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71"/>
  </p:notesMasterIdLst>
  <p:handoutMasterIdLst>
    <p:handoutMasterId r:id="rId72"/>
  </p:handoutMasterIdLst>
  <p:sldIdLst>
    <p:sldId id="357" r:id="rId2"/>
    <p:sldId id="317" r:id="rId3"/>
    <p:sldId id="318" r:id="rId4"/>
    <p:sldId id="295" r:id="rId5"/>
    <p:sldId id="319" r:id="rId6"/>
    <p:sldId id="311" r:id="rId7"/>
    <p:sldId id="299" r:id="rId8"/>
    <p:sldId id="298" r:id="rId9"/>
    <p:sldId id="312" r:id="rId10"/>
    <p:sldId id="313" r:id="rId11"/>
    <p:sldId id="314" r:id="rId12"/>
    <p:sldId id="363" r:id="rId13"/>
    <p:sldId id="315" r:id="rId14"/>
    <p:sldId id="300" r:id="rId15"/>
    <p:sldId id="301" r:id="rId16"/>
    <p:sldId id="302" r:id="rId17"/>
    <p:sldId id="303" r:id="rId18"/>
    <p:sldId id="304" r:id="rId19"/>
    <p:sldId id="305" r:id="rId20"/>
    <p:sldId id="309" r:id="rId21"/>
    <p:sldId id="322" r:id="rId22"/>
    <p:sldId id="307" r:id="rId23"/>
    <p:sldId id="296" r:id="rId24"/>
    <p:sldId id="308" r:id="rId25"/>
    <p:sldId id="310" r:id="rId26"/>
    <p:sldId id="320" r:id="rId27"/>
    <p:sldId id="288" r:id="rId28"/>
    <p:sldId id="289" r:id="rId29"/>
    <p:sldId id="290" r:id="rId30"/>
    <p:sldId id="292" r:id="rId31"/>
    <p:sldId id="356" r:id="rId32"/>
    <p:sldId id="271" r:id="rId33"/>
    <p:sldId id="272" r:id="rId34"/>
    <p:sldId id="273" r:id="rId35"/>
    <p:sldId id="293" r:id="rId36"/>
    <p:sldId id="294" r:id="rId37"/>
    <p:sldId id="321" r:id="rId38"/>
    <p:sldId id="274" r:id="rId39"/>
    <p:sldId id="354" r:id="rId40"/>
    <p:sldId id="276" r:id="rId41"/>
    <p:sldId id="353" r:id="rId42"/>
    <p:sldId id="278" r:id="rId43"/>
    <p:sldId id="279" r:id="rId44"/>
    <p:sldId id="280" r:id="rId45"/>
    <p:sldId id="281" r:id="rId46"/>
    <p:sldId id="355" r:id="rId47"/>
    <p:sldId id="283" r:id="rId48"/>
    <p:sldId id="284" r:id="rId49"/>
    <p:sldId id="352" r:id="rId50"/>
    <p:sldId id="351" r:id="rId51"/>
    <p:sldId id="323" r:id="rId52"/>
    <p:sldId id="358" r:id="rId53"/>
    <p:sldId id="359" r:id="rId54"/>
    <p:sldId id="360" r:id="rId55"/>
    <p:sldId id="361" r:id="rId56"/>
    <p:sldId id="331" r:id="rId57"/>
    <p:sldId id="332" r:id="rId58"/>
    <p:sldId id="334" r:id="rId59"/>
    <p:sldId id="336" r:id="rId60"/>
    <p:sldId id="337" r:id="rId61"/>
    <p:sldId id="339" r:id="rId62"/>
    <p:sldId id="340" r:id="rId63"/>
    <p:sldId id="341" r:id="rId64"/>
    <p:sldId id="343" r:id="rId65"/>
    <p:sldId id="346" r:id="rId66"/>
    <p:sldId id="347" r:id="rId67"/>
    <p:sldId id="349" r:id="rId68"/>
    <p:sldId id="350" r:id="rId69"/>
    <p:sldId id="28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F3C"/>
    <a:srgbClr val="9BAC4C"/>
    <a:srgbClr val="1A5145"/>
    <a:srgbClr val="B5B3B2"/>
    <a:srgbClr val="FCAF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0EA6CA-E6A3-4351-B706-A13CF55DCBB5}" type="datetimeFigureOut">
              <a:rPr lang="en-US" smtClean="0"/>
              <a:pPr/>
              <a:t>9/13/2021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2D139D-FD85-4362-942F-EB7EE86CE16D}" type="slidenum">
              <a:rPr lang="en-US" smtClean="0"/>
              <a:pPr/>
              <a:t>‹#›</a:t>
            </a:fld>
            <a:endParaRPr lang="en-US"/>
          </a:p>
        </p:txBody>
      </p:sp>
    </p:spTree>
    <p:extLst>
      <p:ext uri="{BB962C8B-B14F-4D97-AF65-F5344CB8AC3E}">
        <p14:creationId xmlns:p14="http://schemas.microsoft.com/office/powerpoint/2010/main" val="3168878216"/>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1-09-13T08:19:34.983"/>
    </inkml:context>
    <inkml:brush xml:id="br0">
      <inkml:brushProperty name="width" value="0.05292" units="cm"/>
      <inkml:brushProperty name="height" value="0.05292" units="cm"/>
      <inkml:brushProperty name="color" value="#FF0000"/>
    </inkml:brush>
  </inkml:definitions>
  <inkml:trace contextRef="#ctx0" brushRef="#br0">8037 14362 0,'49'25'234,"-24"0"-218,74 99 31,-99-100-47,0 1 16,0 0-16,0 25 15,0-1 16,-24-24-15,24 0 0,0 0-16,0-1 15,0 26 1,0-25 0,-25 0-16,0 24 15,50-49-15,49 0 16,-49 0-16,0 0 15,-25 25 1,0 0-16,0 0 0,0-1 16,0 1-1,0 0-15,0 25 16,-25-26-16,25 1 0,-50 25 16,26-25-16,24-1 15,0 26-15,-25-25 16,25 0-16,-25-25 15,0 49 1,25-24-16,-25-25 16,25 25-1,0 0 1,0 24 0,0-24 15,0 0-16,-24 0 1,-1-25 0,25 25-1,-25-25-15,25 49 32,0-24-32,-25-25 15,0 25-15,25 0 16,0-1-1,-25-24-15,25 25 16,-24 0-16,24 0 16,-50-25-1,50 25-15,0-1 16,-25 1 0,25 0-1,0 0 282,50-25-156,-25 0-79,-1 0 188,1 0-109,0 0-47</inkml:trace>
  <inkml:trace contextRef="#ctx0" brushRef="#br0" timeOffset="1833.9655">6201 15652 0,'50'0'79,"-25"0"-48,-1 0-16,1 0-15,0 0 16,25 0-16,-26 0 0,1 0 16,25 0-16,-25 0 0,-1 0 15,51 0-15,-26 25 16,1-25 0,-25 0-16,0 24 0,24 1 15,-24-25-15,0 25 0,25-25 0,-26 0 16,26 25-16,0 0 15,-26-25-15,51 0 16,-26 24-16,-24-24 16,0 0-16,0 0 31,24 25-15,1-25-16,-25 0 15,24 0-15,-24 0 0,0 0 16,0 0-16,24 0 0,-24 0 15,0 0 1,0 25 31,24-25-31,-24 0-1,0 0-15,25 0 0,-1-25 16,-24 0-16,49 25 15,-49-24-15,0 24 157</inkml:trace>
  <inkml:trace contextRef="#ctx0" brushRef="#br0" timeOffset="3050.7095">8334 15478 0,'50'0'125,"-25"0"-125,0 0 0,24 0 16,1 0-16,148 50 16,1-25-16,-75-1 0,-25 1 15,0 0-15,50 0 0,-50 0 0,0-25 16,25 0-16,-24 0 0,-26 0 16,25 0-16,-24 24 0,-26-24 0,-24 0 0,25 0 15</inkml:trace>
  <inkml:trace contextRef="#ctx0" brushRef="#br0" timeOffset="38173.881">17636 4738 0,'0'-25'453,"0"0"-453,0 0 47,-25-24-47,1 24 15,-1 0 1,0 25-16,0-25 16,0 0 30,0 1-14,25-1-17,-24 0-15,-1 25 16,0 0-16,25-25 0,-25 25 16,25-25-16,-25 25 31,1 0-16,-1-24 1,0-1 0,25 0-1,-25 25-15,0-25 16,1 25 0,24-25-16,-50 1 0,50-1 31,-25 25-16,0 0-15,25-25 0,-24 25 16,-1-25-16,25 0 16,-25 25-16,0 0 15,0-24-15,1 24 16,-1-25 0,0 25-1,0-25-15,0 25 16,1 0-1,-26-50 1,25 50 0,0 0-16,1-24 15,-1 24 17,0 0-17,-25 0 1,26 0-1,-1 0-15,-74-50 16,24 50-16,25 0 0,1 0 16,-1 0-16,-74 0 0,75 0 15,24 0-15,0 0 0,-25 0 16,26 0-16,-1 0 31,0 0-15,0-50 15,0 50-31,1 0 16,-76 0-16,26 0 0,24 0 15,1 0-15,-1 0 0,1 0 0,-1 0 16,0 0-16,1 0 0,-1 0 31,25 0 16,0 0-31,-24 0-16,24 0 15,0 0-15,-24 0 0,24 0 16,0 0-16,0 0 0,-24 0 16,-1 0-16,0 0 0,26 0 15,-1 25-15,-25-25 0,25 25 16,1 0-1,-1-25 1,0 25-16,-25-1 16,26-24-16,48 0 0,-24 25 31,-24 0-15,-1 0-1,0-25 1,0 49-1,-24-24-15,49 0 16,-50 0 0,25 0-16,0 24 0,25-24 15,-25 25 1,1-26 0,24 1-1,-25 0-15,0-25 16,25 25-16,0 24 15,0-24 1,0 0-16,0 25 16,0-26 15,0 26-31,0-25 16,0 0-1,0 24 1,0-24-16,0 0 15,25 25 17,-25-26-32,49 1 15,-24 25 1,0-25 0,-25-1-16,50 1 15,-25 0-15,-1 0 16,-24 0-16,25-25 15,-25 49 1,50-24 0,-25 25-1,24-26 1,-24 1-16,0 0 31,24 0-15,-24 24-1,0-24 1,0 0-16,0 25 16,24-50-16,-49 24 0,25 1 15,0-25-15,0 0 16,-25 25-16,24-25 16,1 0-1,0 25-15,0-25 31,0 25-15,-1-25 0,1 0-16,25 0 15,-25 24-15,-1-24 16,1 0-16,0 0 0,25 25 0,-1 0 16,-24-25-16,0 0 15,0 0-15,0 0 0,-1 0 0,26 0 16,-25 0 46,0 0-62,24 0 16,-24 0-16,0 0 0,74 0 16,-49 0-16,-26 0 0,26 0 0,0 0 15,-1 0-15,1 0 0,49 0 16,-49 0-16,24 0 15,-49 0-15,0 0 16,-1 0 31,26 0-31,-25 0-16,0 0 0,24 0 15,-24 0-15,0 0 0,49 0 16,-49 0-16,0 0 0,25 0 0,-26 0 15,1 0-15,0 0 32,25 0-17,-26 0 1,26 0-16,-25 0 0,74 0 16,-49 0-16,24 0 0,0 0 0,-24 0 15,0-25-15,24-24 0,0 49 16,26-25-16,-75 0 0,-1 25 0,26 0 15,-25 0 32,0 0 0,24 0-47,-24-25 0,-25 0 16,50 1-16,24 24 15,-49-25 1,0 25-16,49-50 16,-49 25-16,0 1 15,-1 24-15,-24-50 47,0 25-31,25 0-1,-25-24 1,0 24 15,0 0 1,0 0-1,0-24-16,0-1 17,0 25-32,0 1 15,0-1 1,0 0-16,-25-25 47,1 50-16,-1-24 0,0-1 16,0 0-16,0 25 1,1-25-17,-1 25-15,25-25 16,-25 25-16,0-49 16,0 49 62,1-25-16,-26 25-31,50-25-31,-25 0 32,0 0-32,1 25 47,-1 0-32,0-24-15,25-1 16,-25 25-16,0-25 15,1 25 1,24-25 47</inkml:trace>
  <inkml:trace contextRef="#ctx0" brushRef="#br0" timeOffset="40874.2989">15032 17264 0,'24'0'156,"1"0"-140,0 0 15,0 0-16,24 0 1,-24 0 0,0 0-16,0 0 0,24 0 0,-24 0 15,25 0-15,-25 0 0,49 0 16,-49 0-16,25 0 16,-26 0-16,1 0 46,0 0-14,25 0-1,-26 0-31,1 0 16,25 0-16,-1 0 15,-24 0-15,0 0 16,25 25-16,-26-25 15,1 0-15,0 0 16,0 0 0,0 0-1,24 25 1,-24-25 15,0 0 63</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1-09-13T08:20:22.531"/>
    </inkml:context>
    <inkml:brush xml:id="br0">
      <inkml:brushProperty name="width" value="0.05292" units="cm"/>
      <inkml:brushProperty name="height" value="0.05292" units="cm"/>
      <inkml:brushProperty name="color" value="#FF0000"/>
    </inkml:brush>
  </inkml:definitions>
  <inkml:trace contextRef="#ctx0" brushRef="#br0">21828 16495 0</inkml:trace>
  <inkml:trace contextRef="#ctx0" brushRef="#br0" timeOffset="13.9588">21828 16495 0</inkml:trace>
  <inkml:trace contextRef="#ctx0" brushRef="#br0" timeOffset="332.5151">21828 16495 0</inkml:trace>
  <inkml:trace contextRef="#ctx0" brushRef="#br0" timeOffset="346.466">21828 16495 0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1-09-13T08:26:06.553"/>
    </inkml:context>
    <inkml:brush xml:id="br0">
      <inkml:brushProperty name="width" value="0.05292" units="cm"/>
      <inkml:brushProperty name="height" value="0.05292" units="cm"/>
      <inkml:brushProperty name="color" value="#FF0000"/>
    </inkml:brush>
  </inkml:definitions>
  <inkml:trace contextRef="#ctx0" brushRef="#br0">10021 16718 0,'0'-24'32,"25"24"124,0 0-109,0 0-32,-1 24-15,1 1 16,-25 25 0,25-25-1,0-1 17,0 1-1,-1 0-16,1 25 32,0-26-47,-25 1 16,25 25 0,0-50-1,-25 25 63,24-25-15,1 0-63,0 0 15,0 0 1,24 0 0,-24 0-1,0 0 32,-25-25-16,0 0-15,0 0-16,25 25 0,-25-49 31,0 24 16,0 0-16,0 0-15,25-24 0,-25 24 15,0 0 16,24-25 343</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1-09-13T08:29:06.036"/>
    </inkml:context>
    <inkml:brush xml:id="br0">
      <inkml:brushProperty name="width" value="0.05292" units="cm"/>
      <inkml:brushProperty name="height" value="0.05292" units="cm"/>
      <inkml:brushProperty name="color" value="#FF0000"/>
    </inkml:brush>
  </inkml:definitions>
  <inkml:trace contextRef="#ctx0" brushRef="#br0">10468 15726 0,'0'25'500,"0"0"-485,-25 0 1,25-1-16,-25 1 31,25 0-15,0 0 0,0 24 15,0-24 0,0 0-31,-25 0 0,25 0 31,0 24 1,-25-49-17,25 25 1,0 0-16,0 0 15,0-1 1,0 1-16,0 0 16,-24 0-1,24 24 1,0-24 15,-25 0-31,25 25 16,-25-50-1,25 25 1,0-1-16,0 1 16,0 25-1,0-25 1,-25 24 0,25-24-1,0 0 1,-25 24-1,1-49-15,24 50 16,0-25 31,0 24-31,0-24 30,-25-25 1</inkml:trace>
  <inkml:trace contextRef="#ctx0" brushRef="#br0" timeOffset="14607.3454">11708 16644 0,'25'0'313,"-1"0"-298,1 0 1,0 0 0,0 0-1,0 0 1,-1 0-1,1 0 17,0 0-17,0 0 17,0 0 14,-1 0-14,1 0-17,0 0 17,0 0-32,-50 0 187,0 0-171,0 0-1,1 0 1,-1 0 15,0 0-31,0 0 16,0 0-1,1 0 1,-1 0-16,0 0 16,0 0-1,0 0 1</inkml:trace>
  <inkml:trace contextRef="#ctx0" brushRef="#br0" timeOffset="31806.1165">11410 16644 0,'-25'0'297,"1"0"-281,-1 0 15,-25 0-15,25 0-16,1 0 15,-26 0 17,25 0 389,0 0-421,0 0 16,1 0 15</inkml:trace>
  <inkml:trace contextRef="#ctx0" brushRef="#br0" timeOffset="34544.6056">10840 16694 0,'-25'0'375,"0"0"-360,0 0 1,0 0 15,-24 0 1,24 0-17,0 0 1,0 0-1,1 0 1,-1 0 15,25-25-15,-25 25 15</inkml:trace>
  <inkml:trace contextRef="#ctx0" brushRef="#br0" timeOffset="39760.1886">10592 16768 0,'24'0'344,"1"25"-328,-25 0-1,25-25-15,0 24 32,0 1-1,-1-25 0,1 0-15,0 0 15,-25 25 16,25-25-32,24 0 1,-24 0 15,0 0 1,0 0-17,0 0 16,-25 25-15,24-25-16,1 0 31,0 25-15,0-25-16,0 0 16,-1 0-1,1 0 1,0 0-1,0 0 1,0 0 15,0 0 297,-1 0-312,1 0-16,25 0 16,-1 0-16,-24-25 15,0 25-15,0 0 16,0 0-16,-1 0 16,1 0-16,25 0 15,-25 0 1,-1 0-1,1 0 1,0-25 0,0 25 15,0 0 0,-1 0 0,1 0-15,-25-25-16,25 25 16,0-25-1,0 25 1,-1 0-16,1-24 31,0-1 32,0 25-32,-25-25 0,25 25-15,-1 0 15,-24-25 16,25 25 0</inkml:trace>
  <inkml:trace contextRef="#ctx0" brushRef="#br0" timeOffset="49085.6504">10765 15726 0,'75'-49'250,"24"49"-250,50-75 16,-50-24-16,0 0 16,0 49-16,50 0 15,-99 26-15,-1 24 16,1 0-16,-25 0 0,0 0 15,-1 0 1,26 0 250,-25 24-266,0 1 15,24-25-15,-24 50 16,0-50-16,-25 25 16,25-25-1,-25 25-15,24-1 0,1-24 16,0 25-1,0-25-15,0 0 16,-1 0-16,26 50 16,0-50-16,-50 25 15,25-25-15,-25 24 16,24-24-16,-24 25 16,25 0-16,0 0 15,-25 0 1,25-25-1,-25 24 32</inkml:trace>
  <inkml:trace contextRef="#ctx0" brushRef="#br0" timeOffset="72061.7319">9897 16669 0</inkml:trace>
  <inkml:trace contextRef="#ctx0" brushRef="#br0" timeOffset="74195.2922">9922 16694 0,'-25'0'93,"25"-25"32,0 0-125,0 0 16,0-99-16,0 50 16,0-26-16,25 26 15,-25 49-15,25-24 16,-25 24-1,0-25 1,0 25 0,0 1-1,24 24 157,26-25-156,-25 0-16,0 25 0,24-25 31,-24 0-31,0 25 0,0 0 16,0-24-16,-1 24 31,-48 0 110,-1 0-110,0 24-16,-25 125-15,1 25 16,24-75-16,-25 25 16,1 99-16,24-123 15,-25-26-15,25 50 16,1-74-16,-1 49 16,0-50-16,0 1 0,0-50 15,25 25 1,25-50 171,-25 0-155,0 0-17,25 25 1,-25-49-16,25 49 15,-25-25 1,0 0 47,0-24-17,0 24-30,0 0 0,0 0-1</inkml:trace>
  <inkml:trace contextRef="#ctx0" brushRef="#br0" timeOffset="78162.5254">8706 16669 0,'25'0'344,"0"0"-328,0 0-1,0 0 1,-1 0 0,1 0-16,25 0 15,-25 0 1,-1 0-16,1 0 16,0 0-1,25 0 1,-25 0 15,-1 0-15,1 0-1,0 0-15,0 0 16,0 0 15,-1 0-31,1 0 31,0 0-15,0 0 0,0 0-1,-1 0 1,26 0 0,0 0-1,-26 0 1,1 0-1,0 0 1,0 0 0,-25 25-1,25-25 1,-1 0 0,1 0-1,0 0 1,0 0-1,0 0-15,-1 0 16,1 0 15,0 0 1,0 0-17,0 0-15,-1 0 16,1 0-1,0 0 1,0 0 0,0 0-1,-1 0 32,1 0-16,0 0 1</inkml:trace>
  <inkml:trace contextRef="#ctx0" brushRef="#br0" timeOffset="81451.1623">8657 15726 0,'49'-25'297,"-24"-24"-297,25 24 16,-25 0-16,24 25 15,1 0-15,24-49 16,-24 24-16,-25 25 16,0-25-16,-1 0 15,1 25-15,0 0 16,0-25 0,0 25-16,-1 0 15,1 0-15,0 0 0,0 0 16,24 0-1,-24 0 17,0 0-32,0 0 15,0 0 1,-1 0 0,1 0-1,0 0 1,0 0-16,0 0 15,-1 0-15,1 25 32,0-25-32,0 25 15,0-25 1,-1 0 0,1 0-1,0 25-15,0-25 16,0 0-16,-1 0 15,1 0-15,0 0 16,0 0 0,0 25-16,-1-1 15,1-24 1,0 0-16,0 0 16,0 25-1,0-25 1,24 0 15,-49 25 141</inkml:trace>
  <inkml:trace contextRef="#ctx0" brushRef="#br0" timeOffset="138606.6827">12353 15776 0,'-25'0'282,"0"0"-267,-24-25-15,-1 0 16,25 25-1,0-49-15,-24 49 0,-26 0 16,50-50 0,-24 25-16,24 25 0,-25 0 15,1-25-15,-1 25 16,-24-24-16,24 24 16,1 0-16,24 0 15,0-25-15,-49 0 0,-1 25 16,26 0-1,-1-25-15,25 25 0,0 0 16,-49 0-16,49 0 16,-25-25-16,1 25 15,-1 0-15,1-24 16,-1 24-16,0 0 16,1 0-16,-1 0 15,1 0-15,-26 0 16,26-25-16,-1 25 15,25 0-15,0 0 16,-24 0-16,-1 0 16,1 0-16,-1 0 15,0 0-15,26 0 16,-26 0-16,25 0 16,-24 0-16,24 0 15,-25 0-15,-24 0 0,49 0 16,0 0-1,0 0-15,0 0 16,25 25 15,-24-25 251,-26 0-267,0 0-15,-24 0 16,24 0-16,26 0 15,-26-25-15,0 25 0,-24 0 16,0-25 0,24 25-16,25-25 0,0 25 15,-49 0-15,49 0 16,-24 0-16,-1 0 16,25 0-16,-25 0 15,26 0-15,-1 0 0,-25 0 16,25 25-1,1-25-15,-26 0 0,25 50 16,0-50-16,1 0 16,24 24-1,-25-24 1,0 25 0,0-25-1,25 25 1,0 0-16,-25 0 31,1-25-31,-1 49 16,0-24-1,25 0 1,-25-25-16,0 49 16,25 1-1,-24-50 1,24 25-16,-25 24 15,0-49 1,25 25-16,0 0 16,-25 0-1,25 0 1,-25-1-16,25 1 16,0 0-16,0 0 15,-24 0 1,24 24-1,0-24 1,0 0 0,0 0-1,0-1 1,0 1 0,24 25-1,-24-25-15,0 24 16,0-24-16,25 0 15,-25 0-15,25 0 16,-25-1 0,25 1-1,0 0 1,24 0 0,-24 0-1,-25-1-15,25-24 16,-25 25-1,25-25-15,-1 50 0,1-25 16,0-1 0,0 1-16,0-25 15,-1 50-15,26-50 16,0 0-16,-26 25 16,1-1-16,25-24 15,-25 0-15,-1 0 16,1 0-16,25 0 15,-25 0 1,24 0 0,1 0-16,-25 0 15,0 0-15,24 0 16,-24 0-16,25 0 16,-1 0-16,1 0 0,-1 0 15,1 0 1,-25 0-16,0 0 0,24 0 15,50 0 1,-74 0-16,0 0 16,0 0-16,0 0 15,-1 0-15,1 0 16,0 0 0,25 0 249,-1 0-249,-24 0-16,50 0 15,49 0-15,0 0 16,-50 0-16,0-24 16,75 24-16,-25 0 15,-49 0-15,-1 0 16,25 0-16,25 0 16,-24 0-16,-51 0 15,1 24-15,-25-24 0,49 0 16,-24 0-16,24 0 15,-24 0-15,-1 0 16,26 0 0,-26 0-16,-24 0 15,25 0-15,-26 0 16,51 0-16,-1 0 16,-49 0-16,0 0 15,24 0 251,-24-24-251,25-1-15,0 25 16,24-25-16,-49 0 16,0 0-16,24 1 15,1-1-15,-1 25 16,-49-25-16,25 25 16,-25-25-16,0 0 15,25 25 1,-25-24-1,25 24 17,-25-25-17,0 0-15,0 0 16,0 0 0,25 1-16,-25-51 15,24 25-15,-24 1 16,0-1-16,0 1 15,0 24 1,0-25 15,-24 25-15,24-24 0,0 24-1,-25 0-15,25 0 16,-25 25-1,0-24 1,25-1 0,-25 25-1,1-25-15,-1 25 16,0 0-16,0-25 31,0 25-15,1 0-1,-1 0-15,25-25 16,-50 25-16,25-24 16,1 24-16,-26 0 15,25 0-15,25-25 0,-50 0 16,26 25 0</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1-09-13T08:32:59.102"/>
    </inkml:context>
    <inkml:brush xml:id="br0">
      <inkml:brushProperty name="width" value="0.05292" units="cm"/>
      <inkml:brushProperty name="height" value="0.05292" units="cm"/>
      <inkml:brushProperty name="color" value="#FF0000"/>
    </inkml:brush>
  </inkml:definitions>
  <inkml:trace contextRef="#ctx0" brushRef="#br0">8260 11286 0</inkml:trace>
  <inkml:trace contextRef="#ctx0" brushRef="#br0" timeOffset="2284.7722">11658 11311 0</inkml:trace>
  <inkml:trace contextRef="#ctx0" brushRef="#br0" timeOffset="4359.916">14015 10864 0</inkml:trace>
  <inkml:trace contextRef="#ctx0" brushRef="#br0" timeOffset="107626.6957">4490 10542 0,'-25'0'672,"25"25"-641,0 0 0,-25-1 1,25 1-1,0 0-15,0 0 15,0 0-16,0-1 1,-25-24 15,25 25 1,0 0-1,0 0-16,0 0 17,0-1-17,0 1 1,0 0 0,-25-25-1,25 25 1,0 0 31,0-1 15,0 1-46,0 0 15,0 0-15,-24 24-1,24-24 32,0 0-31,0 0-1,0 0 1,0 0 31,0-1-31,-25-24-1,25 25 16,0 0-15,0 25 15,0-26 1,0 26-1,-25-50 0,25 25 32</inkml:trace>
  <inkml:trace contextRef="#ctx0" brushRef="#br0" timeOffset="132270.4968">4688 11336 0,'25'0'406,"0"0"-390,-25 49-1,49-49 1,-24 0-16,-25 25 16,25-25-16,0 0 15,-25 25 1,25-25-1,-1 25 1,1-25 0,0 0 15,0 0-15,0 25-16,-1-25 15,1 0-15,0 0 16,0 0-1,0 0 1,-1 0 0,1 0-1,0 0 1,0 0 0,0 0-16,-1 0 15,1 0 1,0 0-16,0 0 31,0 0-15,-1 0-1,1-25-15,0 0 0,0 25 16,0 0 0,-1 0-16,1 0 31,0 0-16,0-25 1,0 25 62,-25-25-62,24 25-16,1 0 15,0 0 1,-25-24-16,25 24 16,0-25-1,-1 25 1,1 0 0,-25-25 15,25 25 0</inkml:trace>
  <inkml:trace contextRef="#ctx0" brushRef="#br0" timeOffset="157177.3545">4291 10120 0,'0'25'281,"0"0"-187,25 0-78,-25 0 31,0-1 46,0 1-77,0 0 0,25 25 93,0-26-62,-25 1 47,24-25 62,-24-25-94,25 25-62,-25-24 16,0-1-16,25 0 16,25-25-16,-50 1 15,74-26-15,-49 26 16,0 49-16,-1-50 15,26 25-15,-50 0 16,25 1-16,0-1 16,-1-25-1</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1-09-13T08:43:10.116"/>
    </inkml:context>
    <inkml:brush xml:id="br0">
      <inkml:brushProperty name="width" value="0.05292" units="cm"/>
      <inkml:brushProperty name="height" value="0.05292" units="cm"/>
      <inkml:brushProperty name="color" value="#FF0000"/>
    </inkml:brush>
  </inkml:definitions>
  <inkml:trace contextRef="#ctx0" brushRef="#br0">27012 18504 0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B3321F-1469-491A-B0E7-82529A3950E8}" type="datetimeFigureOut">
              <a:rPr lang="en-US" smtClean="0"/>
              <a:pPr/>
              <a:t>9/13/2021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DA4D4A-97D5-4595-84F9-A50BA3241810}" type="slidenum">
              <a:rPr lang="en-US" smtClean="0"/>
              <a:pPr/>
              <a:t>‹#›</a:t>
            </a:fld>
            <a:endParaRPr 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7079c982a6_0_27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7079c982a6_0_27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7079c982a6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7079c982a6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6dd7005256_0_1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6dd7005256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6dd7005256_0_1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6dd7005256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6cd509f4b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6cd509f4b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0"/>
        <p:cNvGrpSpPr/>
        <p:nvPr/>
      </p:nvGrpSpPr>
      <p:grpSpPr>
        <a:xfrm>
          <a:off x="0" y="0"/>
          <a:ext cx="0" cy="0"/>
          <a:chOff x="0" y="0"/>
          <a:chExt cx="0" cy="0"/>
        </a:xfrm>
      </p:grpSpPr>
      <p:sp>
        <p:nvSpPr>
          <p:cNvPr id="11011" name="Google Shape;11011;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2" name="Google Shape;11012;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4</a:t>
            </a:fld>
            <a:endParaRPr lang="en-US"/>
          </a:p>
        </p:txBody>
      </p:sp>
    </p:spTree>
    <p:extLst>
      <p:ext uri="{BB962C8B-B14F-4D97-AF65-F5344CB8AC3E}">
        <p14:creationId xmlns:p14="http://schemas.microsoft.com/office/powerpoint/2010/main" val="2556444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vi-VN" sz="1200" dirty="0"/>
              <a:t>Chậm rãi, chuyển giọng linh hoạt phù hợp với diễn biến câu chuyện và lời lẽ, tính cách của từng nhân vật.</a:t>
            </a:r>
          </a:p>
          <a:p>
            <a:pPr marL="0" indent="0">
              <a:lnSpc>
                <a:spcPct val="150000"/>
              </a:lnSpc>
              <a:buNone/>
            </a:pPr>
            <a:r>
              <a:rPr lang="vi-VN" sz="1200" b="1" dirty="0"/>
              <a:t>+ Dế Mèn: </a:t>
            </a:r>
            <a:r>
              <a:rPr lang="vi-VN" sz="1200" dirty="0"/>
              <a:t>Giọng mạnh mẽ, dứt khoát, oai phong</a:t>
            </a:r>
          </a:p>
          <a:p>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22</a:t>
            </a:fld>
            <a:endParaRPr lang="en-US"/>
          </a:p>
        </p:txBody>
      </p:sp>
    </p:spTree>
    <p:extLst>
      <p:ext uri="{BB962C8B-B14F-4D97-AF65-F5344CB8AC3E}">
        <p14:creationId xmlns:p14="http://schemas.microsoft.com/office/powerpoint/2010/main" val="183207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ea834136d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ea834136d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695295fbd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8695295fbd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d1232f882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7079c982a6_0_27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7079c982a6_0_27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330802-D158-4985-A5E2-7A250161DFB1}"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5B4BC-531E-4D8E-BF32-B31FD8F53E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30802-D158-4985-A5E2-7A250161DFB1}"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5B4BC-531E-4D8E-BF32-B31FD8F53E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30802-D158-4985-A5E2-7A250161DFB1}"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5B4BC-531E-4D8E-BF32-B31FD8F53E1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10676439" y="148134"/>
            <a:ext cx="1402628" cy="719731"/>
          </a:xfrm>
          <a:prstGeom prst="rect">
            <a:avLst/>
          </a:prstGeom>
          <a:effectLst/>
        </p:spPr>
      </p:pic>
      <p:cxnSp>
        <p:nvCxnSpPr>
          <p:cNvPr id="5" name="Straight Connector 4"/>
          <p:cNvCxnSpPr/>
          <p:nvPr userDrawn="1"/>
        </p:nvCxnSpPr>
        <p:spPr>
          <a:xfrm>
            <a:off x="244035" y="867865"/>
            <a:ext cx="102207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a:off x="0" y="2407368"/>
            <a:ext cx="6540500" cy="4450632"/>
          </a:xfrm>
          <a:prstGeom prst="rect">
            <a:avLst/>
          </a:prstGeom>
        </p:spPr>
      </p:pic>
    </p:spTree>
    <p:extLst>
      <p:ext uri="{BB962C8B-B14F-4D97-AF65-F5344CB8AC3E}">
        <p14:creationId xmlns:p14="http://schemas.microsoft.com/office/powerpoint/2010/main" val="1624209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19000">
              <a:srgbClr val="B5B3B2"/>
            </a:gs>
            <a:gs pos="37000">
              <a:srgbClr val="1A5145"/>
            </a:gs>
          </a:gsLst>
          <a:path path="circle">
            <a:fillToRect l="50000" t="130000" r="50000" b="-30000"/>
          </a:path>
        </a:gradFill>
        <a:effectLst/>
      </p:bgPr>
    </p:bg>
    <p:spTree>
      <p:nvGrpSpPr>
        <p:cNvPr id="1" name=""/>
        <p:cNvGrpSpPr/>
        <p:nvPr/>
      </p:nvGrpSpPr>
      <p:grpSpPr>
        <a:xfrm>
          <a:off x="0" y="0"/>
          <a:ext cx="0" cy="0"/>
          <a:chOff x="0" y="0"/>
          <a:chExt cx="0" cy="0"/>
        </a:xfrm>
      </p:grpSpPr>
      <p:sp>
        <p:nvSpPr>
          <p:cNvPr id="9" name="Rectangle 8"/>
          <p:cNvSpPr/>
          <p:nvPr userDrawn="1"/>
        </p:nvSpPr>
        <p:spPr>
          <a:xfrm>
            <a:off x="-1" y="1"/>
            <a:ext cx="12192000" cy="6857999"/>
          </a:xfrm>
          <a:prstGeom prst="rect">
            <a:avLst/>
          </a:prstGeom>
          <a:gradFill flip="none" rotWithShape="1">
            <a:gsLst>
              <a:gs pos="23000">
                <a:schemeClr val="accent6">
                  <a:lumMod val="40000"/>
                  <a:lumOff val="60000"/>
                </a:schemeClr>
              </a:gs>
              <a:gs pos="2000">
                <a:schemeClr val="bg2"/>
              </a:gs>
              <a:gs pos="39000">
                <a:srgbClr val="1A5145">
                  <a:alpha val="0"/>
                  <a:lumMod val="80000"/>
                  <a:lumOff val="20000"/>
                </a:srgb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4495799" y="5037977"/>
            <a:ext cx="3200401" cy="1642223"/>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hasCustomPrompt="1"/>
          </p:nvPr>
        </p:nvSpPr>
        <p:spPr>
          <a:xfrm>
            <a:off x="838199" y="403225"/>
            <a:ext cx="10515600" cy="422275"/>
          </a:xfrm>
          <a:prstGeom prst="rect">
            <a:avLst/>
          </a:prstGeom>
        </p:spPr>
        <p:txBody>
          <a:bodyPr/>
          <a:lstStyle>
            <a:lvl1pPr algn="ctr">
              <a:defRPr sz="2400" b="0" baseline="0">
                <a:solidFill>
                  <a:schemeClr val="bg1"/>
                </a:solidFill>
                <a:latin typeface="Cambria" panose="02040503050406030204" pitchFamily="18" charset="0"/>
              </a:defRPr>
            </a:lvl1pPr>
          </a:lstStyle>
          <a:p>
            <a:r>
              <a:rPr lang="en-US" dirty="0" smtClean="0"/>
              <a:t>TRƯỜNG PHỔ THÔNG LIÊN CẤP EDISON</a:t>
            </a:r>
            <a:endParaRPr lang="en-US" dirty="0"/>
          </a:p>
        </p:txBody>
      </p:sp>
    </p:spTree>
    <p:extLst>
      <p:ext uri="{BB962C8B-B14F-4D97-AF65-F5344CB8AC3E}">
        <p14:creationId xmlns:p14="http://schemas.microsoft.com/office/powerpoint/2010/main" val="350898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2186" b="14930"/>
          <a:stretch/>
        </p:blipFill>
        <p:spPr>
          <a:xfrm flipH="1">
            <a:off x="4502639" y="1625600"/>
            <a:ext cx="7689361" cy="5232401"/>
          </a:xfrm>
          <a:prstGeom prst="rect">
            <a:avLst/>
          </a:prstGeom>
        </p:spPr>
      </p:pic>
      <p:grpSp>
        <p:nvGrpSpPr>
          <p:cNvPr id="52" name="Group 49"/>
          <p:cNvGrpSpPr>
            <a:grpSpLocks noChangeAspect="1"/>
          </p:cNvGrpSpPr>
          <p:nvPr userDrawn="1"/>
        </p:nvGrpSpPr>
        <p:grpSpPr bwMode="auto">
          <a:xfrm>
            <a:off x="5259187" y="381987"/>
            <a:ext cx="1673625" cy="837212"/>
            <a:chOff x="14" y="990"/>
            <a:chExt cx="4190" cy="2096"/>
          </a:xfrm>
          <a:solidFill>
            <a:schemeClr val="bg1">
              <a:lumMod val="75000"/>
            </a:schemeClr>
          </a:solidFill>
        </p:grpSpPr>
        <p:sp>
          <p:nvSpPr>
            <p:cNvPr id="54" name="Freeform 50"/>
            <p:cNvSpPr>
              <a:spLocks/>
            </p:cNvSpPr>
            <p:nvPr userDrawn="1"/>
          </p:nvSpPr>
          <p:spPr bwMode="auto">
            <a:xfrm>
              <a:off x="1044" y="1517"/>
              <a:ext cx="564" cy="656"/>
            </a:xfrm>
            <a:custGeom>
              <a:avLst/>
              <a:gdLst>
                <a:gd name="T0" fmla="*/ 31 w 40"/>
                <a:gd name="T1" fmla="*/ 36 h 46"/>
                <a:gd name="T2" fmla="*/ 18 w 40"/>
                <a:gd name="T3" fmla="*/ 23 h 46"/>
                <a:gd name="T4" fmla="*/ 40 w 40"/>
                <a:gd name="T5" fmla="*/ 11 h 46"/>
                <a:gd name="T6" fmla="*/ 10 w 40"/>
                <a:gd name="T7" fmla="*/ 20 h 46"/>
                <a:gd name="T8" fmla="*/ 36 w 40"/>
                <a:gd name="T9" fmla="*/ 43 h 46"/>
                <a:gd name="T10" fmla="*/ 31 w 40"/>
                <a:gd name="T11" fmla="*/ 36 h 46"/>
              </a:gdLst>
              <a:ahLst/>
              <a:cxnLst>
                <a:cxn ang="0">
                  <a:pos x="T0" y="T1"/>
                </a:cxn>
                <a:cxn ang="0">
                  <a:pos x="T2" y="T3"/>
                </a:cxn>
                <a:cxn ang="0">
                  <a:pos x="T4" y="T5"/>
                </a:cxn>
                <a:cxn ang="0">
                  <a:pos x="T6" y="T7"/>
                </a:cxn>
                <a:cxn ang="0">
                  <a:pos x="T8" y="T9"/>
                </a:cxn>
                <a:cxn ang="0">
                  <a:pos x="T10" y="T11"/>
                </a:cxn>
              </a:cxnLst>
              <a:rect l="0" t="0" r="r" b="b"/>
              <a:pathLst>
                <a:path w="40" h="46">
                  <a:moveTo>
                    <a:pt x="31" y="36"/>
                  </a:moveTo>
                  <a:cubicBezTo>
                    <a:pt x="27" y="35"/>
                    <a:pt x="15" y="33"/>
                    <a:pt x="18" y="23"/>
                  </a:cubicBezTo>
                  <a:cubicBezTo>
                    <a:pt x="22" y="10"/>
                    <a:pt x="40" y="11"/>
                    <a:pt x="40" y="11"/>
                  </a:cubicBezTo>
                  <a:cubicBezTo>
                    <a:pt x="40" y="11"/>
                    <a:pt x="20" y="0"/>
                    <a:pt x="10" y="20"/>
                  </a:cubicBezTo>
                  <a:cubicBezTo>
                    <a:pt x="0" y="43"/>
                    <a:pt x="24" y="46"/>
                    <a:pt x="36" y="43"/>
                  </a:cubicBezTo>
                  <a:cubicBezTo>
                    <a:pt x="34" y="41"/>
                    <a:pt x="32" y="38"/>
                    <a:pt x="31"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1"/>
            <p:cNvSpPr>
              <a:spLocks/>
            </p:cNvSpPr>
            <p:nvPr userDrawn="1"/>
          </p:nvSpPr>
          <p:spPr bwMode="auto">
            <a:xfrm>
              <a:off x="2144" y="1289"/>
              <a:ext cx="678" cy="927"/>
            </a:xfrm>
            <a:custGeom>
              <a:avLst/>
              <a:gdLst>
                <a:gd name="T0" fmla="*/ 46 w 48"/>
                <a:gd name="T1" fmla="*/ 34 h 65"/>
                <a:gd name="T2" fmla="*/ 0 w 48"/>
                <a:gd name="T3" fmla="*/ 16 h 65"/>
                <a:gd name="T4" fmla="*/ 33 w 48"/>
                <a:gd name="T5" fmla="*/ 33 h 65"/>
                <a:gd name="T6" fmla="*/ 16 w 48"/>
                <a:gd name="T7" fmla="*/ 51 h 65"/>
                <a:gd name="T8" fmla="*/ 13 w 48"/>
                <a:gd name="T9" fmla="*/ 57 h 65"/>
                <a:gd name="T10" fmla="*/ 46 w 48"/>
                <a:gd name="T11" fmla="*/ 34 h 65"/>
              </a:gdLst>
              <a:ahLst/>
              <a:cxnLst>
                <a:cxn ang="0">
                  <a:pos x="T0" y="T1"/>
                </a:cxn>
                <a:cxn ang="0">
                  <a:pos x="T2" y="T3"/>
                </a:cxn>
                <a:cxn ang="0">
                  <a:pos x="T4" y="T5"/>
                </a:cxn>
                <a:cxn ang="0">
                  <a:pos x="T6" y="T7"/>
                </a:cxn>
                <a:cxn ang="0">
                  <a:pos x="T8" y="T9"/>
                </a:cxn>
                <a:cxn ang="0">
                  <a:pos x="T10" y="T11"/>
                </a:cxn>
              </a:cxnLst>
              <a:rect l="0" t="0" r="r" b="b"/>
              <a:pathLst>
                <a:path w="48" h="65">
                  <a:moveTo>
                    <a:pt x="46" y="34"/>
                  </a:moveTo>
                  <a:cubicBezTo>
                    <a:pt x="39" y="0"/>
                    <a:pt x="0" y="16"/>
                    <a:pt x="0" y="16"/>
                  </a:cubicBezTo>
                  <a:cubicBezTo>
                    <a:pt x="0" y="16"/>
                    <a:pt x="28" y="12"/>
                    <a:pt x="33" y="33"/>
                  </a:cubicBezTo>
                  <a:cubicBezTo>
                    <a:pt x="37" y="50"/>
                    <a:pt x="22" y="51"/>
                    <a:pt x="16" y="51"/>
                  </a:cubicBezTo>
                  <a:cubicBezTo>
                    <a:pt x="15" y="53"/>
                    <a:pt x="14" y="55"/>
                    <a:pt x="13" y="57"/>
                  </a:cubicBezTo>
                  <a:cubicBezTo>
                    <a:pt x="29" y="65"/>
                    <a:pt x="48" y="52"/>
                    <a:pt x="46"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2"/>
            <p:cNvSpPr>
              <a:spLocks/>
            </p:cNvSpPr>
            <p:nvPr userDrawn="1"/>
          </p:nvSpPr>
          <p:spPr bwMode="auto">
            <a:xfrm>
              <a:off x="1707" y="990"/>
              <a:ext cx="762" cy="499"/>
            </a:xfrm>
            <a:custGeom>
              <a:avLst/>
              <a:gdLst>
                <a:gd name="T0" fmla="*/ 35 w 54"/>
                <a:gd name="T1" fmla="*/ 6 h 35"/>
                <a:gd name="T2" fmla="*/ 0 w 54"/>
                <a:gd name="T3" fmla="*/ 19 h 35"/>
                <a:gd name="T4" fmla="*/ 4 w 54"/>
                <a:gd name="T5" fmla="*/ 20 h 35"/>
                <a:gd name="T6" fmla="*/ 29 w 54"/>
                <a:gd name="T7" fmla="*/ 13 h 35"/>
                <a:gd name="T8" fmla="*/ 41 w 54"/>
                <a:gd name="T9" fmla="*/ 35 h 35"/>
                <a:gd name="T10" fmla="*/ 54 w 54"/>
                <a:gd name="T11" fmla="*/ 33 h 35"/>
                <a:gd name="T12" fmla="*/ 35 w 54"/>
                <a:gd name="T13" fmla="*/ 6 h 35"/>
              </a:gdLst>
              <a:ahLst/>
              <a:cxnLst>
                <a:cxn ang="0">
                  <a:pos x="T0" y="T1"/>
                </a:cxn>
                <a:cxn ang="0">
                  <a:pos x="T2" y="T3"/>
                </a:cxn>
                <a:cxn ang="0">
                  <a:pos x="T4" y="T5"/>
                </a:cxn>
                <a:cxn ang="0">
                  <a:pos x="T6" y="T7"/>
                </a:cxn>
                <a:cxn ang="0">
                  <a:pos x="T8" y="T9"/>
                </a:cxn>
                <a:cxn ang="0">
                  <a:pos x="T10" y="T11"/>
                </a:cxn>
                <a:cxn ang="0">
                  <a:pos x="T12" y="T13"/>
                </a:cxn>
              </a:cxnLst>
              <a:rect l="0" t="0" r="r" b="b"/>
              <a:pathLst>
                <a:path w="54" h="35">
                  <a:moveTo>
                    <a:pt x="35" y="6"/>
                  </a:moveTo>
                  <a:cubicBezTo>
                    <a:pt x="12" y="0"/>
                    <a:pt x="2" y="14"/>
                    <a:pt x="0" y="19"/>
                  </a:cubicBezTo>
                  <a:cubicBezTo>
                    <a:pt x="1" y="19"/>
                    <a:pt x="2" y="20"/>
                    <a:pt x="4" y="20"/>
                  </a:cubicBezTo>
                  <a:cubicBezTo>
                    <a:pt x="7" y="17"/>
                    <a:pt x="16" y="8"/>
                    <a:pt x="29" y="13"/>
                  </a:cubicBezTo>
                  <a:cubicBezTo>
                    <a:pt x="43" y="18"/>
                    <a:pt x="41" y="31"/>
                    <a:pt x="41" y="35"/>
                  </a:cubicBezTo>
                  <a:cubicBezTo>
                    <a:pt x="45" y="34"/>
                    <a:pt x="49" y="33"/>
                    <a:pt x="54" y="33"/>
                  </a:cubicBezTo>
                  <a:cubicBezTo>
                    <a:pt x="54" y="27"/>
                    <a:pt x="53" y="11"/>
                    <a:pt x="35"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3"/>
            <p:cNvSpPr>
              <a:spLocks/>
            </p:cNvSpPr>
            <p:nvPr userDrawn="1"/>
          </p:nvSpPr>
          <p:spPr bwMode="auto">
            <a:xfrm>
              <a:off x="1298" y="1132"/>
              <a:ext cx="564" cy="514"/>
            </a:xfrm>
            <a:custGeom>
              <a:avLst/>
              <a:gdLst>
                <a:gd name="T0" fmla="*/ 10 w 40"/>
                <a:gd name="T1" fmla="*/ 14 h 36"/>
                <a:gd name="T2" fmla="*/ 5 w 40"/>
                <a:gd name="T3" fmla="*/ 36 h 36"/>
                <a:gd name="T4" fmla="*/ 14 w 40"/>
                <a:gd name="T5" fmla="*/ 35 h 36"/>
                <a:gd name="T6" fmla="*/ 16 w 40"/>
                <a:gd name="T7" fmla="*/ 17 h 36"/>
                <a:gd name="T8" fmla="*/ 39 w 40"/>
                <a:gd name="T9" fmla="*/ 17 h 36"/>
                <a:gd name="T10" fmla="*/ 10 w 40"/>
                <a:gd name="T11" fmla="*/ 14 h 36"/>
              </a:gdLst>
              <a:ahLst/>
              <a:cxnLst>
                <a:cxn ang="0">
                  <a:pos x="T0" y="T1"/>
                </a:cxn>
                <a:cxn ang="0">
                  <a:pos x="T2" y="T3"/>
                </a:cxn>
                <a:cxn ang="0">
                  <a:pos x="T4" y="T5"/>
                </a:cxn>
                <a:cxn ang="0">
                  <a:pos x="T6" y="T7"/>
                </a:cxn>
                <a:cxn ang="0">
                  <a:pos x="T8" y="T9"/>
                </a:cxn>
                <a:cxn ang="0">
                  <a:pos x="T10" y="T11"/>
                </a:cxn>
              </a:cxnLst>
              <a:rect l="0" t="0" r="r" b="b"/>
              <a:pathLst>
                <a:path w="40" h="36">
                  <a:moveTo>
                    <a:pt x="10" y="14"/>
                  </a:moveTo>
                  <a:cubicBezTo>
                    <a:pt x="0" y="22"/>
                    <a:pt x="3" y="32"/>
                    <a:pt x="5" y="36"/>
                  </a:cubicBezTo>
                  <a:cubicBezTo>
                    <a:pt x="8" y="35"/>
                    <a:pt x="11" y="35"/>
                    <a:pt x="14" y="35"/>
                  </a:cubicBezTo>
                  <a:cubicBezTo>
                    <a:pt x="13" y="34"/>
                    <a:pt x="7" y="24"/>
                    <a:pt x="16" y="17"/>
                  </a:cubicBezTo>
                  <a:cubicBezTo>
                    <a:pt x="26" y="10"/>
                    <a:pt x="37" y="19"/>
                    <a:pt x="39" y="17"/>
                  </a:cubicBezTo>
                  <a:cubicBezTo>
                    <a:pt x="40" y="16"/>
                    <a:pt x="27" y="0"/>
                    <a:pt x="10"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4"/>
            <p:cNvSpPr>
              <a:spLocks/>
            </p:cNvSpPr>
            <p:nvPr userDrawn="1"/>
          </p:nvSpPr>
          <p:spPr bwMode="auto">
            <a:xfrm>
              <a:off x="1312" y="1760"/>
              <a:ext cx="1143" cy="556"/>
            </a:xfrm>
            <a:custGeom>
              <a:avLst/>
              <a:gdLst>
                <a:gd name="T0" fmla="*/ 17 w 81"/>
                <a:gd name="T1" fmla="*/ 0 h 39"/>
                <a:gd name="T2" fmla="*/ 39 w 81"/>
                <a:gd name="T3" fmla="*/ 25 h 39"/>
                <a:gd name="T4" fmla="*/ 75 w 81"/>
                <a:gd name="T5" fmla="*/ 7 h 39"/>
                <a:gd name="T6" fmla="*/ 39 w 81"/>
                <a:gd name="T7" fmla="*/ 35 h 39"/>
                <a:gd name="T8" fmla="*/ 17 w 81"/>
                <a:gd name="T9" fmla="*/ 0 h 39"/>
              </a:gdLst>
              <a:ahLst/>
              <a:cxnLst>
                <a:cxn ang="0">
                  <a:pos x="T0" y="T1"/>
                </a:cxn>
                <a:cxn ang="0">
                  <a:pos x="T2" y="T3"/>
                </a:cxn>
                <a:cxn ang="0">
                  <a:pos x="T4" y="T5"/>
                </a:cxn>
                <a:cxn ang="0">
                  <a:pos x="T6" y="T7"/>
                </a:cxn>
                <a:cxn ang="0">
                  <a:pos x="T8" y="T9"/>
                </a:cxn>
              </a:cxnLst>
              <a:rect l="0" t="0" r="r" b="b"/>
              <a:pathLst>
                <a:path w="81" h="39">
                  <a:moveTo>
                    <a:pt x="17" y="0"/>
                  </a:moveTo>
                  <a:cubicBezTo>
                    <a:pt x="17" y="0"/>
                    <a:pt x="9" y="21"/>
                    <a:pt x="39" y="25"/>
                  </a:cubicBezTo>
                  <a:cubicBezTo>
                    <a:pt x="66" y="28"/>
                    <a:pt x="75" y="7"/>
                    <a:pt x="75" y="7"/>
                  </a:cubicBezTo>
                  <a:cubicBezTo>
                    <a:pt x="75" y="7"/>
                    <a:pt x="81" y="39"/>
                    <a:pt x="39" y="35"/>
                  </a:cubicBezTo>
                  <a:cubicBezTo>
                    <a:pt x="0" y="30"/>
                    <a:pt x="11" y="0"/>
                    <a:pt x="1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5"/>
            <p:cNvSpPr>
              <a:spLocks/>
            </p:cNvSpPr>
            <p:nvPr userDrawn="1"/>
          </p:nvSpPr>
          <p:spPr bwMode="auto">
            <a:xfrm>
              <a:off x="1947" y="1703"/>
              <a:ext cx="197" cy="214"/>
            </a:xfrm>
            <a:custGeom>
              <a:avLst/>
              <a:gdLst>
                <a:gd name="T0" fmla="*/ 2 w 14"/>
                <a:gd name="T1" fmla="*/ 15 h 15"/>
                <a:gd name="T2" fmla="*/ 3 w 14"/>
                <a:gd name="T3" fmla="*/ 15 h 15"/>
                <a:gd name="T4" fmla="*/ 6 w 14"/>
                <a:gd name="T5" fmla="*/ 13 h 15"/>
                <a:gd name="T6" fmla="*/ 14 w 14"/>
                <a:gd name="T7" fmla="*/ 1 h 15"/>
                <a:gd name="T8" fmla="*/ 12 w 14"/>
                <a:gd name="T9" fmla="*/ 0 h 15"/>
                <a:gd name="T10" fmla="*/ 12 w 14"/>
                <a:gd name="T11" fmla="*/ 0 h 15"/>
                <a:gd name="T12" fmla="*/ 10 w 14"/>
                <a:gd name="T13" fmla="*/ 1 h 15"/>
                <a:gd name="T14" fmla="*/ 0 w 14"/>
                <a:gd name="T15" fmla="*/ 14 h 15"/>
                <a:gd name="T16" fmla="*/ 0 w 14"/>
                <a:gd name="T17" fmla="*/ 14 h 15"/>
                <a:gd name="T18" fmla="*/ 0 w 14"/>
                <a:gd name="T19" fmla="*/ 14 h 15"/>
                <a:gd name="T20" fmla="*/ 2 w 14"/>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5">
                  <a:moveTo>
                    <a:pt x="2" y="15"/>
                  </a:moveTo>
                  <a:cubicBezTo>
                    <a:pt x="2" y="15"/>
                    <a:pt x="3" y="15"/>
                    <a:pt x="3" y="15"/>
                  </a:cubicBezTo>
                  <a:cubicBezTo>
                    <a:pt x="4" y="15"/>
                    <a:pt x="5" y="14"/>
                    <a:pt x="6" y="13"/>
                  </a:cubicBezTo>
                  <a:cubicBezTo>
                    <a:pt x="14" y="1"/>
                    <a:pt x="14" y="1"/>
                    <a:pt x="14" y="1"/>
                  </a:cubicBezTo>
                  <a:cubicBezTo>
                    <a:pt x="12" y="0"/>
                    <a:pt x="12" y="0"/>
                    <a:pt x="12" y="0"/>
                  </a:cubicBezTo>
                  <a:cubicBezTo>
                    <a:pt x="12" y="0"/>
                    <a:pt x="12" y="0"/>
                    <a:pt x="12" y="0"/>
                  </a:cubicBezTo>
                  <a:cubicBezTo>
                    <a:pt x="11" y="0"/>
                    <a:pt x="11" y="0"/>
                    <a:pt x="10" y="1"/>
                  </a:cubicBezTo>
                  <a:cubicBezTo>
                    <a:pt x="9" y="3"/>
                    <a:pt x="4" y="12"/>
                    <a:pt x="0" y="14"/>
                  </a:cubicBezTo>
                  <a:cubicBezTo>
                    <a:pt x="0" y="14"/>
                    <a:pt x="0" y="14"/>
                    <a:pt x="0" y="14"/>
                  </a:cubicBezTo>
                  <a:cubicBezTo>
                    <a:pt x="0" y="14"/>
                    <a:pt x="0" y="14"/>
                    <a:pt x="0" y="14"/>
                  </a:cubicBezTo>
                  <a:cubicBezTo>
                    <a:pt x="0" y="14"/>
                    <a:pt x="1" y="15"/>
                    <a:pt x="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6"/>
            <p:cNvSpPr>
              <a:spLocks/>
            </p:cNvSpPr>
            <p:nvPr userDrawn="1"/>
          </p:nvSpPr>
          <p:spPr bwMode="auto">
            <a:xfrm>
              <a:off x="1397" y="2502"/>
              <a:ext cx="1157" cy="342"/>
            </a:xfrm>
            <a:custGeom>
              <a:avLst/>
              <a:gdLst>
                <a:gd name="T0" fmla="*/ 49 w 82"/>
                <a:gd name="T1" fmla="*/ 0 h 24"/>
                <a:gd name="T2" fmla="*/ 51 w 82"/>
                <a:gd name="T3" fmla="*/ 11 h 24"/>
                <a:gd name="T4" fmla="*/ 50 w 82"/>
                <a:gd name="T5" fmla="*/ 13 h 24"/>
                <a:gd name="T6" fmla="*/ 37 w 82"/>
                <a:gd name="T7" fmla="*/ 18 h 24"/>
                <a:gd name="T8" fmla="*/ 36 w 82"/>
                <a:gd name="T9" fmla="*/ 18 h 24"/>
                <a:gd name="T10" fmla="*/ 35 w 82"/>
                <a:gd name="T11" fmla="*/ 17 h 24"/>
                <a:gd name="T12" fmla="*/ 34 w 82"/>
                <a:gd name="T13" fmla="*/ 0 h 24"/>
                <a:gd name="T14" fmla="*/ 0 w 82"/>
                <a:gd name="T15" fmla="*/ 12 h 24"/>
                <a:gd name="T16" fmla="*/ 41 w 82"/>
                <a:gd name="T17" fmla="*/ 24 h 24"/>
                <a:gd name="T18" fmla="*/ 82 w 82"/>
                <a:gd name="T19" fmla="*/ 12 h 24"/>
                <a:gd name="T20" fmla="*/ 49 w 82"/>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4">
                  <a:moveTo>
                    <a:pt x="49" y="0"/>
                  </a:moveTo>
                  <a:cubicBezTo>
                    <a:pt x="49" y="4"/>
                    <a:pt x="50" y="7"/>
                    <a:pt x="51" y="11"/>
                  </a:cubicBezTo>
                  <a:cubicBezTo>
                    <a:pt x="52" y="12"/>
                    <a:pt x="51" y="13"/>
                    <a:pt x="50" y="13"/>
                  </a:cubicBezTo>
                  <a:cubicBezTo>
                    <a:pt x="37" y="18"/>
                    <a:pt x="37" y="18"/>
                    <a:pt x="37" y="18"/>
                  </a:cubicBezTo>
                  <a:cubicBezTo>
                    <a:pt x="36" y="18"/>
                    <a:pt x="36" y="18"/>
                    <a:pt x="36" y="18"/>
                  </a:cubicBezTo>
                  <a:cubicBezTo>
                    <a:pt x="35" y="18"/>
                    <a:pt x="35" y="18"/>
                    <a:pt x="35" y="17"/>
                  </a:cubicBezTo>
                  <a:cubicBezTo>
                    <a:pt x="34" y="0"/>
                    <a:pt x="34" y="0"/>
                    <a:pt x="34" y="0"/>
                  </a:cubicBezTo>
                  <a:cubicBezTo>
                    <a:pt x="15" y="1"/>
                    <a:pt x="0" y="6"/>
                    <a:pt x="0" y="12"/>
                  </a:cubicBezTo>
                  <a:cubicBezTo>
                    <a:pt x="0" y="18"/>
                    <a:pt x="18" y="24"/>
                    <a:pt x="41" y="24"/>
                  </a:cubicBezTo>
                  <a:cubicBezTo>
                    <a:pt x="64" y="24"/>
                    <a:pt x="82" y="18"/>
                    <a:pt x="82" y="12"/>
                  </a:cubicBezTo>
                  <a:cubicBezTo>
                    <a:pt x="82" y="6"/>
                    <a:pt x="68" y="1"/>
                    <a:pt x="4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7"/>
            <p:cNvSpPr>
              <a:spLocks/>
            </p:cNvSpPr>
            <p:nvPr userDrawn="1"/>
          </p:nvSpPr>
          <p:spPr bwMode="auto">
            <a:xfrm>
              <a:off x="1876" y="2259"/>
              <a:ext cx="254" cy="499"/>
            </a:xfrm>
            <a:custGeom>
              <a:avLst/>
              <a:gdLst>
                <a:gd name="T0" fmla="*/ 17 w 18"/>
                <a:gd name="T1" fmla="*/ 28 h 35"/>
                <a:gd name="T2" fmla="*/ 12 w 18"/>
                <a:gd name="T3" fmla="*/ 0 h 35"/>
                <a:gd name="T4" fmla="*/ 2 w 18"/>
                <a:gd name="T5" fmla="*/ 0 h 35"/>
                <a:gd name="T6" fmla="*/ 7 w 18"/>
                <a:gd name="T7" fmla="*/ 0 h 35"/>
                <a:gd name="T8" fmla="*/ 9 w 18"/>
                <a:gd name="T9" fmla="*/ 30 h 35"/>
                <a:gd name="T10" fmla="*/ 9 w 18"/>
                <a:gd name="T11" fmla="*/ 31 h 35"/>
                <a:gd name="T12" fmla="*/ 2 w 18"/>
                <a:gd name="T13" fmla="*/ 32 h 35"/>
                <a:gd name="T14" fmla="*/ 2 w 18"/>
                <a:gd name="T15" fmla="*/ 32 h 35"/>
                <a:gd name="T16" fmla="*/ 2 w 18"/>
                <a:gd name="T17" fmla="*/ 32 h 35"/>
                <a:gd name="T18" fmla="*/ 2 w 18"/>
                <a:gd name="T19" fmla="*/ 32 h 35"/>
                <a:gd name="T20" fmla="*/ 1 w 18"/>
                <a:gd name="T21" fmla="*/ 14 h 35"/>
                <a:gd name="T22" fmla="*/ 1 w 18"/>
                <a:gd name="T23" fmla="*/ 0 h 35"/>
                <a:gd name="T24" fmla="*/ 2 w 18"/>
                <a:gd name="T25" fmla="*/ 0 h 35"/>
                <a:gd name="T26" fmla="*/ 0 w 18"/>
                <a:gd name="T27" fmla="*/ 0 h 35"/>
                <a:gd name="T28" fmla="*/ 1 w 18"/>
                <a:gd name="T29" fmla="*/ 34 h 35"/>
                <a:gd name="T30" fmla="*/ 2 w 18"/>
                <a:gd name="T31" fmla="*/ 35 h 35"/>
                <a:gd name="T32" fmla="*/ 3 w 18"/>
                <a:gd name="T33" fmla="*/ 35 h 35"/>
                <a:gd name="T34" fmla="*/ 16 w 18"/>
                <a:gd name="T35" fmla="*/ 30 h 35"/>
                <a:gd name="T36" fmla="*/ 17 w 18"/>
                <a:gd name="T37"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35">
                  <a:moveTo>
                    <a:pt x="17" y="28"/>
                  </a:moveTo>
                  <a:cubicBezTo>
                    <a:pt x="14" y="18"/>
                    <a:pt x="13" y="8"/>
                    <a:pt x="12" y="0"/>
                  </a:cubicBezTo>
                  <a:cubicBezTo>
                    <a:pt x="9" y="0"/>
                    <a:pt x="6" y="0"/>
                    <a:pt x="2" y="0"/>
                  </a:cubicBezTo>
                  <a:cubicBezTo>
                    <a:pt x="4" y="0"/>
                    <a:pt x="5" y="0"/>
                    <a:pt x="7" y="0"/>
                  </a:cubicBezTo>
                  <a:cubicBezTo>
                    <a:pt x="9" y="30"/>
                    <a:pt x="9" y="30"/>
                    <a:pt x="9" y="30"/>
                  </a:cubicBezTo>
                  <a:cubicBezTo>
                    <a:pt x="9" y="30"/>
                    <a:pt x="9" y="30"/>
                    <a:pt x="9" y="31"/>
                  </a:cubicBezTo>
                  <a:cubicBezTo>
                    <a:pt x="2" y="32"/>
                    <a:pt x="2" y="32"/>
                    <a:pt x="2" y="32"/>
                  </a:cubicBezTo>
                  <a:cubicBezTo>
                    <a:pt x="2" y="32"/>
                    <a:pt x="2" y="32"/>
                    <a:pt x="2" y="32"/>
                  </a:cubicBezTo>
                  <a:cubicBezTo>
                    <a:pt x="2" y="32"/>
                    <a:pt x="2" y="32"/>
                    <a:pt x="2" y="32"/>
                  </a:cubicBezTo>
                  <a:cubicBezTo>
                    <a:pt x="2" y="32"/>
                    <a:pt x="2" y="32"/>
                    <a:pt x="2" y="32"/>
                  </a:cubicBezTo>
                  <a:cubicBezTo>
                    <a:pt x="1" y="14"/>
                    <a:pt x="1" y="14"/>
                    <a:pt x="1" y="14"/>
                  </a:cubicBezTo>
                  <a:cubicBezTo>
                    <a:pt x="1" y="0"/>
                    <a:pt x="1" y="0"/>
                    <a:pt x="1" y="0"/>
                  </a:cubicBezTo>
                  <a:cubicBezTo>
                    <a:pt x="1" y="0"/>
                    <a:pt x="1" y="0"/>
                    <a:pt x="2" y="0"/>
                  </a:cubicBezTo>
                  <a:cubicBezTo>
                    <a:pt x="1" y="0"/>
                    <a:pt x="1" y="0"/>
                    <a:pt x="0" y="0"/>
                  </a:cubicBezTo>
                  <a:cubicBezTo>
                    <a:pt x="1" y="34"/>
                    <a:pt x="1" y="34"/>
                    <a:pt x="1" y="34"/>
                  </a:cubicBezTo>
                  <a:cubicBezTo>
                    <a:pt x="1" y="35"/>
                    <a:pt x="1" y="35"/>
                    <a:pt x="2" y="35"/>
                  </a:cubicBezTo>
                  <a:cubicBezTo>
                    <a:pt x="2" y="35"/>
                    <a:pt x="2" y="35"/>
                    <a:pt x="3" y="35"/>
                  </a:cubicBezTo>
                  <a:cubicBezTo>
                    <a:pt x="16" y="30"/>
                    <a:pt x="16" y="30"/>
                    <a:pt x="16" y="30"/>
                  </a:cubicBezTo>
                  <a:cubicBezTo>
                    <a:pt x="17" y="30"/>
                    <a:pt x="18" y="29"/>
                    <a:pt x="17"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8"/>
            <p:cNvSpPr>
              <a:spLocks/>
            </p:cNvSpPr>
            <p:nvPr userDrawn="1"/>
          </p:nvSpPr>
          <p:spPr bwMode="auto">
            <a:xfrm>
              <a:off x="1763" y="1717"/>
              <a:ext cx="410" cy="399"/>
            </a:xfrm>
            <a:custGeom>
              <a:avLst/>
              <a:gdLst>
                <a:gd name="T0" fmla="*/ 28 w 29"/>
                <a:gd name="T1" fmla="*/ 1 h 28"/>
                <a:gd name="T2" fmla="*/ 27 w 29"/>
                <a:gd name="T3" fmla="*/ 0 h 28"/>
                <a:gd name="T4" fmla="*/ 19 w 29"/>
                <a:gd name="T5" fmla="*/ 12 h 28"/>
                <a:gd name="T6" fmla="*/ 16 w 29"/>
                <a:gd name="T7" fmla="*/ 14 h 28"/>
                <a:gd name="T8" fmla="*/ 15 w 29"/>
                <a:gd name="T9" fmla="*/ 14 h 28"/>
                <a:gd name="T10" fmla="*/ 13 w 29"/>
                <a:gd name="T11" fmla="*/ 13 h 28"/>
                <a:gd name="T12" fmla="*/ 13 w 29"/>
                <a:gd name="T13" fmla="*/ 13 h 28"/>
                <a:gd name="T14" fmla="*/ 5 w 29"/>
                <a:gd name="T15" fmla="*/ 6 h 28"/>
                <a:gd name="T16" fmla="*/ 3 w 29"/>
                <a:gd name="T17" fmla="*/ 4 h 28"/>
                <a:gd name="T18" fmla="*/ 2 w 29"/>
                <a:gd name="T19" fmla="*/ 4 h 28"/>
                <a:gd name="T20" fmla="*/ 1 w 29"/>
                <a:gd name="T21" fmla="*/ 4 h 28"/>
                <a:gd name="T22" fmla="*/ 0 w 29"/>
                <a:gd name="T23" fmla="*/ 5 h 28"/>
                <a:gd name="T24" fmla="*/ 1 w 29"/>
                <a:gd name="T25" fmla="*/ 5 h 28"/>
                <a:gd name="T26" fmla="*/ 1 w 29"/>
                <a:gd name="T27" fmla="*/ 5 h 28"/>
                <a:gd name="T28" fmla="*/ 1 w 29"/>
                <a:gd name="T29" fmla="*/ 5 h 28"/>
                <a:gd name="T30" fmla="*/ 13 w 29"/>
                <a:gd name="T31" fmla="*/ 19 h 28"/>
                <a:gd name="T32" fmla="*/ 13 w 29"/>
                <a:gd name="T33" fmla="*/ 19 h 28"/>
                <a:gd name="T34" fmla="*/ 14 w 29"/>
                <a:gd name="T35" fmla="*/ 28 h 28"/>
                <a:gd name="T36" fmla="*/ 20 w 29"/>
                <a:gd name="T37" fmla="*/ 27 h 28"/>
                <a:gd name="T38" fmla="*/ 20 w 29"/>
                <a:gd name="T39" fmla="*/ 27 h 28"/>
                <a:gd name="T40" fmla="*/ 20 w 29"/>
                <a:gd name="T41" fmla="*/ 23 h 28"/>
                <a:gd name="T42" fmla="*/ 22 w 29"/>
                <a:gd name="T43" fmla="*/ 12 h 28"/>
                <a:gd name="T44" fmla="*/ 22 w 29"/>
                <a:gd name="T45" fmla="*/ 12 h 28"/>
                <a:gd name="T46" fmla="*/ 28 w 29"/>
                <a:gd name="T47" fmla="*/ 2 h 28"/>
                <a:gd name="T48" fmla="*/ 28 w 29"/>
                <a:gd name="T4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28">
                  <a:moveTo>
                    <a:pt x="28" y="1"/>
                  </a:moveTo>
                  <a:cubicBezTo>
                    <a:pt x="27" y="0"/>
                    <a:pt x="27" y="0"/>
                    <a:pt x="27" y="0"/>
                  </a:cubicBezTo>
                  <a:cubicBezTo>
                    <a:pt x="19" y="12"/>
                    <a:pt x="19" y="12"/>
                    <a:pt x="19" y="12"/>
                  </a:cubicBezTo>
                  <a:cubicBezTo>
                    <a:pt x="18" y="13"/>
                    <a:pt x="17" y="14"/>
                    <a:pt x="16" y="14"/>
                  </a:cubicBezTo>
                  <a:cubicBezTo>
                    <a:pt x="16" y="14"/>
                    <a:pt x="15" y="14"/>
                    <a:pt x="15" y="14"/>
                  </a:cubicBezTo>
                  <a:cubicBezTo>
                    <a:pt x="14" y="14"/>
                    <a:pt x="13" y="13"/>
                    <a:pt x="13" y="13"/>
                  </a:cubicBezTo>
                  <a:cubicBezTo>
                    <a:pt x="13" y="13"/>
                    <a:pt x="13" y="13"/>
                    <a:pt x="13" y="13"/>
                  </a:cubicBezTo>
                  <a:cubicBezTo>
                    <a:pt x="12" y="13"/>
                    <a:pt x="7" y="8"/>
                    <a:pt x="5" y="6"/>
                  </a:cubicBezTo>
                  <a:cubicBezTo>
                    <a:pt x="4" y="5"/>
                    <a:pt x="3" y="4"/>
                    <a:pt x="3" y="4"/>
                  </a:cubicBezTo>
                  <a:cubicBezTo>
                    <a:pt x="3" y="4"/>
                    <a:pt x="2" y="4"/>
                    <a:pt x="2" y="4"/>
                  </a:cubicBezTo>
                  <a:cubicBezTo>
                    <a:pt x="2" y="4"/>
                    <a:pt x="1" y="4"/>
                    <a:pt x="1" y="4"/>
                  </a:cubicBezTo>
                  <a:cubicBezTo>
                    <a:pt x="0" y="5"/>
                    <a:pt x="0" y="5"/>
                    <a:pt x="0" y="5"/>
                  </a:cubicBezTo>
                  <a:cubicBezTo>
                    <a:pt x="0" y="5"/>
                    <a:pt x="1" y="5"/>
                    <a:pt x="1" y="5"/>
                  </a:cubicBezTo>
                  <a:cubicBezTo>
                    <a:pt x="1" y="5"/>
                    <a:pt x="1" y="5"/>
                    <a:pt x="1" y="5"/>
                  </a:cubicBezTo>
                  <a:cubicBezTo>
                    <a:pt x="1" y="5"/>
                    <a:pt x="1" y="5"/>
                    <a:pt x="1" y="5"/>
                  </a:cubicBezTo>
                  <a:cubicBezTo>
                    <a:pt x="13" y="19"/>
                    <a:pt x="13" y="19"/>
                    <a:pt x="13" y="19"/>
                  </a:cubicBezTo>
                  <a:cubicBezTo>
                    <a:pt x="13" y="19"/>
                    <a:pt x="13" y="19"/>
                    <a:pt x="13" y="19"/>
                  </a:cubicBezTo>
                  <a:cubicBezTo>
                    <a:pt x="14" y="28"/>
                    <a:pt x="14" y="28"/>
                    <a:pt x="14" y="28"/>
                  </a:cubicBezTo>
                  <a:cubicBezTo>
                    <a:pt x="16" y="28"/>
                    <a:pt x="18" y="28"/>
                    <a:pt x="20" y="27"/>
                  </a:cubicBezTo>
                  <a:cubicBezTo>
                    <a:pt x="20" y="27"/>
                    <a:pt x="20" y="27"/>
                    <a:pt x="20" y="27"/>
                  </a:cubicBezTo>
                  <a:cubicBezTo>
                    <a:pt x="20" y="25"/>
                    <a:pt x="20" y="24"/>
                    <a:pt x="20" y="23"/>
                  </a:cubicBezTo>
                  <a:cubicBezTo>
                    <a:pt x="19" y="16"/>
                    <a:pt x="22" y="12"/>
                    <a:pt x="22" y="12"/>
                  </a:cubicBezTo>
                  <a:cubicBezTo>
                    <a:pt x="22" y="12"/>
                    <a:pt x="22" y="12"/>
                    <a:pt x="22" y="12"/>
                  </a:cubicBezTo>
                  <a:cubicBezTo>
                    <a:pt x="28" y="2"/>
                    <a:pt x="28" y="2"/>
                    <a:pt x="28" y="2"/>
                  </a:cubicBezTo>
                  <a:cubicBezTo>
                    <a:pt x="29" y="2"/>
                    <a:pt x="28" y="1"/>
                    <a:pt x="28"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9"/>
            <p:cNvSpPr>
              <a:spLocks/>
            </p:cNvSpPr>
            <p:nvPr userDrawn="1"/>
          </p:nvSpPr>
          <p:spPr bwMode="auto">
            <a:xfrm>
              <a:off x="2116" y="1703"/>
              <a:ext cx="28" cy="14"/>
            </a:xfrm>
            <a:custGeom>
              <a:avLst/>
              <a:gdLst>
                <a:gd name="T0" fmla="*/ 0 w 28"/>
                <a:gd name="T1" fmla="*/ 0 h 14"/>
                <a:gd name="T2" fmla="*/ 28 w 28"/>
                <a:gd name="T3" fmla="*/ 14 h 14"/>
                <a:gd name="T4" fmla="*/ 28 w 28"/>
                <a:gd name="T5" fmla="*/ 14 h 14"/>
                <a:gd name="T6" fmla="*/ 0 w 28"/>
                <a:gd name="T7" fmla="*/ 0 h 14"/>
              </a:gdLst>
              <a:ahLst/>
              <a:cxnLst>
                <a:cxn ang="0">
                  <a:pos x="T0" y="T1"/>
                </a:cxn>
                <a:cxn ang="0">
                  <a:pos x="T2" y="T3"/>
                </a:cxn>
                <a:cxn ang="0">
                  <a:pos x="T4" y="T5"/>
                </a:cxn>
                <a:cxn ang="0">
                  <a:pos x="T6" y="T7"/>
                </a:cxn>
              </a:cxnLst>
              <a:rect l="0" t="0" r="r" b="b"/>
              <a:pathLst>
                <a:path w="28" h="14">
                  <a:moveTo>
                    <a:pt x="0" y="0"/>
                  </a:moveTo>
                  <a:lnTo>
                    <a:pt x="28" y="14"/>
                  </a:lnTo>
                  <a:lnTo>
                    <a:pt x="28" y="1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0"/>
            <p:cNvSpPr>
              <a:spLocks/>
            </p:cNvSpPr>
            <p:nvPr userDrawn="1"/>
          </p:nvSpPr>
          <p:spPr bwMode="auto">
            <a:xfrm>
              <a:off x="1890" y="2259"/>
              <a:ext cx="113" cy="456"/>
            </a:xfrm>
            <a:custGeom>
              <a:avLst/>
              <a:gdLst>
                <a:gd name="T0" fmla="*/ 0 w 8"/>
                <a:gd name="T1" fmla="*/ 0 h 32"/>
                <a:gd name="T2" fmla="*/ 0 w 8"/>
                <a:gd name="T3" fmla="*/ 14 h 32"/>
                <a:gd name="T4" fmla="*/ 1 w 8"/>
                <a:gd name="T5" fmla="*/ 32 h 32"/>
                <a:gd name="T6" fmla="*/ 1 w 8"/>
                <a:gd name="T7" fmla="*/ 32 h 32"/>
                <a:gd name="T8" fmla="*/ 1 w 8"/>
                <a:gd name="T9" fmla="*/ 32 h 32"/>
                <a:gd name="T10" fmla="*/ 1 w 8"/>
                <a:gd name="T11" fmla="*/ 32 h 32"/>
                <a:gd name="T12" fmla="*/ 8 w 8"/>
                <a:gd name="T13" fmla="*/ 31 h 32"/>
                <a:gd name="T14" fmla="*/ 8 w 8"/>
                <a:gd name="T15" fmla="*/ 30 h 32"/>
                <a:gd name="T16" fmla="*/ 6 w 8"/>
                <a:gd name="T17" fmla="*/ 0 h 32"/>
                <a:gd name="T18" fmla="*/ 0 w 8"/>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2">
                  <a:moveTo>
                    <a:pt x="0" y="0"/>
                  </a:moveTo>
                  <a:cubicBezTo>
                    <a:pt x="0" y="14"/>
                    <a:pt x="0" y="14"/>
                    <a:pt x="0" y="14"/>
                  </a:cubicBezTo>
                  <a:cubicBezTo>
                    <a:pt x="1" y="32"/>
                    <a:pt x="1" y="32"/>
                    <a:pt x="1" y="32"/>
                  </a:cubicBezTo>
                  <a:cubicBezTo>
                    <a:pt x="1" y="32"/>
                    <a:pt x="1" y="32"/>
                    <a:pt x="1" y="32"/>
                  </a:cubicBezTo>
                  <a:cubicBezTo>
                    <a:pt x="1" y="32"/>
                    <a:pt x="1" y="32"/>
                    <a:pt x="1" y="32"/>
                  </a:cubicBezTo>
                  <a:cubicBezTo>
                    <a:pt x="1" y="32"/>
                    <a:pt x="1" y="32"/>
                    <a:pt x="1" y="32"/>
                  </a:cubicBezTo>
                  <a:cubicBezTo>
                    <a:pt x="8" y="31"/>
                    <a:pt x="8" y="31"/>
                    <a:pt x="8" y="31"/>
                  </a:cubicBezTo>
                  <a:cubicBezTo>
                    <a:pt x="8" y="30"/>
                    <a:pt x="8" y="30"/>
                    <a:pt x="8" y="30"/>
                  </a:cubicBezTo>
                  <a:cubicBezTo>
                    <a:pt x="6" y="0"/>
                    <a:pt x="6" y="0"/>
                    <a:pt x="6" y="0"/>
                  </a:cubicBezTo>
                  <a:cubicBezTo>
                    <a:pt x="4" y="0"/>
                    <a:pt x="2"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1"/>
            <p:cNvSpPr>
              <a:spLocks/>
            </p:cNvSpPr>
            <p:nvPr userDrawn="1"/>
          </p:nvSpPr>
          <p:spPr bwMode="auto">
            <a:xfrm>
              <a:off x="1749" y="1788"/>
              <a:ext cx="212" cy="328"/>
            </a:xfrm>
            <a:custGeom>
              <a:avLst/>
              <a:gdLst>
                <a:gd name="T0" fmla="*/ 9 w 15"/>
                <a:gd name="T1" fmla="*/ 13 h 23"/>
                <a:gd name="T2" fmla="*/ 9 w 15"/>
                <a:gd name="T3" fmla="*/ 15 h 23"/>
                <a:gd name="T4" fmla="*/ 9 w 15"/>
                <a:gd name="T5" fmla="*/ 23 h 23"/>
                <a:gd name="T6" fmla="*/ 15 w 15"/>
                <a:gd name="T7" fmla="*/ 23 h 23"/>
                <a:gd name="T8" fmla="*/ 14 w 15"/>
                <a:gd name="T9" fmla="*/ 14 h 23"/>
                <a:gd name="T10" fmla="*/ 14 w 15"/>
                <a:gd name="T11" fmla="*/ 14 h 23"/>
                <a:gd name="T12" fmla="*/ 2 w 15"/>
                <a:gd name="T13" fmla="*/ 0 h 23"/>
                <a:gd name="T14" fmla="*/ 2 w 15"/>
                <a:gd name="T15" fmla="*/ 0 h 23"/>
                <a:gd name="T16" fmla="*/ 2 w 15"/>
                <a:gd name="T17" fmla="*/ 0 h 23"/>
                <a:gd name="T18" fmla="*/ 1 w 15"/>
                <a:gd name="T19" fmla="*/ 0 h 23"/>
                <a:gd name="T20" fmla="*/ 1 w 15"/>
                <a:gd name="T21" fmla="*/ 1 h 23"/>
                <a:gd name="T22" fmla="*/ 1 w 15"/>
                <a:gd name="T23" fmla="*/ 3 h 23"/>
                <a:gd name="T24" fmla="*/ 9 w 15"/>
                <a:gd name="T25"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3">
                  <a:moveTo>
                    <a:pt x="9" y="13"/>
                  </a:moveTo>
                  <a:cubicBezTo>
                    <a:pt x="9" y="13"/>
                    <a:pt x="9" y="14"/>
                    <a:pt x="9" y="15"/>
                  </a:cubicBezTo>
                  <a:cubicBezTo>
                    <a:pt x="9" y="23"/>
                    <a:pt x="9" y="23"/>
                    <a:pt x="9" y="23"/>
                  </a:cubicBezTo>
                  <a:cubicBezTo>
                    <a:pt x="11" y="23"/>
                    <a:pt x="13" y="23"/>
                    <a:pt x="15" y="23"/>
                  </a:cubicBezTo>
                  <a:cubicBezTo>
                    <a:pt x="14" y="14"/>
                    <a:pt x="14" y="14"/>
                    <a:pt x="14" y="14"/>
                  </a:cubicBezTo>
                  <a:cubicBezTo>
                    <a:pt x="14" y="14"/>
                    <a:pt x="14" y="14"/>
                    <a:pt x="14" y="14"/>
                  </a:cubicBezTo>
                  <a:cubicBezTo>
                    <a:pt x="2" y="0"/>
                    <a:pt x="2" y="0"/>
                    <a:pt x="2" y="0"/>
                  </a:cubicBezTo>
                  <a:cubicBezTo>
                    <a:pt x="2" y="0"/>
                    <a:pt x="2" y="0"/>
                    <a:pt x="2" y="0"/>
                  </a:cubicBezTo>
                  <a:cubicBezTo>
                    <a:pt x="2" y="0"/>
                    <a:pt x="2" y="0"/>
                    <a:pt x="2" y="0"/>
                  </a:cubicBezTo>
                  <a:cubicBezTo>
                    <a:pt x="2" y="0"/>
                    <a:pt x="1" y="0"/>
                    <a:pt x="1" y="0"/>
                  </a:cubicBezTo>
                  <a:cubicBezTo>
                    <a:pt x="1" y="1"/>
                    <a:pt x="1" y="1"/>
                    <a:pt x="1" y="1"/>
                  </a:cubicBezTo>
                  <a:cubicBezTo>
                    <a:pt x="0" y="1"/>
                    <a:pt x="0" y="2"/>
                    <a:pt x="1" y="3"/>
                  </a:cubicBezTo>
                  <a:lnTo>
                    <a:pt x="9"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2"/>
            <p:cNvSpPr>
              <a:spLocks/>
            </p:cNvSpPr>
            <p:nvPr userDrawn="1"/>
          </p:nvSpPr>
          <p:spPr bwMode="auto">
            <a:xfrm>
              <a:off x="14" y="2188"/>
              <a:ext cx="211" cy="328"/>
            </a:xfrm>
            <a:custGeom>
              <a:avLst/>
              <a:gdLst>
                <a:gd name="T0" fmla="*/ 15 w 15"/>
                <a:gd name="T1" fmla="*/ 19 h 23"/>
                <a:gd name="T2" fmla="*/ 15 w 15"/>
                <a:gd name="T3" fmla="*/ 23 h 23"/>
                <a:gd name="T4" fmla="*/ 0 w 15"/>
                <a:gd name="T5" fmla="*/ 23 h 23"/>
                <a:gd name="T6" fmla="*/ 0 w 15"/>
                <a:gd name="T7" fmla="*/ 11 h 23"/>
                <a:gd name="T8" fmla="*/ 0 w 15"/>
                <a:gd name="T9" fmla="*/ 0 h 23"/>
                <a:gd name="T10" fmla="*/ 14 w 15"/>
                <a:gd name="T11" fmla="*/ 0 h 23"/>
                <a:gd name="T12" fmla="*/ 14 w 15"/>
                <a:gd name="T13" fmla="*/ 4 h 23"/>
                <a:gd name="T14" fmla="*/ 5 w 15"/>
                <a:gd name="T15" fmla="*/ 4 h 23"/>
                <a:gd name="T16" fmla="*/ 5 w 15"/>
                <a:gd name="T17" fmla="*/ 9 h 23"/>
                <a:gd name="T18" fmla="*/ 13 w 15"/>
                <a:gd name="T19" fmla="*/ 9 h 23"/>
                <a:gd name="T20" fmla="*/ 13 w 15"/>
                <a:gd name="T21" fmla="*/ 13 h 23"/>
                <a:gd name="T22" fmla="*/ 5 w 15"/>
                <a:gd name="T23" fmla="*/ 13 h 23"/>
                <a:gd name="T24" fmla="*/ 5 w 15"/>
                <a:gd name="T25" fmla="*/ 19 h 23"/>
                <a:gd name="T26" fmla="*/ 15 w 15"/>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3">
                  <a:moveTo>
                    <a:pt x="15" y="19"/>
                  </a:moveTo>
                  <a:cubicBezTo>
                    <a:pt x="15" y="23"/>
                    <a:pt x="15" y="23"/>
                    <a:pt x="15" y="23"/>
                  </a:cubicBezTo>
                  <a:cubicBezTo>
                    <a:pt x="0" y="23"/>
                    <a:pt x="0" y="23"/>
                    <a:pt x="0" y="23"/>
                  </a:cubicBezTo>
                  <a:cubicBezTo>
                    <a:pt x="0" y="19"/>
                    <a:pt x="0" y="15"/>
                    <a:pt x="0" y="11"/>
                  </a:cubicBezTo>
                  <a:cubicBezTo>
                    <a:pt x="0" y="7"/>
                    <a:pt x="0" y="3"/>
                    <a:pt x="0" y="0"/>
                  </a:cubicBezTo>
                  <a:cubicBezTo>
                    <a:pt x="14" y="0"/>
                    <a:pt x="14" y="0"/>
                    <a:pt x="14" y="0"/>
                  </a:cubicBezTo>
                  <a:cubicBezTo>
                    <a:pt x="14" y="4"/>
                    <a:pt x="14" y="4"/>
                    <a:pt x="14" y="4"/>
                  </a:cubicBezTo>
                  <a:cubicBezTo>
                    <a:pt x="11" y="4"/>
                    <a:pt x="7" y="4"/>
                    <a:pt x="5" y="4"/>
                  </a:cubicBezTo>
                  <a:cubicBezTo>
                    <a:pt x="5" y="5"/>
                    <a:pt x="5" y="7"/>
                    <a:pt x="5" y="9"/>
                  </a:cubicBezTo>
                  <a:cubicBezTo>
                    <a:pt x="7" y="9"/>
                    <a:pt x="10" y="9"/>
                    <a:pt x="13" y="9"/>
                  </a:cubicBezTo>
                  <a:cubicBezTo>
                    <a:pt x="13" y="13"/>
                    <a:pt x="13" y="13"/>
                    <a:pt x="13" y="13"/>
                  </a:cubicBezTo>
                  <a:cubicBezTo>
                    <a:pt x="10" y="13"/>
                    <a:pt x="7" y="13"/>
                    <a:pt x="5" y="13"/>
                  </a:cubicBezTo>
                  <a:cubicBezTo>
                    <a:pt x="5" y="15"/>
                    <a:pt x="5" y="17"/>
                    <a:pt x="5" y="19"/>
                  </a:cubicBezTo>
                  <a:cubicBezTo>
                    <a:pt x="8" y="19"/>
                    <a:pt x="12" y="19"/>
                    <a:pt x="15"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3"/>
            <p:cNvSpPr>
              <a:spLocks noEditPoints="1"/>
            </p:cNvSpPr>
            <p:nvPr userDrawn="1"/>
          </p:nvSpPr>
          <p:spPr bwMode="auto">
            <a:xfrm>
              <a:off x="268" y="2159"/>
              <a:ext cx="226" cy="357"/>
            </a:xfrm>
            <a:custGeom>
              <a:avLst/>
              <a:gdLst>
                <a:gd name="T0" fmla="*/ 16 w 16"/>
                <a:gd name="T1" fmla="*/ 25 h 25"/>
                <a:gd name="T2" fmla="*/ 12 w 16"/>
                <a:gd name="T3" fmla="*/ 25 h 25"/>
                <a:gd name="T4" fmla="*/ 12 w 16"/>
                <a:gd name="T5" fmla="*/ 24 h 25"/>
                <a:gd name="T6" fmla="*/ 12 w 16"/>
                <a:gd name="T7" fmla="*/ 24 h 25"/>
                <a:gd name="T8" fmla="*/ 7 w 16"/>
                <a:gd name="T9" fmla="*/ 25 h 25"/>
                <a:gd name="T10" fmla="*/ 2 w 16"/>
                <a:gd name="T11" fmla="*/ 23 h 25"/>
                <a:gd name="T12" fmla="*/ 0 w 16"/>
                <a:gd name="T13" fmla="*/ 17 h 25"/>
                <a:gd name="T14" fmla="*/ 2 w 16"/>
                <a:gd name="T15" fmla="*/ 10 h 25"/>
                <a:gd name="T16" fmla="*/ 8 w 16"/>
                <a:gd name="T17" fmla="*/ 8 h 25"/>
                <a:gd name="T18" fmla="*/ 11 w 16"/>
                <a:gd name="T19" fmla="*/ 8 h 25"/>
                <a:gd name="T20" fmla="*/ 12 w 16"/>
                <a:gd name="T21" fmla="*/ 8 h 25"/>
                <a:gd name="T22" fmla="*/ 11 w 16"/>
                <a:gd name="T23" fmla="*/ 0 h 25"/>
                <a:gd name="T24" fmla="*/ 16 w 16"/>
                <a:gd name="T25" fmla="*/ 0 h 25"/>
                <a:gd name="T26" fmla="*/ 16 w 16"/>
                <a:gd name="T27" fmla="*/ 12 h 25"/>
                <a:gd name="T28" fmla="*/ 16 w 16"/>
                <a:gd name="T29" fmla="*/ 25 h 25"/>
                <a:gd name="T30" fmla="*/ 12 w 16"/>
                <a:gd name="T31" fmla="*/ 21 h 25"/>
                <a:gd name="T32" fmla="*/ 12 w 16"/>
                <a:gd name="T33" fmla="*/ 12 h 25"/>
                <a:gd name="T34" fmla="*/ 9 w 16"/>
                <a:gd name="T35" fmla="*/ 11 h 25"/>
                <a:gd name="T36" fmla="*/ 5 w 16"/>
                <a:gd name="T37" fmla="*/ 12 h 25"/>
                <a:gd name="T38" fmla="*/ 4 w 16"/>
                <a:gd name="T39" fmla="*/ 17 h 25"/>
                <a:gd name="T40" fmla="*/ 5 w 16"/>
                <a:gd name="T41" fmla="*/ 20 h 25"/>
                <a:gd name="T42" fmla="*/ 8 w 16"/>
                <a:gd name="T43" fmla="*/ 22 h 25"/>
                <a:gd name="T44" fmla="*/ 12 w 16"/>
                <a:gd name="T45"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25">
                  <a:moveTo>
                    <a:pt x="16" y="25"/>
                  </a:moveTo>
                  <a:cubicBezTo>
                    <a:pt x="12" y="25"/>
                    <a:pt x="12" y="25"/>
                    <a:pt x="12" y="25"/>
                  </a:cubicBezTo>
                  <a:cubicBezTo>
                    <a:pt x="12" y="24"/>
                    <a:pt x="12" y="24"/>
                    <a:pt x="12" y="24"/>
                  </a:cubicBezTo>
                  <a:cubicBezTo>
                    <a:pt x="12" y="24"/>
                    <a:pt x="12" y="24"/>
                    <a:pt x="12" y="24"/>
                  </a:cubicBezTo>
                  <a:cubicBezTo>
                    <a:pt x="11" y="25"/>
                    <a:pt x="9" y="25"/>
                    <a:pt x="7" y="25"/>
                  </a:cubicBezTo>
                  <a:cubicBezTo>
                    <a:pt x="5" y="25"/>
                    <a:pt x="3" y="24"/>
                    <a:pt x="2" y="23"/>
                  </a:cubicBezTo>
                  <a:cubicBezTo>
                    <a:pt x="0" y="21"/>
                    <a:pt x="0" y="19"/>
                    <a:pt x="0" y="17"/>
                  </a:cubicBezTo>
                  <a:cubicBezTo>
                    <a:pt x="0" y="14"/>
                    <a:pt x="0" y="12"/>
                    <a:pt x="2" y="10"/>
                  </a:cubicBezTo>
                  <a:cubicBezTo>
                    <a:pt x="3" y="9"/>
                    <a:pt x="5" y="8"/>
                    <a:pt x="8" y="8"/>
                  </a:cubicBezTo>
                  <a:cubicBezTo>
                    <a:pt x="9" y="8"/>
                    <a:pt x="11" y="8"/>
                    <a:pt x="11" y="8"/>
                  </a:cubicBezTo>
                  <a:cubicBezTo>
                    <a:pt x="12" y="8"/>
                    <a:pt x="12" y="8"/>
                    <a:pt x="12" y="8"/>
                  </a:cubicBezTo>
                  <a:cubicBezTo>
                    <a:pt x="12" y="6"/>
                    <a:pt x="12" y="3"/>
                    <a:pt x="11" y="0"/>
                  </a:cubicBezTo>
                  <a:cubicBezTo>
                    <a:pt x="16" y="0"/>
                    <a:pt x="16" y="0"/>
                    <a:pt x="16" y="0"/>
                  </a:cubicBezTo>
                  <a:cubicBezTo>
                    <a:pt x="16" y="3"/>
                    <a:pt x="16" y="7"/>
                    <a:pt x="16" y="12"/>
                  </a:cubicBezTo>
                  <a:cubicBezTo>
                    <a:pt x="16" y="17"/>
                    <a:pt x="16" y="21"/>
                    <a:pt x="16" y="25"/>
                  </a:cubicBezTo>
                  <a:close/>
                  <a:moveTo>
                    <a:pt x="12" y="21"/>
                  </a:moveTo>
                  <a:cubicBezTo>
                    <a:pt x="12" y="17"/>
                    <a:pt x="12" y="14"/>
                    <a:pt x="12" y="12"/>
                  </a:cubicBezTo>
                  <a:cubicBezTo>
                    <a:pt x="11" y="11"/>
                    <a:pt x="10" y="11"/>
                    <a:pt x="9" y="11"/>
                  </a:cubicBezTo>
                  <a:cubicBezTo>
                    <a:pt x="7" y="11"/>
                    <a:pt x="6" y="11"/>
                    <a:pt x="5" y="12"/>
                  </a:cubicBezTo>
                  <a:cubicBezTo>
                    <a:pt x="5" y="14"/>
                    <a:pt x="4" y="15"/>
                    <a:pt x="4" y="17"/>
                  </a:cubicBezTo>
                  <a:cubicBezTo>
                    <a:pt x="4" y="18"/>
                    <a:pt x="5" y="19"/>
                    <a:pt x="5" y="20"/>
                  </a:cubicBezTo>
                  <a:cubicBezTo>
                    <a:pt x="6" y="21"/>
                    <a:pt x="7" y="22"/>
                    <a:pt x="8" y="22"/>
                  </a:cubicBezTo>
                  <a:cubicBezTo>
                    <a:pt x="10" y="22"/>
                    <a:pt x="11" y="22"/>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4"/>
            <p:cNvSpPr>
              <a:spLocks noEditPoints="1"/>
            </p:cNvSpPr>
            <p:nvPr userDrawn="1"/>
          </p:nvSpPr>
          <p:spPr bwMode="auto">
            <a:xfrm>
              <a:off x="550" y="2159"/>
              <a:ext cx="85" cy="357"/>
            </a:xfrm>
            <a:custGeom>
              <a:avLst/>
              <a:gdLst>
                <a:gd name="T0" fmla="*/ 5 w 6"/>
                <a:gd name="T1" fmla="*/ 25 h 25"/>
                <a:gd name="T2" fmla="*/ 0 w 6"/>
                <a:gd name="T3" fmla="*/ 25 h 25"/>
                <a:gd name="T4" fmla="*/ 1 w 6"/>
                <a:gd name="T5" fmla="*/ 16 h 25"/>
                <a:gd name="T6" fmla="*/ 0 w 6"/>
                <a:gd name="T7" fmla="*/ 8 h 25"/>
                <a:gd name="T8" fmla="*/ 5 w 6"/>
                <a:gd name="T9" fmla="*/ 8 h 25"/>
                <a:gd name="T10" fmla="*/ 5 w 6"/>
                <a:gd name="T11" fmla="*/ 16 h 25"/>
                <a:gd name="T12" fmla="*/ 5 w 6"/>
                <a:gd name="T13" fmla="*/ 25 h 25"/>
                <a:gd name="T14" fmla="*/ 6 w 6"/>
                <a:gd name="T15" fmla="*/ 3 h 25"/>
                <a:gd name="T16" fmla="*/ 5 w 6"/>
                <a:gd name="T17" fmla="*/ 5 h 25"/>
                <a:gd name="T18" fmla="*/ 3 w 6"/>
                <a:gd name="T19" fmla="*/ 6 h 25"/>
                <a:gd name="T20" fmla="*/ 1 w 6"/>
                <a:gd name="T21" fmla="*/ 5 h 25"/>
                <a:gd name="T22" fmla="*/ 0 w 6"/>
                <a:gd name="T23" fmla="*/ 3 h 25"/>
                <a:gd name="T24" fmla="*/ 1 w 6"/>
                <a:gd name="T25" fmla="*/ 1 h 25"/>
                <a:gd name="T26" fmla="*/ 3 w 6"/>
                <a:gd name="T27" fmla="*/ 0 h 25"/>
                <a:gd name="T28" fmla="*/ 5 w 6"/>
                <a:gd name="T29" fmla="*/ 1 h 25"/>
                <a:gd name="T30" fmla="*/ 6 w 6"/>
                <a:gd name="T31"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5">
                  <a:moveTo>
                    <a:pt x="5" y="25"/>
                  </a:moveTo>
                  <a:cubicBezTo>
                    <a:pt x="0" y="25"/>
                    <a:pt x="0" y="25"/>
                    <a:pt x="0" y="25"/>
                  </a:cubicBezTo>
                  <a:cubicBezTo>
                    <a:pt x="0" y="22"/>
                    <a:pt x="1" y="20"/>
                    <a:pt x="1" y="16"/>
                  </a:cubicBezTo>
                  <a:cubicBezTo>
                    <a:pt x="1" y="13"/>
                    <a:pt x="0" y="11"/>
                    <a:pt x="0" y="8"/>
                  </a:cubicBezTo>
                  <a:cubicBezTo>
                    <a:pt x="5" y="8"/>
                    <a:pt x="5" y="8"/>
                    <a:pt x="5" y="8"/>
                  </a:cubicBezTo>
                  <a:cubicBezTo>
                    <a:pt x="5" y="10"/>
                    <a:pt x="5" y="13"/>
                    <a:pt x="5" y="16"/>
                  </a:cubicBezTo>
                  <a:cubicBezTo>
                    <a:pt x="5" y="19"/>
                    <a:pt x="5" y="22"/>
                    <a:pt x="5" y="25"/>
                  </a:cubicBezTo>
                  <a:close/>
                  <a:moveTo>
                    <a:pt x="6" y="3"/>
                  </a:moveTo>
                  <a:cubicBezTo>
                    <a:pt x="6" y="4"/>
                    <a:pt x="5" y="4"/>
                    <a:pt x="5" y="5"/>
                  </a:cubicBezTo>
                  <a:cubicBezTo>
                    <a:pt x="4" y="6"/>
                    <a:pt x="4" y="6"/>
                    <a:pt x="3" y="6"/>
                  </a:cubicBezTo>
                  <a:cubicBezTo>
                    <a:pt x="2" y="6"/>
                    <a:pt x="1" y="6"/>
                    <a:pt x="1" y="5"/>
                  </a:cubicBezTo>
                  <a:cubicBezTo>
                    <a:pt x="0" y="5"/>
                    <a:pt x="0" y="4"/>
                    <a:pt x="0" y="3"/>
                  </a:cubicBezTo>
                  <a:cubicBezTo>
                    <a:pt x="0" y="2"/>
                    <a:pt x="0" y="2"/>
                    <a:pt x="1" y="1"/>
                  </a:cubicBezTo>
                  <a:cubicBezTo>
                    <a:pt x="1" y="1"/>
                    <a:pt x="2" y="0"/>
                    <a:pt x="3" y="0"/>
                  </a:cubicBezTo>
                  <a:cubicBezTo>
                    <a:pt x="4" y="0"/>
                    <a:pt x="5" y="1"/>
                    <a:pt x="5" y="1"/>
                  </a:cubicBezTo>
                  <a:cubicBezTo>
                    <a:pt x="6" y="2"/>
                    <a:pt x="6" y="2"/>
                    <a:pt x="6"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5"/>
            <p:cNvSpPr>
              <a:spLocks/>
            </p:cNvSpPr>
            <p:nvPr userDrawn="1"/>
          </p:nvSpPr>
          <p:spPr bwMode="auto">
            <a:xfrm>
              <a:off x="663" y="2273"/>
              <a:ext cx="183" cy="243"/>
            </a:xfrm>
            <a:custGeom>
              <a:avLst/>
              <a:gdLst>
                <a:gd name="T0" fmla="*/ 13 w 13"/>
                <a:gd name="T1" fmla="*/ 12 h 17"/>
                <a:gd name="T2" fmla="*/ 5 w 13"/>
                <a:gd name="T3" fmla="*/ 17 h 17"/>
                <a:gd name="T4" fmla="*/ 0 w 13"/>
                <a:gd name="T5" fmla="*/ 17 h 17"/>
                <a:gd name="T6" fmla="*/ 1 w 13"/>
                <a:gd name="T7" fmla="*/ 13 h 17"/>
                <a:gd name="T8" fmla="*/ 5 w 13"/>
                <a:gd name="T9" fmla="*/ 14 h 17"/>
                <a:gd name="T10" fmla="*/ 8 w 13"/>
                <a:gd name="T11" fmla="*/ 14 h 17"/>
                <a:gd name="T12" fmla="*/ 9 w 13"/>
                <a:gd name="T13" fmla="*/ 12 h 17"/>
                <a:gd name="T14" fmla="*/ 6 w 13"/>
                <a:gd name="T15" fmla="*/ 10 h 17"/>
                <a:gd name="T16" fmla="*/ 2 w 13"/>
                <a:gd name="T17" fmla="*/ 8 h 17"/>
                <a:gd name="T18" fmla="*/ 0 w 13"/>
                <a:gd name="T19" fmla="*/ 5 h 17"/>
                <a:gd name="T20" fmla="*/ 2 w 13"/>
                <a:gd name="T21" fmla="*/ 1 h 17"/>
                <a:gd name="T22" fmla="*/ 7 w 13"/>
                <a:gd name="T23" fmla="*/ 0 h 17"/>
                <a:gd name="T24" fmla="*/ 12 w 13"/>
                <a:gd name="T25" fmla="*/ 0 h 17"/>
                <a:gd name="T26" fmla="*/ 11 w 13"/>
                <a:gd name="T27" fmla="*/ 4 h 17"/>
                <a:gd name="T28" fmla="*/ 7 w 13"/>
                <a:gd name="T29" fmla="*/ 3 h 17"/>
                <a:gd name="T30" fmla="*/ 4 w 13"/>
                <a:gd name="T31" fmla="*/ 4 h 17"/>
                <a:gd name="T32" fmla="*/ 5 w 13"/>
                <a:gd name="T33" fmla="*/ 5 h 17"/>
                <a:gd name="T34" fmla="*/ 7 w 13"/>
                <a:gd name="T35" fmla="*/ 6 h 17"/>
                <a:gd name="T36" fmla="*/ 11 w 13"/>
                <a:gd name="T37" fmla="*/ 8 h 17"/>
                <a:gd name="T38" fmla="*/ 13 w 13"/>
                <a:gd name="T3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7">
                  <a:moveTo>
                    <a:pt x="13" y="12"/>
                  </a:moveTo>
                  <a:cubicBezTo>
                    <a:pt x="13" y="15"/>
                    <a:pt x="10" y="17"/>
                    <a:pt x="5" y="17"/>
                  </a:cubicBezTo>
                  <a:cubicBezTo>
                    <a:pt x="3" y="17"/>
                    <a:pt x="1" y="17"/>
                    <a:pt x="0" y="17"/>
                  </a:cubicBezTo>
                  <a:cubicBezTo>
                    <a:pt x="1" y="13"/>
                    <a:pt x="1" y="13"/>
                    <a:pt x="1" y="13"/>
                  </a:cubicBezTo>
                  <a:cubicBezTo>
                    <a:pt x="2" y="14"/>
                    <a:pt x="4" y="14"/>
                    <a:pt x="5" y="14"/>
                  </a:cubicBezTo>
                  <a:cubicBezTo>
                    <a:pt x="6" y="14"/>
                    <a:pt x="7" y="14"/>
                    <a:pt x="8" y="14"/>
                  </a:cubicBezTo>
                  <a:cubicBezTo>
                    <a:pt x="8" y="13"/>
                    <a:pt x="9" y="13"/>
                    <a:pt x="9" y="12"/>
                  </a:cubicBezTo>
                  <a:cubicBezTo>
                    <a:pt x="9" y="12"/>
                    <a:pt x="8" y="11"/>
                    <a:pt x="6" y="10"/>
                  </a:cubicBezTo>
                  <a:cubicBezTo>
                    <a:pt x="4" y="9"/>
                    <a:pt x="3" y="9"/>
                    <a:pt x="2" y="8"/>
                  </a:cubicBezTo>
                  <a:cubicBezTo>
                    <a:pt x="1" y="7"/>
                    <a:pt x="0" y="6"/>
                    <a:pt x="0" y="5"/>
                  </a:cubicBezTo>
                  <a:cubicBezTo>
                    <a:pt x="0" y="3"/>
                    <a:pt x="1" y="2"/>
                    <a:pt x="2" y="1"/>
                  </a:cubicBezTo>
                  <a:cubicBezTo>
                    <a:pt x="3" y="0"/>
                    <a:pt x="5" y="0"/>
                    <a:pt x="7" y="0"/>
                  </a:cubicBezTo>
                  <a:cubicBezTo>
                    <a:pt x="9" y="0"/>
                    <a:pt x="11" y="0"/>
                    <a:pt x="12" y="0"/>
                  </a:cubicBezTo>
                  <a:cubicBezTo>
                    <a:pt x="11" y="4"/>
                    <a:pt x="11" y="4"/>
                    <a:pt x="11" y="4"/>
                  </a:cubicBezTo>
                  <a:cubicBezTo>
                    <a:pt x="10" y="3"/>
                    <a:pt x="9" y="3"/>
                    <a:pt x="7" y="3"/>
                  </a:cubicBezTo>
                  <a:cubicBezTo>
                    <a:pt x="5" y="3"/>
                    <a:pt x="4" y="3"/>
                    <a:pt x="4" y="4"/>
                  </a:cubicBezTo>
                  <a:cubicBezTo>
                    <a:pt x="4" y="5"/>
                    <a:pt x="5" y="5"/>
                    <a:pt x="5" y="5"/>
                  </a:cubicBezTo>
                  <a:cubicBezTo>
                    <a:pt x="5" y="6"/>
                    <a:pt x="6" y="6"/>
                    <a:pt x="7" y="6"/>
                  </a:cubicBezTo>
                  <a:cubicBezTo>
                    <a:pt x="9" y="7"/>
                    <a:pt x="10" y="8"/>
                    <a:pt x="11" y="8"/>
                  </a:cubicBezTo>
                  <a:cubicBezTo>
                    <a:pt x="12" y="9"/>
                    <a:pt x="13" y="10"/>
                    <a:pt x="1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6"/>
            <p:cNvSpPr>
              <a:spLocks noEditPoints="1"/>
            </p:cNvSpPr>
            <p:nvPr userDrawn="1"/>
          </p:nvSpPr>
          <p:spPr bwMode="auto">
            <a:xfrm>
              <a:off x="875" y="2259"/>
              <a:ext cx="253"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9 w 18"/>
                <a:gd name="T13" fmla="*/ 0 h 18"/>
                <a:gd name="T14" fmla="*/ 15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3" y="18"/>
                    <a:pt x="11" y="18"/>
                    <a:pt x="9" y="18"/>
                  </a:cubicBezTo>
                  <a:cubicBezTo>
                    <a:pt x="6" y="18"/>
                    <a:pt x="4" y="18"/>
                    <a:pt x="3" y="16"/>
                  </a:cubicBezTo>
                  <a:cubicBezTo>
                    <a:pt x="1" y="15"/>
                    <a:pt x="0" y="13"/>
                    <a:pt x="0" y="10"/>
                  </a:cubicBezTo>
                  <a:cubicBezTo>
                    <a:pt x="0" y="7"/>
                    <a:pt x="1" y="5"/>
                    <a:pt x="3" y="3"/>
                  </a:cubicBezTo>
                  <a:cubicBezTo>
                    <a:pt x="5" y="1"/>
                    <a:pt x="7" y="0"/>
                    <a:pt x="9" y="0"/>
                  </a:cubicBezTo>
                  <a:cubicBezTo>
                    <a:pt x="12" y="0"/>
                    <a:pt x="14" y="1"/>
                    <a:pt x="15"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0" y="15"/>
                    <a:pt x="11"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7"/>
            <p:cNvSpPr>
              <a:spLocks/>
            </p:cNvSpPr>
            <p:nvPr userDrawn="1"/>
          </p:nvSpPr>
          <p:spPr bwMode="auto">
            <a:xfrm>
              <a:off x="1157" y="2273"/>
              <a:ext cx="240" cy="243"/>
            </a:xfrm>
            <a:custGeom>
              <a:avLst/>
              <a:gdLst>
                <a:gd name="T0" fmla="*/ 17 w 17"/>
                <a:gd name="T1" fmla="*/ 17 h 17"/>
                <a:gd name="T2" fmla="*/ 12 w 17"/>
                <a:gd name="T3" fmla="*/ 17 h 17"/>
                <a:gd name="T4" fmla="*/ 12 w 17"/>
                <a:gd name="T5" fmla="*/ 8 h 17"/>
                <a:gd name="T6" fmla="*/ 11 w 17"/>
                <a:gd name="T7" fmla="*/ 4 h 17"/>
                <a:gd name="T8" fmla="*/ 9 w 17"/>
                <a:gd name="T9" fmla="*/ 3 h 17"/>
                <a:gd name="T10" fmla="*/ 5 w 17"/>
                <a:gd name="T11" fmla="*/ 4 h 17"/>
                <a:gd name="T12" fmla="*/ 5 w 17"/>
                <a:gd name="T13" fmla="*/ 17 h 17"/>
                <a:gd name="T14" fmla="*/ 1 w 17"/>
                <a:gd name="T15" fmla="*/ 17 h 17"/>
                <a:gd name="T16" fmla="*/ 1 w 17"/>
                <a:gd name="T17" fmla="*/ 8 h 17"/>
                <a:gd name="T18" fmla="*/ 0 w 17"/>
                <a:gd name="T19" fmla="*/ 0 h 17"/>
                <a:gd name="T20" fmla="*/ 5 w 17"/>
                <a:gd name="T21" fmla="*/ 0 h 17"/>
                <a:gd name="T22" fmla="*/ 5 w 17"/>
                <a:gd name="T23" fmla="*/ 2 h 17"/>
                <a:gd name="T24" fmla="*/ 5 w 17"/>
                <a:gd name="T25" fmla="*/ 2 h 17"/>
                <a:gd name="T26" fmla="*/ 11 w 17"/>
                <a:gd name="T27" fmla="*/ 0 h 17"/>
                <a:gd name="T28" fmla="*/ 15 w 17"/>
                <a:gd name="T29" fmla="*/ 1 h 17"/>
                <a:gd name="T30" fmla="*/ 17 w 17"/>
                <a:gd name="T31" fmla="*/ 6 h 17"/>
                <a:gd name="T32" fmla="*/ 16 w 17"/>
                <a:gd name="T33" fmla="*/ 7 h 17"/>
                <a:gd name="T34" fmla="*/ 16 w 17"/>
                <a:gd name="T35" fmla="*/ 9 h 17"/>
                <a:gd name="T36" fmla="*/ 17 w 17"/>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7">
                  <a:moveTo>
                    <a:pt x="17" y="17"/>
                  </a:moveTo>
                  <a:cubicBezTo>
                    <a:pt x="12" y="17"/>
                    <a:pt x="12" y="17"/>
                    <a:pt x="12" y="17"/>
                  </a:cubicBezTo>
                  <a:cubicBezTo>
                    <a:pt x="12" y="14"/>
                    <a:pt x="12" y="11"/>
                    <a:pt x="12" y="8"/>
                  </a:cubicBezTo>
                  <a:cubicBezTo>
                    <a:pt x="12" y="6"/>
                    <a:pt x="12" y="5"/>
                    <a:pt x="11" y="4"/>
                  </a:cubicBezTo>
                  <a:cubicBezTo>
                    <a:pt x="11" y="3"/>
                    <a:pt x="10" y="3"/>
                    <a:pt x="9" y="3"/>
                  </a:cubicBezTo>
                  <a:cubicBezTo>
                    <a:pt x="8" y="3"/>
                    <a:pt x="6" y="4"/>
                    <a:pt x="5" y="4"/>
                  </a:cubicBezTo>
                  <a:cubicBezTo>
                    <a:pt x="5" y="9"/>
                    <a:pt x="5" y="13"/>
                    <a:pt x="5" y="17"/>
                  </a:cubicBezTo>
                  <a:cubicBezTo>
                    <a:pt x="1" y="17"/>
                    <a:pt x="1" y="17"/>
                    <a:pt x="1" y="17"/>
                  </a:cubicBezTo>
                  <a:cubicBezTo>
                    <a:pt x="1" y="13"/>
                    <a:pt x="1" y="10"/>
                    <a:pt x="1" y="8"/>
                  </a:cubicBezTo>
                  <a:cubicBezTo>
                    <a:pt x="1" y="5"/>
                    <a:pt x="1" y="3"/>
                    <a:pt x="0" y="0"/>
                  </a:cubicBezTo>
                  <a:cubicBezTo>
                    <a:pt x="5" y="0"/>
                    <a:pt x="5" y="0"/>
                    <a:pt x="5" y="0"/>
                  </a:cubicBezTo>
                  <a:cubicBezTo>
                    <a:pt x="5" y="2"/>
                    <a:pt x="5" y="2"/>
                    <a:pt x="5" y="2"/>
                  </a:cubicBezTo>
                  <a:cubicBezTo>
                    <a:pt x="5" y="2"/>
                    <a:pt x="5" y="2"/>
                    <a:pt x="5" y="2"/>
                  </a:cubicBezTo>
                  <a:cubicBezTo>
                    <a:pt x="7" y="0"/>
                    <a:pt x="9" y="0"/>
                    <a:pt x="11" y="0"/>
                  </a:cubicBezTo>
                  <a:cubicBezTo>
                    <a:pt x="12" y="0"/>
                    <a:pt x="14" y="0"/>
                    <a:pt x="15" y="1"/>
                  </a:cubicBezTo>
                  <a:cubicBezTo>
                    <a:pt x="16" y="2"/>
                    <a:pt x="17" y="3"/>
                    <a:pt x="17" y="6"/>
                  </a:cubicBezTo>
                  <a:cubicBezTo>
                    <a:pt x="17" y="6"/>
                    <a:pt x="17" y="6"/>
                    <a:pt x="16" y="7"/>
                  </a:cubicBezTo>
                  <a:cubicBezTo>
                    <a:pt x="16" y="7"/>
                    <a:pt x="16" y="8"/>
                    <a:pt x="16" y="9"/>
                  </a:cubicBezTo>
                  <a:cubicBezTo>
                    <a:pt x="16" y="10"/>
                    <a:pt x="16" y="13"/>
                    <a:pt x="17"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8"/>
            <p:cNvSpPr>
              <a:spLocks/>
            </p:cNvSpPr>
            <p:nvPr userDrawn="1"/>
          </p:nvSpPr>
          <p:spPr bwMode="auto">
            <a:xfrm>
              <a:off x="2568" y="2188"/>
              <a:ext cx="225" cy="328"/>
            </a:xfrm>
            <a:custGeom>
              <a:avLst/>
              <a:gdLst>
                <a:gd name="T0" fmla="*/ 16 w 16"/>
                <a:gd name="T1" fmla="*/ 17 h 23"/>
                <a:gd name="T2" fmla="*/ 7 w 16"/>
                <a:gd name="T3" fmla="*/ 23 h 23"/>
                <a:gd name="T4" fmla="*/ 0 w 16"/>
                <a:gd name="T5" fmla="*/ 23 h 23"/>
                <a:gd name="T6" fmla="*/ 1 w 16"/>
                <a:gd name="T7" fmla="*/ 19 h 23"/>
                <a:gd name="T8" fmla="*/ 7 w 16"/>
                <a:gd name="T9" fmla="*/ 20 h 23"/>
                <a:gd name="T10" fmla="*/ 11 w 16"/>
                <a:gd name="T11" fmla="*/ 19 h 23"/>
                <a:gd name="T12" fmla="*/ 12 w 16"/>
                <a:gd name="T13" fmla="*/ 17 h 23"/>
                <a:gd name="T14" fmla="*/ 11 w 16"/>
                <a:gd name="T15" fmla="*/ 15 h 23"/>
                <a:gd name="T16" fmla="*/ 7 w 16"/>
                <a:gd name="T17" fmla="*/ 13 h 23"/>
                <a:gd name="T18" fmla="*/ 3 w 16"/>
                <a:gd name="T19" fmla="*/ 10 h 23"/>
                <a:gd name="T20" fmla="*/ 1 w 16"/>
                <a:gd name="T21" fmla="*/ 6 h 23"/>
                <a:gd name="T22" fmla="*/ 3 w 16"/>
                <a:gd name="T23" fmla="*/ 1 h 23"/>
                <a:gd name="T24" fmla="*/ 10 w 16"/>
                <a:gd name="T25" fmla="*/ 0 h 23"/>
                <a:gd name="T26" fmla="*/ 15 w 16"/>
                <a:gd name="T27" fmla="*/ 0 h 23"/>
                <a:gd name="T28" fmla="*/ 15 w 16"/>
                <a:gd name="T29" fmla="*/ 4 h 23"/>
                <a:gd name="T30" fmla="*/ 10 w 16"/>
                <a:gd name="T31" fmla="*/ 3 h 23"/>
                <a:gd name="T32" fmla="*/ 5 w 16"/>
                <a:gd name="T33" fmla="*/ 5 h 23"/>
                <a:gd name="T34" fmla="*/ 6 w 16"/>
                <a:gd name="T35" fmla="*/ 7 h 23"/>
                <a:gd name="T36" fmla="*/ 10 w 16"/>
                <a:gd name="T37" fmla="*/ 9 h 23"/>
                <a:gd name="T38" fmla="*/ 14 w 16"/>
                <a:gd name="T39" fmla="*/ 12 h 23"/>
                <a:gd name="T40" fmla="*/ 16 w 16"/>
                <a:gd name="T41"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16" y="17"/>
                  </a:moveTo>
                  <a:cubicBezTo>
                    <a:pt x="16" y="21"/>
                    <a:pt x="13" y="23"/>
                    <a:pt x="7" y="23"/>
                  </a:cubicBezTo>
                  <a:cubicBezTo>
                    <a:pt x="4" y="23"/>
                    <a:pt x="2" y="23"/>
                    <a:pt x="0" y="23"/>
                  </a:cubicBezTo>
                  <a:cubicBezTo>
                    <a:pt x="1" y="19"/>
                    <a:pt x="1" y="19"/>
                    <a:pt x="1" y="19"/>
                  </a:cubicBezTo>
                  <a:cubicBezTo>
                    <a:pt x="3" y="19"/>
                    <a:pt x="5" y="20"/>
                    <a:pt x="7" y="20"/>
                  </a:cubicBezTo>
                  <a:cubicBezTo>
                    <a:pt x="9" y="20"/>
                    <a:pt x="10" y="19"/>
                    <a:pt x="11" y="19"/>
                  </a:cubicBezTo>
                  <a:cubicBezTo>
                    <a:pt x="11" y="19"/>
                    <a:pt x="12" y="18"/>
                    <a:pt x="12" y="17"/>
                  </a:cubicBezTo>
                  <a:cubicBezTo>
                    <a:pt x="12" y="16"/>
                    <a:pt x="12" y="16"/>
                    <a:pt x="11" y="15"/>
                  </a:cubicBezTo>
                  <a:cubicBezTo>
                    <a:pt x="10" y="15"/>
                    <a:pt x="9" y="14"/>
                    <a:pt x="7" y="13"/>
                  </a:cubicBezTo>
                  <a:cubicBezTo>
                    <a:pt x="5" y="12"/>
                    <a:pt x="4" y="11"/>
                    <a:pt x="3" y="10"/>
                  </a:cubicBezTo>
                  <a:cubicBezTo>
                    <a:pt x="1" y="9"/>
                    <a:pt x="1" y="8"/>
                    <a:pt x="1" y="6"/>
                  </a:cubicBezTo>
                  <a:cubicBezTo>
                    <a:pt x="1" y="4"/>
                    <a:pt x="2" y="2"/>
                    <a:pt x="3" y="1"/>
                  </a:cubicBezTo>
                  <a:cubicBezTo>
                    <a:pt x="5" y="0"/>
                    <a:pt x="7" y="0"/>
                    <a:pt x="10" y="0"/>
                  </a:cubicBezTo>
                  <a:cubicBezTo>
                    <a:pt x="12" y="0"/>
                    <a:pt x="14" y="0"/>
                    <a:pt x="15" y="0"/>
                  </a:cubicBezTo>
                  <a:cubicBezTo>
                    <a:pt x="15" y="4"/>
                    <a:pt x="15" y="4"/>
                    <a:pt x="15" y="4"/>
                  </a:cubicBezTo>
                  <a:cubicBezTo>
                    <a:pt x="13" y="4"/>
                    <a:pt x="11" y="3"/>
                    <a:pt x="10" y="3"/>
                  </a:cubicBezTo>
                  <a:cubicBezTo>
                    <a:pt x="7" y="3"/>
                    <a:pt x="5" y="4"/>
                    <a:pt x="5" y="5"/>
                  </a:cubicBezTo>
                  <a:cubicBezTo>
                    <a:pt x="5" y="6"/>
                    <a:pt x="6" y="7"/>
                    <a:pt x="6" y="7"/>
                  </a:cubicBezTo>
                  <a:cubicBezTo>
                    <a:pt x="7" y="8"/>
                    <a:pt x="8" y="8"/>
                    <a:pt x="10" y="9"/>
                  </a:cubicBezTo>
                  <a:cubicBezTo>
                    <a:pt x="12" y="10"/>
                    <a:pt x="13" y="11"/>
                    <a:pt x="14" y="12"/>
                  </a:cubicBezTo>
                  <a:cubicBezTo>
                    <a:pt x="16" y="13"/>
                    <a:pt x="16" y="15"/>
                    <a:pt x="16"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9"/>
            <p:cNvSpPr>
              <a:spLocks/>
            </p:cNvSpPr>
            <p:nvPr userDrawn="1"/>
          </p:nvSpPr>
          <p:spPr bwMode="auto">
            <a:xfrm>
              <a:off x="2836" y="2273"/>
              <a:ext cx="197" cy="243"/>
            </a:xfrm>
            <a:custGeom>
              <a:avLst/>
              <a:gdLst>
                <a:gd name="T0" fmla="*/ 14 w 14"/>
                <a:gd name="T1" fmla="*/ 13 h 17"/>
                <a:gd name="T2" fmla="*/ 14 w 14"/>
                <a:gd name="T3" fmla="*/ 16 h 17"/>
                <a:gd name="T4" fmla="*/ 9 w 14"/>
                <a:gd name="T5" fmla="*/ 17 h 17"/>
                <a:gd name="T6" fmla="*/ 2 w 14"/>
                <a:gd name="T7" fmla="*/ 15 h 17"/>
                <a:gd name="T8" fmla="*/ 0 w 14"/>
                <a:gd name="T9" fmla="*/ 9 h 17"/>
                <a:gd name="T10" fmla="*/ 3 w 14"/>
                <a:gd name="T11" fmla="*/ 2 h 17"/>
                <a:gd name="T12" fmla="*/ 9 w 14"/>
                <a:gd name="T13" fmla="*/ 0 h 17"/>
                <a:gd name="T14" fmla="*/ 13 w 14"/>
                <a:gd name="T15" fmla="*/ 0 h 17"/>
                <a:gd name="T16" fmla="*/ 13 w 14"/>
                <a:gd name="T17" fmla="*/ 4 h 17"/>
                <a:gd name="T18" fmla="*/ 9 w 14"/>
                <a:gd name="T19" fmla="*/ 3 h 17"/>
                <a:gd name="T20" fmla="*/ 6 w 14"/>
                <a:gd name="T21" fmla="*/ 4 h 17"/>
                <a:gd name="T22" fmla="*/ 5 w 14"/>
                <a:gd name="T23" fmla="*/ 8 h 17"/>
                <a:gd name="T24" fmla="*/ 6 w 14"/>
                <a:gd name="T25" fmla="*/ 12 h 17"/>
                <a:gd name="T26" fmla="*/ 10 w 14"/>
                <a:gd name="T27" fmla="*/ 14 h 17"/>
                <a:gd name="T28" fmla="*/ 14 w 14"/>
                <a:gd name="T2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4" y="13"/>
                  </a:moveTo>
                  <a:cubicBezTo>
                    <a:pt x="14" y="16"/>
                    <a:pt x="14" y="16"/>
                    <a:pt x="14" y="16"/>
                  </a:cubicBezTo>
                  <a:cubicBezTo>
                    <a:pt x="13" y="17"/>
                    <a:pt x="11" y="17"/>
                    <a:pt x="9" y="17"/>
                  </a:cubicBezTo>
                  <a:cubicBezTo>
                    <a:pt x="6" y="17"/>
                    <a:pt x="4" y="16"/>
                    <a:pt x="2" y="15"/>
                  </a:cubicBezTo>
                  <a:cubicBezTo>
                    <a:pt x="1" y="13"/>
                    <a:pt x="0" y="11"/>
                    <a:pt x="0" y="9"/>
                  </a:cubicBezTo>
                  <a:cubicBezTo>
                    <a:pt x="0" y="6"/>
                    <a:pt x="1" y="4"/>
                    <a:pt x="3" y="2"/>
                  </a:cubicBezTo>
                  <a:cubicBezTo>
                    <a:pt x="4" y="0"/>
                    <a:pt x="7" y="0"/>
                    <a:pt x="9" y="0"/>
                  </a:cubicBezTo>
                  <a:cubicBezTo>
                    <a:pt x="11" y="0"/>
                    <a:pt x="12" y="0"/>
                    <a:pt x="13" y="0"/>
                  </a:cubicBezTo>
                  <a:cubicBezTo>
                    <a:pt x="13" y="4"/>
                    <a:pt x="13" y="4"/>
                    <a:pt x="13" y="4"/>
                  </a:cubicBezTo>
                  <a:cubicBezTo>
                    <a:pt x="12" y="3"/>
                    <a:pt x="10" y="3"/>
                    <a:pt x="9" y="3"/>
                  </a:cubicBezTo>
                  <a:cubicBezTo>
                    <a:pt x="8" y="3"/>
                    <a:pt x="7" y="3"/>
                    <a:pt x="6" y="4"/>
                  </a:cubicBezTo>
                  <a:cubicBezTo>
                    <a:pt x="5" y="5"/>
                    <a:pt x="5" y="7"/>
                    <a:pt x="5" y="8"/>
                  </a:cubicBezTo>
                  <a:cubicBezTo>
                    <a:pt x="5" y="10"/>
                    <a:pt x="5" y="11"/>
                    <a:pt x="6" y="12"/>
                  </a:cubicBezTo>
                  <a:cubicBezTo>
                    <a:pt x="7" y="13"/>
                    <a:pt x="8" y="14"/>
                    <a:pt x="10" y="14"/>
                  </a:cubicBezTo>
                  <a:cubicBezTo>
                    <a:pt x="11" y="14"/>
                    <a:pt x="12" y="14"/>
                    <a:pt x="14"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0"/>
            <p:cNvSpPr>
              <a:spLocks/>
            </p:cNvSpPr>
            <p:nvPr userDrawn="1"/>
          </p:nvSpPr>
          <p:spPr bwMode="auto">
            <a:xfrm>
              <a:off x="3062" y="2159"/>
              <a:ext cx="225" cy="357"/>
            </a:xfrm>
            <a:custGeom>
              <a:avLst/>
              <a:gdLst>
                <a:gd name="T0" fmla="*/ 16 w 16"/>
                <a:gd name="T1" fmla="*/ 25 h 25"/>
                <a:gd name="T2" fmla="*/ 12 w 16"/>
                <a:gd name="T3" fmla="*/ 25 h 25"/>
                <a:gd name="T4" fmla="*/ 12 w 16"/>
                <a:gd name="T5" fmla="*/ 16 h 25"/>
                <a:gd name="T6" fmla="*/ 11 w 16"/>
                <a:gd name="T7" fmla="*/ 12 h 25"/>
                <a:gd name="T8" fmla="*/ 9 w 16"/>
                <a:gd name="T9" fmla="*/ 11 h 25"/>
                <a:gd name="T10" fmla="*/ 5 w 16"/>
                <a:gd name="T11" fmla="*/ 12 h 25"/>
                <a:gd name="T12" fmla="*/ 5 w 16"/>
                <a:gd name="T13" fmla="*/ 25 h 25"/>
                <a:gd name="T14" fmla="*/ 1 w 16"/>
                <a:gd name="T15" fmla="*/ 25 h 25"/>
                <a:gd name="T16" fmla="*/ 1 w 16"/>
                <a:gd name="T17" fmla="*/ 12 h 25"/>
                <a:gd name="T18" fmla="*/ 0 w 16"/>
                <a:gd name="T19" fmla="*/ 0 h 25"/>
                <a:gd name="T20" fmla="*/ 5 w 16"/>
                <a:gd name="T21" fmla="*/ 0 h 25"/>
                <a:gd name="T22" fmla="*/ 5 w 16"/>
                <a:gd name="T23" fmla="*/ 10 h 25"/>
                <a:gd name="T24" fmla="*/ 5 w 16"/>
                <a:gd name="T25" fmla="*/ 10 h 25"/>
                <a:gd name="T26" fmla="*/ 10 w 16"/>
                <a:gd name="T27" fmla="*/ 8 h 25"/>
                <a:gd name="T28" fmla="*/ 15 w 16"/>
                <a:gd name="T29" fmla="*/ 9 h 25"/>
                <a:gd name="T30" fmla="*/ 16 w 16"/>
                <a:gd name="T31" fmla="*/ 13 h 25"/>
                <a:gd name="T32" fmla="*/ 16 w 16"/>
                <a:gd name="T33" fmla="*/ 15 h 25"/>
                <a:gd name="T34" fmla="*/ 16 w 16"/>
                <a:gd name="T35" fmla="*/ 16 h 25"/>
                <a:gd name="T36" fmla="*/ 16 w 16"/>
                <a:gd name="T3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5">
                  <a:moveTo>
                    <a:pt x="16" y="25"/>
                  </a:moveTo>
                  <a:cubicBezTo>
                    <a:pt x="12" y="25"/>
                    <a:pt x="12" y="25"/>
                    <a:pt x="12" y="25"/>
                  </a:cubicBezTo>
                  <a:cubicBezTo>
                    <a:pt x="12" y="22"/>
                    <a:pt x="12" y="19"/>
                    <a:pt x="12" y="16"/>
                  </a:cubicBezTo>
                  <a:cubicBezTo>
                    <a:pt x="12" y="14"/>
                    <a:pt x="12" y="13"/>
                    <a:pt x="11" y="12"/>
                  </a:cubicBezTo>
                  <a:cubicBezTo>
                    <a:pt x="11" y="11"/>
                    <a:pt x="10" y="11"/>
                    <a:pt x="9" y="11"/>
                  </a:cubicBezTo>
                  <a:cubicBezTo>
                    <a:pt x="7" y="11"/>
                    <a:pt x="6" y="12"/>
                    <a:pt x="5" y="12"/>
                  </a:cubicBezTo>
                  <a:cubicBezTo>
                    <a:pt x="5" y="17"/>
                    <a:pt x="5" y="21"/>
                    <a:pt x="5" y="25"/>
                  </a:cubicBezTo>
                  <a:cubicBezTo>
                    <a:pt x="1" y="25"/>
                    <a:pt x="1" y="25"/>
                    <a:pt x="1" y="25"/>
                  </a:cubicBezTo>
                  <a:cubicBezTo>
                    <a:pt x="1" y="21"/>
                    <a:pt x="1" y="17"/>
                    <a:pt x="1" y="12"/>
                  </a:cubicBezTo>
                  <a:cubicBezTo>
                    <a:pt x="1" y="7"/>
                    <a:pt x="1" y="3"/>
                    <a:pt x="0" y="0"/>
                  </a:cubicBezTo>
                  <a:cubicBezTo>
                    <a:pt x="5" y="0"/>
                    <a:pt x="5" y="0"/>
                    <a:pt x="5" y="0"/>
                  </a:cubicBezTo>
                  <a:cubicBezTo>
                    <a:pt x="5" y="4"/>
                    <a:pt x="5" y="7"/>
                    <a:pt x="5" y="10"/>
                  </a:cubicBezTo>
                  <a:cubicBezTo>
                    <a:pt x="5" y="10"/>
                    <a:pt x="5" y="10"/>
                    <a:pt x="5" y="10"/>
                  </a:cubicBezTo>
                  <a:cubicBezTo>
                    <a:pt x="7" y="8"/>
                    <a:pt x="8" y="8"/>
                    <a:pt x="10" y="8"/>
                  </a:cubicBezTo>
                  <a:cubicBezTo>
                    <a:pt x="12" y="8"/>
                    <a:pt x="14" y="8"/>
                    <a:pt x="15" y="9"/>
                  </a:cubicBezTo>
                  <a:cubicBezTo>
                    <a:pt x="16" y="10"/>
                    <a:pt x="16" y="11"/>
                    <a:pt x="16" y="13"/>
                  </a:cubicBezTo>
                  <a:cubicBezTo>
                    <a:pt x="16" y="14"/>
                    <a:pt x="16" y="14"/>
                    <a:pt x="16" y="15"/>
                  </a:cubicBezTo>
                  <a:cubicBezTo>
                    <a:pt x="16" y="15"/>
                    <a:pt x="16" y="16"/>
                    <a:pt x="16" y="16"/>
                  </a:cubicBezTo>
                  <a:cubicBezTo>
                    <a:pt x="16" y="18"/>
                    <a:pt x="16" y="21"/>
                    <a:pt x="16"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1"/>
            <p:cNvSpPr>
              <a:spLocks noEditPoints="1"/>
            </p:cNvSpPr>
            <p:nvPr userDrawn="1"/>
          </p:nvSpPr>
          <p:spPr bwMode="auto">
            <a:xfrm>
              <a:off x="3330" y="2259"/>
              <a:ext cx="254"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10 w 18"/>
                <a:gd name="T13" fmla="*/ 0 h 18"/>
                <a:gd name="T14" fmla="*/ 16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4" y="18"/>
                    <a:pt x="11" y="18"/>
                    <a:pt x="9" y="18"/>
                  </a:cubicBezTo>
                  <a:cubicBezTo>
                    <a:pt x="7" y="18"/>
                    <a:pt x="5" y="18"/>
                    <a:pt x="3" y="16"/>
                  </a:cubicBezTo>
                  <a:cubicBezTo>
                    <a:pt x="1" y="15"/>
                    <a:pt x="0" y="13"/>
                    <a:pt x="0" y="10"/>
                  </a:cubicBezTo>
                  <a:cubicBezTo>
                    <a:pt x="0" y="7"/>
                    <a:pt x="1" y="5"/>
                    <a:pt x="3" y="3"/>
                  </a:cubicBezTo>
                  <a:cubicBezTo>
                    <a:pt x="5" y="1"/>
                    <a:pt x="7" y="0"/>
                    <a:pt x="10" y="0"/>
                  </a:cubicBezTo>
                  <a:cubicBezTo>
                    <a:pt x="12" y="0"/>
                    <a:pt x="14" y="1"/>
                    <a:pt x="16"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1" y="15"/>
                    <a:pt x="12"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2"/>
            <p:cNvSpPr>
              <a:spLocks noEditPoints="1"/>
            </p:cNvSpPr>
            <p:nvPr userDrawn="1"/>
          </p:nvSpPr>
          <p:spPr bwMode="auto">
            <a:xfrm>
              <a:off x="3612" y="2259"/>
              <a:ext cx="254"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10 w 18"/>
                <a:gd name="T13" fmla="*/ 0 h 18"/>
                <a:gd name="T14" fmla="*/ 15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3" y="18"/>
                    <a:pt x="11" y="18"/>
                    <a:pt x="9" y="18"/>
                  </a:cubicBezTo>
                  <a:cubicBezTo>
                    <a:pt x="7" y="18"/>
                    <a:pt x="5" y="18"/>
                    <a:pt x="3" y="16"/>
                  </a:cubicBezTo>
                  <a:cubicBezTo>
                    <a:pt x="1" y="15"/>
                    <a:pt x="0" y="13"/>
                    <a:pt x="0" y="10"/>
                  </a:cubicBezTo>
                  <a:cubicBezTo>
                    <a:pt x="0" y="7"/>
                    <a:pt x="1" y="5"/>
                    <a:pt x="3" y="3"/>
                  </a:cubicBezTo>
                  <a:cubicBezTo>
                    <a:pt x="5" y="1"/>
                    <a:pt x="7" y="0"/>
                    <a:pt x="10" y="0"/>
                  </a:cubicBezTo>
                  <a:cubicBezTo>
                    <a:pt x="12" y="0"/>
                    <a:pt x="14" y="1"/>
                    <a:pt x="15"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0" y="15"/>
                    <a:pt x="11"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3"/>
            <p:cNvSpPr>
              <a:spLocks/>
            </p:cNvSpPr>
            <p:nvPr userDrawn="1"/>
          </p:nvSpPr>
          <p:spPr bwMode="auto">
            <a:xfrm>
              <a:off x="3908" y="2159"/>
              <a:ext cx="71" cy="357"/>
            </a:xfrm>
            <a:custGeom>
              <a:avLst/>
              <a:gdLst>
                <a:gd name="T0" fmla="*/ 5 w 5"/>
                <a:gd name="T1" fmla="*/ 25 h 25"/>
                <a:gd name="T2" fmla="*/ 1 w 5"/>
                <a:gd name="T3" fmla="*/ 25 h 25"/>
                <a:gd name="T4" fmla="*/ 1 w 5"/>
                <a:gd name="T5" fmla="*/ 12 h 25"/>
                <a:gd name="T6" fmla="*/ 0 w 5"/>
                <a:gd name="T7" fmla="*/ 0 h 25"/>
                <a:gd name="T8" fmla="*/ 5 w 5"/>
                <a:gd name="T9" fmla="*/ 0 h 25"/>
                <a:gd name="T10" fmla="*/ 5 w 5"/>
                <a:gd name="T11" fmla="*/ 12 h 25"/>
                <a:gd name="T12" fmla="*/ 5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5" y="25"/>
                  </a:moveTo>
                  <a:cubicBezTo>
                    <a:pt x="1" y="25"/>
                    <a:pt x="1" y="25"/>
                    <a:pt x="1" y="25"/>
                  </a:cubicBezTo>
                  <a:cubicBezTo>
                    <a:pt x="1" y="21"/>
                    <a:pt x="1" y="16"/>
                    <a:pt x="1" y="12"/>
                  </a:cubicBezTo>
                  <a:cubicBezTo>
                    <a:pt x="1" y="7"/>
                    <a:pt x="1" y="3"/>
                    <a:pt x="0" y="0"/>
                  </a:cubicBezTo>
                  <a:cubicBezTo>
                    <a:pt x="5" y="0"/>
                    <a:pt x="5" y="0"/>
                    <a:pt x="5" y="0"/>
                  </a:cubicBezTo>
                  <a:cubicBezTo>
                    <a:pt x="5" y="3"/>
                    <a:pt x="5" y="7"/>
                    <a:pt x="5" y="12"/>
                  </a:cubicBezTo>
                  <a:cubicBezTo>
                    <a:pt x="5" y="16"/>
                    <a:pt x="5" y="21"/>
                    <a:pt x="5"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4"/>
            <p:cNvSpPr>
              <a:spLocks/>
            </p:cNvSpPr>
            <p:nvPr userDrawn="1"/>
          </p:nvSpPr>
          <p:spPr bwMode="auto">
            <a:xfrm>
              <a:off x="4021" y="2273"/>
              <a:ext cx="183" cy="243"/>
            </a:xfrm>
            <a:custGeom>
              <a:avLst/>
              <a:gdLst>
                <a:gd name="T0" fmla="*/ 13 w 13"/>
                <a:gd name="T1" fmla="*/ 12 h 17"/>
                <a:gd name="T2" fmla="*/ 5 w 13"/>
                <a:gd name="T3" fmla="*/ 17 h 17"/>
                <a:gd name="T4" fmla="*/ 0 w 13"/>
                <a:gd name="T5" fmla="*/ 17 h 17"/>
                <a:gd name="T6" fmla="*/ 1 w 13"/>
                <a:gd name="T7" fmla="*/ 13 h 17"/>
                <a:gd name="T8" fmla="*/ 5 w 13"/>
                <a:gd name="T9" fmla="*/ 14 h 17"/>
                <a:gd name="T10" fmla="*/ 8 w 13"/>
                <a:gd name="T11" fmla="*/ 14 h 17"/>
                <a:gd name="T12" fmla="*/ 9 w 13"/>
                <a:gd name="T13" fmla="*/ 12 h 17"/>
                <a:gd name="T14" fmla="*/ 6 w 13"/>
                <a:gd name="T15" fmla="*/ 10 h 17"/>
                <a:gd name="T16" fmla="*/ 2 w 13"/>
                <a:gd name="T17" fmla="*/ 8 h 17"/>
                <a:gd name="T18" fmla="*/ 1 w 13"/>
                <a:gd name="T19" fmla="*/ 5 h 17"/>
                <a:gd name="T20" fmla="*/ 3 w 13"/>
                <a:gd name="T21" fmla="*/ 1 h 17"/>
                <a:gd name="T22" fmla="*/ 8 w 13"/>
                <a:gd name="T23" fmla="*/ 0 h 17"/>
                <a:gd name="T24" fmla="*/ 12 w 13"/>
                <a:gd name="T25" fmla="*/ 0 h 17"/>
                <a:gd name="T26" fmla="*/ 12 w 13"/>
                <a:gd name="T27" fmla="*/ 4 h 17"/>
                <a:gd name="T28" fmla="*/ 8 w 13"/>
                <a:gd name="T29" fmla="*/ 3 h 17"/>
                <a:gd name="T30" fmla="*/ 5 w 13"/>
                <a:gd name="T31" fmla="*/ 4 h 17"/>
                <a:gd name="T32" fmla="*/ 5 w 13"/>
                <a:gd name="T33" fmla="*/ 5 h 17"/>
                <a:gd name="T34" fmla="*/ 8 w 13"/>
                <a:gd name="T35" fmla="*/ 6 h 17"/>
                <a:gd name="T36" fmla="*/ 11 w 13"/>
                <a:gd name="T37" fmla="*/ 8 h 17"/>
                <a:gd name="T38" fmla="*/ 13 w 13"/>
                <a:gd name="T3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7">
                  <a:moveTo>
                    <a:pt x="13" y="12"/>
                  </a:moveTo>
                  <a:cubicBezTo>
                    <a:pt x="13" y="15"/>
                    <a:pt x="11" y="17"/>
                    <a:pt x="5" y="17"/>
                  </a:cubicBezTo>
                  <a:cubicBezTo>
                    <a:pt x="3" y="17"/>
                    <a:pt x="2" y="17"/>
                    <a:pt x="0" y="17"/>
                  </a:cubicBezTo>
                  <a:cubicBezTo>
                    <a:pt x="1" y="13"/>
                    <a:pt x="1" y="13"/>
                    <a:pt x="1" y="13"/>
                  </a:cubicBezTo>
                  <a:cubicBezTo>
                    <a:pt x="2" y="14"/>
                    <a:pt x="4" y="14"/>
                    <a:pt x="5" y="14"/>
                  </a:cubicBezTo>
                  <a:cubicBezTo>
                    <a:pt x="7" y="14"/>
                    <a:pt x="8" y="14"/>
                    <a:pt x="8" y="14"/>
                  </a:cubicBezTo>
                  <a:cubicBezTo>
                    <a:pt x="9" y="13"/>
                    <a:pt x="9" y="13"/>
                    <a:pt x="9" y="12"/>
                  </a:cubicBezTo>
                  <a:cubicBezTo>
                    <a:pt x="9" y="12"/>
                    <a:pt x="8" y="11"/>
                    <a:pt x="6" y="10"/>
                  </a:cubicBezTo>
                  <a:cubicBezTo>
                    <a:pt x="4" y="9"/>
                    <a:pt x="3" y="9"/>
                    <a:pt x="2" y="8"/>
                  </a:cubicBezTo>
                  <a:cubicBezTo>
                    <a:pt x="1" y="7"/>
                    <a:pt x="1" y="6"/>
                    <a:pt x="1" y="5"/>
                  </a:cubicBezTo>
                  <a:cubicBezTo>
                    <a:pt x="1" y="3"/>
                    <a:pt x="1" y="2"/>
                    <a:pt x="3" y="1"/>
                  </a:cubicBezTo>
                  <a:cubicBezTo>
                    <a:pt x="4" y="0"/>
                    <a:pt x="5" y="0"/>
                    <a:pt x="8" y="0"/>
                  </a:cubicBezTo>
                  <a:cubicBezTo>
                    <a:pt x="10" y="0"/>
                    <a:pt x="11" y="0"/>
                    <a:pt x="12" y="0"/>
                  </a:cubicBezTo>
                  <a:cubicBezTo>
                    <a:pt x="12" y="4"/>
                    <a:pt x="12" y="4"/>
                    <a:pt x="12" y="4"/>
                  </a:cubicBezTo>
                  <a:cubicBezTo>
                    <a:pt x="11" y="3"/>
                    <a:pt x="9" y="3"/>
                    <a:pt x="8" y="3"/>
                  </a:cubicBezTo>
                  <a:cubicBezTo>
                    <a:pt x="6" y="3"/>
                    <a:pt x="5" y="3"/>
                    <a:pt x="5" y="4"/>
                  </a:cubicBezTo>
                  <a:cubicBezTo>
                    <a:pt x="5" y="5"/>
                    <a:pt x="5" y="5"/>
                    <a:pt x="5" y="5"/>
                  </a:cubicBezTo>
                  <a:cubicBezTo>
                    <a:pt x="6" y="6"/>
                    <a:pt x="7" y="6"/>
                    <a:pt x="8" y="6"/>
                  </a:cubicBezTo>
                  <a:cubicBezTo>
                    <a:pt x="9" y="7"/>
                    <a:pt x="11" y="8"/>
                    <a:pt x="11" y="8"/>
                  </a:cubicBezTo>
                  <a:cubicBezTo>
                    <a:pt x="13" y="9"/>
                    <a:pt x="13" y="10"/>
                    <a:pt x="1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75"/>
            <p:cNvSpPr>
              <a:spLocks noChangeArrowheads="1"/>
            </p:cNvSpPr>
            <p:nvPr userDrawn="1"/>
          </p:nvSpPr>
          <p:spPr bwMode="auto">
            <a:xfrm>
              <a:off x="14" y="2844"/>
              <a:ext cx="28" cy="2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6"/>
            <p:cNvSpPr>
              <a:spLocks/>
            </p:cNvSpPr>
            <p:nvPr userDrawn="1"/>
          </p:nvSpPr>
          <p:spPr bwMode="auto">
            <a:xfrm>
              <a:off x="183" y="2915"/>
              <a:ext cx="141" cy="171"/>
            </a:xfrm>
            <a:custGeom>
              <a:avLst/>
              <a:gdLst>
                <a:gd name="T0" fmla="*/ 0 w 10"/>
                <a:gd name="T1" fmla="*/ 12 h 12"/>
                <a:gd name="T2" fmla="*/ 0 w 10"/>
                <a:gd name="T3" fmla="*/ 0 h 12"/>
                <a:gd name="T4" fmla="*/ 2 w 10"/>
                <a:gd name="T5" fmla="*/ 0 h 12"/>
                <a:gd name="T6" fmla="*/ 2 w 10"/>
                <a:gd name="T7" fmla="*/ 2 h 12"/>
                <a:gd name="T8" fmla="*/ 5 w 10"/>
                <a:gd name="T9" fmla="*/ 0 h 12"/>
                <a:gd name="T10" fmla="*/ 7 w 10"/>
                <a:gd name="T11" fmla="*/ 0 h 12"/>
                <a:gd name="T12" fmla="*/ 9 w 10"/>
                <a:gd name="T13" fmla="*/ 1 h 12"/>
                <a:gd name="T14" fmla="*/ 10 w 10"/>
                <a:gd name="T15" fmla="*/ 3 h 12"/>
                <a:gd name="T16" fmla="*/ 10 w 10"/>
                <a:gd name="T17" fmla="*/ 5 h 12"/>
                <a:gd name="T18" fmla="*/ 10 w 10"/>
                <a:gd name="T19" fmla="*/ 12 h 12"/>
                <a:gd name="T20" fmla="*/ 8 w 10"/>
                <a:gd name="T21" fmla="*/ 12 h 12"/>
                <a:gd name="T22" fmla="*/ 8 w 10"/>
                <a:gd name="T23" fmla="*/ 5 h 12"/>
                <a:gd name="T24" fmla="*/ 7 w 10"/>
                <a:gd name="T25" fmla="*/ 3 h 12"/>
                <a:gd name="T26" fmla="*/ 6 w 10"/>
                <a:gd name="T27" fmla="*/ 2 h 12"/>
                <a:gd name="T28" fmla="*/ 5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3" y="0"/>
                    <a:pt x="4" y="0"/>
                    <a:pt x="5" y="0"/>
                  </a:cubicBezTo>
                  <a:cubicBezTo>
                    <a:pt x="6" y="0"/>
                    <a:pt x="7" y="0"/>
                    <a:pt x="7" y="0"/>
                  </a:cubicBezTo>
                  <a:cubicBezTo>
                    <a:pt x="8" y="0"/>
                    <a:pt x="9" y="1"/>
                    <a:pt x="9" y="1"/>
                  </a:cubicBezTo>
                  <a:cubicBezTo>
                    <a:pt x="9" y="2"/>
                    <a:pt x="9" y="2"/>
                    <a:pt x="10" y="3"/>
                  </a:cubicBezTo>
                  <a:cubicBezTo>
                    <a:pt x="10" y="3"/>
                    <a:pt x="10" y="4"/>
                    <a:pt x="10" y="5"/>
                  </a:cubicBezTo>
                  <a:cubicBezTo>
                    <a:pt x="10" y="12"/>
                    <a:pt x="10" y="12"/>
                    <a:pt x="10" y="12"/>
                  </a:cubicBezTo>
                  <a:cubicBezTo>
                    <a:pt x="8" y="12"/>
                    <a:pt x="8" y="12"/>
                    <a:pt x="8" y="12"/>
                  </a:cubicBezTo>
                  <a:cubicBezTo>
                    <a:pt x="8" y="5"/>
                    <a:pt x="8" y="5"/>
                    <a:pt x="8" y="5"/>
                  </a:cubicBezTo>
                  <a:cubicBezTo>
                    <a:pt x="8" y="4"/>
                    <a:pt x="7" y="3"/>
                    <a:pt x="7" y="3"/>
                  </a:cubicBezTo>
                  <a:cubicBezTo>
                    <a:pt x="7" y="2"/>
                    <a:pt x="7" y="2"/>
                    <a:pt x="6" y="2"/>
                  </a:cubicBezTo>
                  <a:cubicBezTo>
                    <a:pt x="6" y="2"/>
                    <a:pt x="6" y="2"/>
                    <a:pt x="5" y="2"/>
                  </a:cubicBezTo>
                  <a:cubicBezTo>
                    <a:pt x="4" y="2"/>
                    <a:pt x="3" y="2"/>
                    <a:pt x="3" y="2"/>
                  </a:cubicBezTo>
                  <a:cubicBezTo>
                    <a:pt x="2"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7"/>
            <p:cNvSpPr>
              <a:spLocks/>
            </p:cNvSpPr>
            <p:nvPr userDrawn="1"/>
          </p:nvSpPr>
          <p:spPr bwMode="auto">
            <a:xfrm>
              <a:off x="451" y="2915"/>
              <a:ext cx="141" cy="171"/>
            </a:xfrm>
            <a:custGeom>
              <a:avLst/>
              <a:gdLst>
                <a:gd name="T0" fmla="*/ 0 w 10"/>
                <a:gd name="T1" fmla="*/ 12 h 12"/>
                <a:gd name="T2" fmla="*/ 0 w 10"/>
                <a:gd name="T3" fmla="*/ 0 h 12"/>
                <a:gd name="T4" fmla="*/ 2 w 10"/>
                <a:gd name="T5" fmla="*/ 0 h 12"/>
                <a:gd name="T6" fmla="*/ 2 w 10"/>
                <a:gd name="T7" fmla="*/ 2 h 12"/>
                <a:gd name="T8" fmla="*/ 5 w 10"/>
                <a:gd name="T9" fmla="*/ 0 h 12"/>
                <a:gd name="T10" fmla="*/ 7 w 10"/>
                <a:gd name="T11" fmla="*/ 0 h 12"/>
                <a:gd name="T12" fmla="*/ 9 w 10"/>
                <a:gd name="T13" fmla="*/ 1 h 12"/>
                <a:gd name="T14" fmla="*/ 9 w 10"/>
                <a:gd name="T15" fmla="*/ 3 h 12"/>
                <a:gd name="T16" fmla="*/ 10 w 10"/>
                <a:gd name="T17" fmla="*/ 5 h 12"/>
                <a:gd name="T18" fmla="*/ 10 w 10"/>
                <a:gd name="T19" fmla="*/ 12 h 12"/>
                <a:gd name="T20" fmla="*/ 7 w 10"/>
                <a:gd name="T21" fmla="*/ 12 h 12"/>
                <a:gd name="T22" fmla="*/ 7 w 10"/>
                <a:gd name="T23" fmla="*/ 5 h 12"/>
                <a:gd name="T24" fmla="*/ 7 w 10"/>
                <a:gd name="T25" fmla="*/ 3 h 12"/>
                <a:gd name="T26" fmla="*/ 6 w 10"/>
                <a:gd name="T27" fmla="*/ 2 h 12"/>
                <a:gd name="T28" fmla="*/ 5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2" y="0"/>
                    <a:pt x="4" y="0"/>
                    <a:pt x="5" y="0"/>
                  </a:cubicBezTo>
                  <a:cubicBezTo>
                    <a:pt x="6" y="0"/>
                    <a:pt x="7" y="0"/>
                    <a:pt x="7" y="0"/>
                  </a:cubicBezTo>
                  <a:cubicBezTo>
                    <a:pt x="8" y="0"/>
                    <a:pt x="8" y="1"/>
                    <a:pt x="9" y="1"/>
                  </a:cubicBezTo>
                  <a:cubicBezTo>
                    <a:pt x="9" y="2"/>
                    <a:pt x="9" y="2"/>
                    <a:pt x="9" y="3"/>
                  </a:cubicBezTo>
                  <a:cubicBezTo>
                    <a:pt x="9" y="3"/>
                    <a:pt x="10" y="4"/>
                    <a:pt x="10" y="5"/>
                  </a:cubicBezTo>
                  <a:cubicBezTo>
                    <a:pt x="10" y="12"/>
                    <a:pt x="10" y="12"/>
                    <a:pt x="10" y="12"/>
                  </a:cubicBezTo>
                  <a:cubicBezTo>
                    <a:pt x="7" y="12"/>
                    <a:pt x="7" y="12"/>
                    <a:pt x="7" y="12"/>
                  </a:cubicBezTo>
                  <a:cubicBezTo>
                    <a:pt x="7" y="5"/>
                    <a:pt x="7" y="5"/>
                    <a:pt x="7" y="5"/>
                  </a:cubicBezTo>
                  <a:cubicBezTo>
                    <a:pt x="7" y="4"/>
                    <a:pt x="7" y="3"/>
                    <a:pt x="7" y="3"/>
                  </a:cubicBezTo>
                  <a:cubicBezTo>
                    <a:pt x="7" y="2"/>
                    <a:pt x="7" y="2"/>
                    <a:pt x="6" y="2"/>
                  </a:cubicBezTo>
                  <a:cubicBezTo>
                    <a:pt x="6" y="2"/>
                    <a:pt x="6" y="2"/>
                    <a:pt x="5" y="2"/>
                  </a:cubicBezTo>
                  <a:cubicBezTo>
                    <a:pt x="4" y="2"/>
                    <a:pt x="3" y="2"/>
                    <a:pt x="3" y="2"/>
                  </a:cubicBezTo>
                  <a:cubicBezTo>
                    <a:pt x="2"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8"/>
            <p:cNvSpPr>
              <a:spLocks noEditPoints="1"/>
            </p:cNvSpPr>
            <p:nvPr userDrawn="1"/>
          </p:nvSpPr>
          <p:spPr bwMode="auto">
            <a:xfrm>
              <a:off x="705" y="2915"/>
              <a:ext cx="155" cy="171"/>
            </a:xfrm>
            <a:custGeom>
              <a:avLst/>
              <a:gdLst>
                <a:gd name="T0" fmla="*/ 0 w 11"/>
                <a:gd name="T1" fmla="*/ 6 h 12"/>
                <a:gd name="T2" fmla="*/ 2 w 11"/>
                <a:gd name="T3" fmla="*/ 1 h 12"/>
                <a:gd name="T4" fmla="*/ 6 w 11"/>
                <a:gd name="T5" fmla="*/ 0 h 12"/>
                <a:gd name="T6" fmla="*/ 10 w 11"/>
                <a:gd name="T7" fmla="*/ 1 h 12"/>
                <a:gd name="T8" fmla="*/ 11 w 11"/>
                <a:gd name="T9" fmla="*/ 6 h 12"/>
                <a:gd name="T10" fmla="*/ 10 w 11"/>
                <a:gd name="T11" fmla="*/ 10 h 12"/>
                <a:gd name="T12" fmla="*/ 8 w 11"/>
                <a:gd name="T13" fmla="*/ 12 h 12"/>
                <a:gd name="T14" fmla="*/ 6 w 11"/>
                <a:gd name="T15" fmla="*/ 12 h 12"/>
                <a:gd name="T16" fmla="*/ 1 w 11"/>
                <a:gd name="T17" fmla="*/ 11 h 12"/>
                <a:gd name="T18" fmla="*/ 0 w 11"/>
                <a:gd name="T19" fmla="*/ 6 h 12"/>
                <a:gd name="T20" fmla="*/ 2 w 11"/>
                <a:gd name="T21" fmla="*/ 6 h 12"/>
                <a:gd name="T22" fmla="*/ 3 w 11"/>
                <a:gd name="T23" fmla="*/ 10 h 12"/>
                <a:gd name="T24" fmla="*/ 6 w 11"/>
                <a:gd name="T25" fmla="*/ 11 h 12"/>
                <a:gd name="T26" fmla="*/ 8 w 11"/>
                <a:gd name="T27" fmla="*/ 10 h 12"/>
                <a:gd name="T28" fmla="*/ 9 w 11"/>
                <a:gd name="T29" fmla="*/ 6 h 12"/>
                <a:gd name="T30" fmla="*/ 8 w 11"/>
                <a:gd name="T31" fmla="*/ 3 h 12"/>
                <a:gd name="T32" fmla="*/ 6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0" y="2"/>
                    <a:pt x="2" y="1"/>
                  </a:cubicBezTo>
                  <a:cubicBezTo>
                    <a:pt x="3" y="0"/>
                    <a:pt x="4" y="0"/>
                    <a:pt x="6" y="0"/>
                  </a:cubicBezTo>
                  <a:cubicBezTo>
                    <a:pt x="7" y="0"/>
                    <a:pt x="9" y="0"/>
                    <a:pt x="10" y="1"/>
                  </a:cubicBezTo>
                  <a:cubicBezTo>
                    <a:pt x="11" y="2"/>
                    <a:pt x="11" y="4"/>
                    <a:pt x="11" y="6"/>
                  </a:cubicBezTo>
                  <a:cubicBezTo>
                    <a:pt x="11" y="7"/>
                    <a:pt x="11" y="9"/>
                    <a:pt x="10" y="10"/>
                  </a:cubicBezTo>
                  <a:cubicBezTo>
                    <a:pt x="10" y="10"/>
                    <a:pt x="9" y="11"/>
                    <a:pt x="8" y="12"/>
                  </a:cubicBezTo>
                  <a:cubicBezTo>
                    <a:pt x="8" y="12"/>
                    <a:pt x="7" y="12"/>
                    <a:pt x="6" y="12"/>
                  </a:cubicBezTo>
                  <a:cubicBezTo>
                    <a:pt x="4" y="12"/>
                    <a:pt x="2" y="12"/>
                    <a:pt x="1" y="11"/>
                  </a:cubicBezTo>
                  <a:cubicBezTo>
                    <a:pt x="0" y="10"/>
                    <a:pt x="0" y="8"/>
                    <a:pt x="0" y="6"/>
                  </a:cubicBezTo>
                  <a:close/>
                  <a:moveTo>
                    <a:pt x="2" y="6"/>
                  </a:moveTo>
                  <a:cubicBezTo>
                    <a:pt x="2" y="8"/>
                    <a:pt x="2" y="9"/>
                    <a:pt x="3" y="10"/>
                  </a:cubicBezTo>
                  <a:cubicBezTo>
                    <a:pt x="4" y="10"/>
                    <a:pt x="4" y="11"/>
                    <a:pt x="6" y="11"/>
                  </a:cubicBezTo>
                  <a:cubicBezTo>
                    <a:pt x="7" y="11"/>
                    <a:pt x="7" y="10"/>
                    <a:pt x="8" y="10"/>
                  </a:cubicBezTo>
                  <a:cubicBezTo>
                    <a:pt x="9" y="9"/>
                    <a:pt x="9" y="8"/>
                    <a:pt x="9" y="6"/>
                  </a:cubicBezTo>
                  <a:cubicBezTo>
                    <a:pt x="9" y="5"/>
                    <a:pt x="9" y="3"/>
                    <a:pt x="8" y="3"/>
                  </a:cubicBezTo>
                  <a:cubicBezTo>
                    <a:pt x="7" y="2"/>
                    <a:pt x="7" y="1"/>
                    <a:pt x="6" y="1"/>
                  </a:cubicBezTo>
                  <a:cubicBezTo>
                    <a:pt x="4" y="1"/>
                    <a:pt x="4" y="2"/>
                    <a:pt x="3" y="3"/>
                  </a:cubicBezTo>
                  <a:cubicBezTo>
                    <a:pt x="2"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9"/>
            <p:cNvSpPr>
              <a:spLocks/>
            </p:cNvSpPr>
            <p:nvPr userDrawn="1"/>
          </p:nvSpPr>
          <p:spPr bwMode="auto">
            <a:xfrm>
              <a:off x="959" y="2915"/>
              <a:ext cx="155" cy="171"/>
            </a:xfrm>
            <a:custGeom>
              <a:avLst/>
              <a:gdLst>
                <a:gd name="T0" fmla="*/ 5 w 11"/>
                <a:gd name="T1" fmla="*/ 12 h 12"/>
                <a:gd name="T2" fmla="*/ 0 w 11"/>
                <a:gd name="T3" fmla="*/ 0 h 12"/>
                <a:gd name="T4" fmla="*/ 2 w 11"/>
                <a:gd name="T5" fmla="*/ 0 h 12"/>
                <a:gd name="T6" fmla="*/ 5 w 11"/>
                <a:gd name="T7" fmla="*/ 7 h 12"/>
                <a:gd name="T8" fmla="*/ 6 w 11"/>
                <a:gd name="T9" fmla="*/ 10 h 12"/>
                <a:gd name="T10" fmla="*/ 7 w 11"/>
                <a:gd name="T11" fmla="*/ 7 h 12"/>
                <a:gd name="T12" fmla="*/ 9 w 11"/>
                <a:gd name="T13" fmla="*/ 0 h 12"/>
                <a:gd name="T14" fmla="*/ 11 w 11"/>
                <a:gd name="T15" fmla="*/ 0 h 12"/>
                <a:gd name="T16" fmla="*/ 7 w 11"/>
                <a:gd name="T17" fmla="*/ 12 h 12"/>
                <a:gd name="T18" fmla="*/ 5 w 11"/>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
                  <a:moveTo>
                    <a:pt x="5" y="12"/>
                  </a:moveTo>
                  <a:cubicBezTo>
                    <a:pt x="0" y="0"/>
                    <a:pt x="0" y="0"/>
                    <a:pt x="0" y="0"/>
                  </a:cubicBezTo>
                  <a:cubicBezTo>
                    <a:pt x="2" y="0"/>
                    <a:pt x="2" y="0"/>
                    <a:pt x="2" y="0"/>
                  </a:cubicBezTo>
                  <a:cubicBezTo>
                    <a:pt x="5" y="7"/>
                    <a:pt x="5" y="7"/>
                    <a:pt x="5" y="7"/>
                  </a:cubicBezTo>
                  <a:cubicBezTo>
                    <a:pt x="5" y="8"/>
                    <a:pt x="6" y="9"/>
                    <a:pt x="6" y="10"/>
                  </a:cubicBezTo>
                  <a:cubicBezTo>
                    <a:pt x="6" y="9"/>
                    <a:pt x="6" y="8"/>
                    <a:pt x="7" y="7"/>
                  </a:cubicBezTo>
                  <a:cubicBezTo>
                    <a:pt x="9" y="0"/>
                    <a:pt x="9" y="0"/>
                    <a:pt x="9" y="0"/>
                  </a:cubicBezTo>
                  <a:cubicBezTo>
                    <a:pt x="11" y="0"/>
                    <a:pt x="11" y="0"/>
                    <a:pt x="11" y="0"/>
                  </a:cubicBezTo>
                  <a:cubicBezTo>
                    <a:pt x="7" y="12"/>
                    <a:pt x="7" y="12"/>
                    <a:pt x="7" y="12"/>
                  </a:cubicBezTo>
                  <a:lnTo>
                    <a:pt x="5"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80"/>
            <p:cNvSpPr>
              <a:spLocks noEditPoints="1"/>
            </p:cNvSpPr>
            <p:nvPr userDrawn="1"/>
          </p:nvSpPr>
          <p:spPr bwMode="auto">
            <a:xfrm>
              <a:off x="1213" y="2915"/>
              <a:ext cx="169" cy="171"/>
            </a:xfrm>
            <a:custGeom>
              <a:avLst/>
              <a:gdLst>
                <a:gd name="T0" fmla="*/ 9 w 12"/>
                <a:gd name="T1" fmla="*/ 11 h 12"/>
                <a:gd name="T2" fmla="*/ 7 w 12"/>
                <a:gd name="T3" fmla="*/ 12 h 12"/>
                <a:gd name="T4" fmla="*/ 5 w 12"/>
                <a:gd name="T5" fmla="*/ 12 h 12"/>
                <a:gd name="T6" fmla="*/ 1 w 12"/>
                <a:gd name="T7" fmla="*/ 11 h 12"/>
                <a:gd name="T8" fmla="*/ 0 w 12"/>
                <a:gd name="T9" fmla="*/ 9 h 12"/>
                <a:gd name="T10" fmla="*/ 1 w 12"/>
                <a:gd name="T11" fmla="*/ 7 h 12"/>
                <a:gd name="T12" fmla="*/ 2 w 12"/>
                <a:gd name="T13" fmla="*/ 6 h 12"/>
                <a:gd name="T14" fmla="*/ 3 w 12"/>
                <a:gd name="T15" fmla="*/ 5 h 12"/>
                <a:gd name="T16" fmla="*/ 5 w 12"/>
                <a:gd name="T17" fmla="*/ 5 h 12"/>
                <a:gd name="T18" fmla="*/ 9 w 12"/>
                <a:gd name="T19" fmla="*/ 4 h 12"/>
                <a:gd name="T20" fmla="*/ 9 w 12"/>
                <a:gd name="T21" fmla="*/ 4 h 12"/>
                <a:gd name="T22" fmla="*/ 8 w 12"/>
                <a:gd name="T23" fmla="*/ 2 h 12"/>
                <a:gd name="T24" fmla="*/ 6 w 12"/>
                <a:gd name="T25" fmla="*/ 1 h 12"/>
                <a:gd name="T26" fmla="*/ 4 w 12"/>
                <a:gd name="T27" fmla="*/ 2 h 12"/>
                <a:gd name="T28" fmla="*/ 3 w 12"/>
                <a:gd name="T29" fmla="*/ 4 h 12"/>
                <a:gd name="T30" fmla="*/ 1 w 12"/>
                <a:gd name="T31" fmla="*/ 3 h 12"/>
                <a:gd name="T32" fmla="*/ 2 w 12"/>
                <a:gd name="T33" fmla="*/ 1 h 12"/>
                <a:gd name="T34" fmla="*/ 3 w 12"/>
                <a:gd name="T35" fmla="*/ 0 h 12"/>
                <a:gd name="T36" fmla="*/ 6 w 12"/>
                <a:gd name="T37" fmla="*/ 0 h 12"/>
                <a:gd name="T38" fmla="*/ 9 w 12"/>
                <a:gd name="T39" fmla="*/ 0 h 12"/>
                <a:gd name="T40" fmla="*/ 10 w 12"/>
                <a:gd name="T41" fmla="*/ 1 h 12"/>
                <a:gd name="T42" fmla="*/ 11 w 12"/>
                <a:gd name="T43" fmla="*/ 2 h 12"/>
                <a:gd name="T44" fmla="*/ 11 w 12"/>
                <a:gd name="T45" fmla="*/ 4 h 12"/>
                <a:gd name="T46" fmla="*/ 11 w 12"/>
                <a:gd name="T47" fmla="*/ 7 h 12"/>
                <a:gd name="T48" fmla="*/ 11 w 12"/>
                <a:gd name="T49" fmla="*/ 11 h 12"/>
                <a:gd name="T50" fmla="*/ 12 w 12"/>
                <a:gd name="T51" fmla="*/ 12 h 12"/>
                <a:gd name="T52" fmla="*/ 9 w 12"/>
                <a:gd name="T53" fmla="*/ 12 h 12"/>
                <a:gd name="T54" fmla="*/ 9 w 12"/>
                <a:gd name="T55" fmla="*/ 11 h 12"/>
                <a:gd name="T56" fmla="*/ 9 w 12"/>
                <a:gd name="T57" fmla="*/ 6 h 12"/>
                <a:gd name="T58" fmla="*/ 5 w 12"/>
                <a:gd name="T59" fmla="*/ 7 h 12"/>
                <a:gd name="T60" fmla="*/ 4 w 12"/>
                <a:gd name="T61" fmla="*/ 7 h 12"/>
                <a:gd name="T62" fmla="*/ 3 w 12"/>
                <a:gd name="T63" fmla="*/ 8 h 12"/>
                <a:gd name="T64" fmla="*/ 3 w 12"/>
                <a:gd name="T65" fmla="*/ 9 h 12"/>
                <a:gd name="T66" fmla="*/ 3 w 12"/>
                <a:gd name="T67" fmla="*/ 10 h 12"/>
                <a:gd name="T68" fmla="*/ 5 w 12"/>
                <a:gd name="T69" fmla="*/ 11 h 12"/>
                <a:gd name="T70" fmla="*/ 7 w 12"/>
                <a:gd name="T71" fmla="*/ 10 h 12"/>
                <a:gd name="T72" fmla="*/ 8 w 12"/>
                <a:gd name="T73" fmla="*/ 9 h 12"/>
                <a:gd name="T74" fmla="*/ 9 w 12"/>
                <a:gd name="T75" fmla="*/ 7 h 12"/>
                <a:gd name="T76" fmla="*/ 9 w 12"/>
                <a:gd name="T7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 h="12">
                  <a:moveTo>
                    <a:pt x="9" y="11"/>
                  </a:moveTo>
                  <a:cubicBezTo>
                    <a:pt x="8" y="11"/>
                    <a:pt x="7" y="12"/>
                    <a:pt x="7" y="12"/>
                  </a:cubicBezTo>
                  <a:cubicBezTo>
                    <a:pt x="6" y="12"/>
                    <a:pt x="5" y="12"/>
                    <a:pt x="5" y="12"/>
                  </a:cubicBezTo>
                  <a:cubicBezTo>
                    <a:pt x="3" y="12"/>
                    <a:pt x="2" y="12"/>
                    <a:pt x="1" y="11"/>
                  </a:cubicBezTo>
                  <a:cubicBezTo>
                    <a:pt x="1" y="11"/>
                    <a:pt x="0" y="10"/>
                    <a:pt x="0" y="9"/>
                  </a:cubicBezTo>
                  <a:cubicBezTo>
                    <a:pt x="0" y="8"/>
                    <a:pt x="1" y="8"/>
                    <a:pt x="1" y="7"/>
                  </a:cubicBezTo>
                  <a:cubicBezTo>
                    <a:pt x="1" y="7"/>
                    <a:pt x="1" y="6"/>
                    <a:pt x="2" y="6"/>
                  </a:cubicBezTo>
                  <a:cubicBezTo>
                    <a:pt x="2" y="6"/>
                    <a:pt x="3" y="6"/>
                    <a:pt x="3" y="5"/>
                  </a:cubicBezTo>
                  <a:cubicBezTo>
                    <a:pt x="4" y="5"/>
                    <a:pt x="4" y="5"/>
                    <a:pt x="5" y="5"/>
                  </a:cubicBezTo>
                  <a:cubicBezTo>
                    <a:pt x="7" y="5"/>
                    <a:pt x="8" y="5"/>
                    <a:pt x="9" y="4"/>
                  </a:cubicBezTo>
                  <a:cubicBezTo>
                    <a:pt x="9" y="4"/>
                    <a:pt x="9" y="4"/>
                    <a:pt x="9" y="4"/>
                  </a:cubicBezTo>
                  <a:cubicBezTo>
                    <a:pt x="9" y="3"/>
                    <a:pt x="9" y="2"/>
                    <a:pt x="8" y="2"/>
                  </a:cubicBezTo>
                  <a:cubicBezTo>
                    <a:pt x="8" y="2"/>
                    <a:pt x="7" y="1"/>
                    <a:pt x="6" y="1"/>
                  </a:cubicBezTo>
                  <a:cubicBezTo>
                    <a:pt x="5" y="1"/>
                    <a:pt x="4" y="2"/>
                    <a:pt x="4" y="2"/>
                  </a:cubicBezTo>
                  <a:cubicBezTo>
                    <a:pt x="3" y="2"/>
                    <a:pt x="3" y="3"/>
                    <a:pt x="3" y="4"/>
                  </a:cubicBezTo>
                  <a:cubicBezTo>
                    <a:pt x="1" y="3"/>
                    <a:pt x="1" y="3"/>
                    <a:pt x="1" y="3"/>
                  </a:cubicBezTo>
                  <a:cubicBezTo>
                    <a:pt x="1" y="3"/>
                    <a:pt x="1" y="2"/>
                    <a:pt x="2" y="1"/>
                  </a:cubicBezTo>
                  <a:cubicBezTo>
                    <a:pt x="2" y="1"/>
                    <a:pt x="3" y="0"/>
                    <a:pt x="3" y="0"/>
                  </a:cubicBezTo>
                  <a:cubicBezTo>
                    <a:pt x="4" y="0"/>
                    <a:pt x="5" y="0"/>
                    <a:pt x="6" y="0"/>
                  </a:cubicBezTo>
                  <a:cubicBezTo>
                    <a:pt x="7" y="0"/>
                    <a:pt x="8" y="0"/>
                    <a:pt x="9" y="0"/>
                  </a:cubicBezTo>
                  <a:cubicBezTo>
                    <a:pt x="9" y="0"/>
                    <a:pt x="10" y="1"/>
                    <a:pt x="10" y="1"/>
                  </a:cubicBezTo>
                  <a:cubicBezTo>
                    <a:pt x="10" y="1"/>
                    <a:pt x="11" y="2"/>
                    <a:pt x="11" y="2"/>
                  </a:cubicBezTo>
                  <a:cubicBezTo>
                    <a:pt x="11" y="3"/>
                    <a:pt x="11" y="3"/>
                    <a:pt x="11" y="4"/>
                  </a:cubicBezTo>
                  <a:cubicBezTo>
                    <a:pt x="11" y="7"/>
                    <a:pt x="11" y="7"/>
                    <a:pt x="11" y="7"/>
                  </a:cubicBezTo>
                  <a:cubicBezTo>
                    <a:pt x="11" y="9"/>
                    <a:pt x="11" y="10"/>
                    <a:pt x="11" y="11"/>
                  </a:cubicBezTo>
                  <a:cubicBezTo>
                    <a:pt x="11" y="11"/>
                    <a:pt x="11" y="12"/>
                    <a:pt x="12" y="12"/>
                  </a:cubicBezTo>
                  <a:cubicBezTo>
                    <a:pt x="9" y="12"/>
                    <a:pt x="9" y="12"/>
                    <a:pt x="9" y="12"/>
                  </a:cubicBezTo>
                  <a:cubicBezTo>
                    <a:pt x="9" y="12"/>
                    <a:pt x="9" y="11"/>
                    <a:pt x="9" y="11"/>
                  </a:cubicBezTo>
                  <a:close/>
                  <a:moveTo>
                    <a:pt x="9" y="6"/>
                  </a:moveTo>
                  <a:cubicBezTo>
                    <a:pt x="8" y="6"/>
                    <a:pt x="7" y="7"/>
                    <a:pt x="5" y="7"/>
                  </a:cubicBezTo>
                  <a:cubicBezTo>
                    <a:pt x="5" y="7"/>
                    <a:pt x="4" y="7"/>
                    <a:pt x="4" y="7"/>
                  </a:cubicBezTo>
                  <a:cubicBezTo>
                    <a:pt x="3" y="7"/>
                    <a:pt x="3" y="8"/>
                    <a:pt x="3" y="8"/>
                  </a:cubicBezTo>
                  <a:cubicBezTo>
                    <a:pt x="3" y="8"/>
                    <a:pt x="3" y="9"/>
                    <a:pt x="3" y="9"/>
                  </a:cubicBezTo>
                  <a:cubicBezTo>
                    <a:pt x="3" y="9"/>
                    <a:pt x="3" y="10"/>
                    <a:pt x="3" y="10"/>
                  </a:cubicBezTo>
                  <a:cubicBezTo>
                    <a:pt x="4" y="11"/>
                    <a:pt x="4" y="11"/>
                    <a:pt x="5" y="11"/>
                  </a:cubicBezTo>
                  <a:cubicBezTo>
                    <a:pt x="6" y="11"/>
                    <a:pt x="7" y="11"/>
                    <a:pt x="7" y="10"/>
                  </a:cubicBezTo>
                  <a:cubicBezTo>
                    <a:pt x="8" y="10"/>
                    <a:pt x="8" y="9"/>
                    <a:pt x="8" y="9"/>
                  </a:cubicBezTo>
                  <a:cubicBezTo>
                    <a:pt x="9" y="8"/>
                    <a:pt x="9" y="8"/>
                    <a:pt x="9" y="7"/>
                  </a:cubicBezTo>
                  <a:lnTo>
                    <a:pt x="9"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1"/>
            <p:cNvSpPr>
              <a:spLocks/>
            </p:cNvSpPr>
            <p:nvPr userDrawn="1"/>
          </p:nvSpPr>
          <p:spPr bwMode="auto">
            <a:xfrm>
              <a:off x="1481" y="2858"/>
              <a:ext cx="85" cy="228"/>
            </a:xfrm>
            <a:custGeom>
              <a:avLst/>
              <a:gdLst>
                <a:gd name="T0" fmla="*/ 5 w 6"/>
                <a:gd name="T1" fmla="*/ 14 h 16"/>
                <a:gd name="T2" fmla="*/ 6 w 6"/>
                <a:gd name="T3" fmla="*/ 16 h 16"/>
                <a:gd name="T4" fmla="*/ 4 w 6"/>
                <a:gd name="T5" fmla="*/ 16 h 16"/>
                <a:gd name="T6" fmla="*/ 2 w 6"/>
                <a:gd name="T7" fmla="*/ 16 h 16"/>
                <a:gd name="T8" fmla="*/ 2 w 6"/>
                <a:gd name="T9" fmla="*/ 15 h 16"/>
                <a:gd name="T10" fmla="*/ 1 w 6"/>
                <a:gd name="T11" fmla="*/ 13 h 16"/>
                <a:gd name="T12" fmla="*/ 1 w 6"/>
                <a:gd name="T13" fmla="*/ 6 h 16"/>
                <a:gd name="T14" fmla="*/ 0 w 6"/>
                <a:gd name="T15" fmla="*/ 6 h 16"/>
                <a:gd name="T16" fmla="*/ 0 w 6"/>
                <a:gd name="T17" fmla="*/ 4 h 16"/>
                <a:gd name="T18" fmla="*/ 1 w 6"/>
                <a:gd name="T19" fmla="*/ 4 h 16"/>
                <a:gd name="T20" fmla="*/ 1 w 6"/>
                <a:gd name="T21" fmla="*/ 1 h 16"/>
                <a:gd name="T22" fmla="*/ 3 w 6"/>
                <a:gd name="T23" fmla="*/ 0 h 16"/>
                <a:gd name="T24" fmla="*/ 3 w 6"/>
                <a:gd name="T25" fmla="*/ 4 h 16"/>
                <a:gd name="T26" fmla="*/ 5 w 6"/>
                <a:gd name="T27" fmla="*/ 4 h 16"/>
                <a:gd name="T28" fmla="*/ 5 w 6"/>
                <a:gd name="T29" fmla="*/ 6 h 16"/>
                <a:gd name="T30" fmla="*/ 3 w 6"/>
                <a:gd name="T31" fmla="*/ 6 h 16"/>
                <a:gd name="T32" fmla="*/ 3 w 6"/>
                <a:gd name="T33" fmla="*/ 13 h 16"/>
                <a:gd name="T34" fmla="*/ 4 w 6"/>
                <a:gd name="T35" fmla="*/ 14 h 16"/>
                <a:gd name="T36" fmla="*/ 4 w 6"/>
                <a:gd name="T37" fmla="*/ 14 h 16"/>
                <a:gd name="T38" fmla="*/ 5 w 6"/>
                <a:gd name="T39" fmla="*/ 14 h 16"/>
                <a:gd name="T40" fmla="*/ 5 w 6"/>
                <a:gd name="T4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16">
                  <a:moveTo>
                    <a:pt x="5" y="14"/>
                  </a:moveTo>
                  <a:cubicBezTo>
                    <a:pt x="6" y="16"/>
                    <a:pt x="6" y="16"/>
                    <a:pt x="6" y="16"/>
                  </a:cubicBezTo>
                  <a:cubicBezTo>
                    <a:pt x="5" y="16"/>
                    <a:pt x="5" y="16"/>
                    <a:pt x="4" y="16"/>
                  </a:cubicBezTo>
                  <a:cubicBezTo>
                    <a:pt x="3" y="16"/>
                    <a:pt x="3" y="16"/>
                    <a:pt x="2" y="16"/>
                  </a:cubicBezTo>
                  <a:cubicBezTo>
                    <a:pt x="2" y="16"/>
                    <a:pt x="2" y="15"/>
                    <a:pt x="2" y="15"/>
                  </a:cubicBezTo>
                  <a:cubicBezTo>
                    <a:pt x="1" y="15"/>
                    <a:pt x="1" y="14"/>
                    <a:pt x="1" y="13"/>
                  </a:cubicBezTo>
                  <a:cubicBezTo>
                    <a:pt x="1" y="6"/>
                    <a:pt x="1" y="6"/>
                    <a:pt x="1" y="6"/>
                  </a:cubicBezTo>
                  <a:cubicBezTo>
                    <a:pt x="0" y="6"/>
                    <a:pt x="0" y="6"/>
                    <a:pt x="0" y="6"/>
                  </a:cubicBezTo>
                  <a:cubicBezTo>
                    <a:pt x="0" y="4"/>
                    <a:pt x="0" y="4"/>
                    <a:pt x="0" y="4"/>
                  </a:cubicBezTo>
                  <a:cubicBezTo>
                    <a:pt x="1" y="4"/>
                    <a:pt x="1" y="4"/>
                    <a:pt x="1" y="4"/>
                  </a:cubicBezTo>
                  <a:cubicBezTo>
                    <a:pt x="1" y="1"/>
                    <a:pt x="1" y="1"/>
                    <a:pt x="1" y="1"/>
                  </a:cubicBezTo>
                  <a:cubicBezTo>
                    <a:pt x="3" y="0"/>
                    <a:pt x="3" y="0"/>
                    <a:pt x="3" y="0"/>
                  </a:cubicBezTo>
                  <a:cubicBezTo>
                    <a:pt x="3" y="4"/>
                    <a:pt x="3" y="4"/>
                    <a:pt x="3" y="4"/>
                  </a:cubicBezTo>
                  <a:cubicBezTo>
                    <a:pt x="5" y="4"/>
                    <a:pt x="5" y="4"/>
                    <a:pt x="5" y="4"/>
                  </a:cubicBezTo>
                  <a:cubicBezTo>
                    <a:pt x="5" y="6"/>
                    <a:pt x="5" y="6"/>
                    <a:pt x="5" y="6"/>
                  </a:cubicBezTo>
                  <a:cubicBezTo>
                    <a:pt x="3" y="6"/>
                    <a:pt x="3" y="6"/>
                    <a:pt x="3" y="6"/>
                  </a:cubicBezTo>
                  <a:cubicBezTo>
                    <a:pt x="3" y="13"/>
                    <a:pt x="3" y="13"/>
                    <a:pt x="3" y="13"/>
                  </a:cubicBezTo>
                  <a:cubicBezTo>
                    <a:pt x="3" y="13"/>
                    <a:pt x="3" y="14"/>
                    <a:pt x="4" y="14"/>
                  </a:cubicBezTo>
                  <a:cubicBezTo>
                    <a:pt x="4" y="14"/>
                    <a:pt x="4" y="14"/>
                    <a:pt x="4" y="14"/>
                  </a:cubicBezTo>
                  <a:cubicBezTo>
                    <a:pt x="4" y="14"/>
                    <a:pt x="4" y="14"/>
                    <a:pt x="5" y="14"/>
                  </a:cubicBezTo>
                  <a:cubicBezTo>
                    <a:pt x="5" y="14"/>
                    <a:pt x="5" y="14"/>
                    <a:pt x="5"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2"/>
            <p:cNvSpPr>
              <a:spLocks noEditPoints="1"/>
            </p:cNvSpPr>
            <p:nvPr userDrawn="1"/>
          </p:nvSpPr>
          <p:spPr bwMode="auto">
            <a:xfrm>
              <a:off x="1665" y="2844"/>
              <a:ext cx="28" cy="242"/>
            </a:xfrm>
            <a:custGeom>
              <a:avLst/>
              <a:gdLst>
                <a:gd name="T0" fmla="*/ 0 w 28"/>
                <a:gd name="T1" fmla="*/ 43 h 242"/>
                <a:gd name="T2" fmla="*/ 0 w 28"/>
                <a:gd name="T3" fmla="*/ 0 h 242"/>
                <a:gd name="T4" fmla="*/ 28 w 28"/>
                <a:gd name="T5" fmla="*/ 0 h 242"/>
                <a:gd name="T6" fmla="*/ 28 w 28"/>
                <a:gd name="T7" fmla="*/ 43 h 242"/>
                <a:gd name="T8" fmla="*/ 0 w 28"/>
                <a:gd name="T9" fmla="*/ 43 h 242"/>
                <a:gd name="T10" fmla="*/ 0 w 28"/>
                <a:gd name="T11" fmla="*/ 242 h 242"/>
                <a:gd name="T12" fmla="*/ 0 w 28"/>
                <a:gd name="T13" fmla="*/ 71 h 242"/>
                <a:gd name="T14" fmla="*/ 28 w 28"/>
                <a:gd name="T15" fmla="*/ 71 h 242"/>
                <a:gd name="T16" fmla="*/ 28 w 28"/>
                <a:gd name="T17" fmla="*/ 242 h 242"/>
                <a:gd name="T18" fmla="*/ 0 w 28"/>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42">
                  <a:moveTo>
                    <a:pt x="0" y="43"/>
                  </a:moveTo>
                  <a:lnTo>
                    <a:pt x="0" y="0"/>
                  </a:lnTo>
                  <a:lnTo>
                    <a:pt x="28" y="0"/>
                  </a:lnTo>
                  <a:lnTo>
                    <a:pt x="28" y="43"/>
                  </a:lnTo>
                  <a:lnTo>
                    <a:pt x="0" y="43"/>
                  </a:lnTo>
                  <a:close/>
                  <a:moveTo>
                    <a:pt x="0" y="242"/>
                  </a:moveTo>
                  <a:lnTo>
                    <a:pt x="0" y="71"/>
                  </a:lnTo>
                  <a:lnTo>
                    <a:pt x="28" y="71"/>
                  </a:lnTo>
                  <a:lnTo>
                    <a:pt x="28"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3"/>
            <p:cNvSpPr>
              <a:spLocks noEditPoints="1"/>
            </p:cNvSpPr>
            <p:nvPr userDrawn="1"/>
          </p:nvSpPr>
          <p:spPr bwMode="auto">
            <a:xfrm>
              <a:off x="1820" y="2915"/>
              <a:ext cx="155" cy="171"/>
            </a:xfrm>
            <a:custGeom>
              <a:avLst/>
              <a:gdLst>
                <a:gd name="T0" fmla="*/ 0 w 11"/>
                <a:gd name="T1" fmla="*/ 6 h 12"/>
                <a:gd name="T2" fmla="*/ 2 w 11"/>
                <a:gd name="T3" fmla="*/ 1 h 12"/>
                <a:gd name="T4" fmla="*/ 5 w 11"/>
                <a:gd name="T5" fmla="*/ 0 h 12"/>
                <a:gd name="T6" fmla="*/ 10 w 11"/>
                <a:gd name="T7" fmla="*/ 1 h 12"/>
                <a:gd name="T8" fmla="*/ 11 w 11"/>
                <a:gd name="T9" fmla="*/ 6 h 12"/>
                <a:gd name="T10" fmla="*/ 10 w 11"/>
                <a:gd name="T11" fmla="*/ 10 h 12"/>
                <a:gd name="T12" fmla="*/ 8 w 11"/>
                <a:gd name="T13" fmla="*/ 12 h 12"/>
                <a:gd name="T14" fmla="*/ 5 w 11"/>
                <a:gd name="T15" fmla="*/ 12 h 12"/>
                <a:gd name="T16" fmla="*/ 1 w 11"/>
                <a:gd name="T17" fmla="*/ 11 h 12"/>
                <a:gd name="T18" fmla="*/ 0 w 11"/>
                <a:gd name="T19" fmla="*/ 6 h 12"/>
                <a:gd name="T20" fmla="*/ 2 w 11"/>
                <a:gd name="T21" fmla="*/ 6 h 12"/>
                <a:gd name="T22" fmla="*/ 3 w 11"/>
                <a:gd name="T23" fmla="*/ 10 h 12"/>
                <a:gd name="T24" fmla="*/ 5 w 11"/>
                <a:gd name="T25" fmla="*/ 11 h 12"/>
                <a:gd name="T26" fmla="*/ 8 w 11"/>
                <a:gd name="T27" fmla="*/ 10 h 12"/>
                <a:gd name="T28" fmla="*/ 9 w 11"/>
                <a:gd name="T29" fmla="*/ 6 h 12"/>
                <a:gd name="T30" fmla="*/ 8 w 11"/>
                <a:gd name="T31" fmla="*/ 3 h 12"/>
                <a:gd name="T32" fmla="*/ 5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0" y="2"/>
                    <a:pt x="2" y="1"/>
                  </a:cubicBezTo>
                  <a:cubicBezTo>
                    <a:pt x="3" y="0"/>
                    <a:pt x="4" y="0"/>
                    <a:pt x="5" y="0"/>
                  </a:cubicBezTo>
                  <a:cubicBezTo>
                    <a:pt x="7" y="0"/>
                    <a:pt x="8" y="0"/>
                    <a:pt x="10" y="1"/>
                  </a:cubicBezTo>
                  <a:cubicBezTo>
                    <a:pt x="11" y="2"/>
                    <a:pt x="11" y="4"/>
                    <a:pt x="11" y="6"/>
                  </a:cubicBezTo>
                  <a:cubicBezTo>
                    <a:pt x="11" y="7"/>
                    <a:pt x="11" y="9"/>
                    <a:pt x="10" y="10"/>
                  </a:cubicBezTo>
                  <a:cubicBezTo>
                    <a:pt x="10" y="10"/>
                    <a:pt x="9" y="11"/>
                    <a:pt x="8" y="12"/>
                  </a:cubicBezTo>
                  <a:cubicBezTo>
                    <a:pt x="7" y="12"/>
                    <a:pt x="6" y="12"/>
                    <a:pt x="5" y="12"/>
                  </a:cubicBezTo>
                  <a:cubicBezTo>
                    <a:pt x="4" y="12"/>
                    <a:pt x="2" y="12"/>
                    <a:pt x="1" y="11"/>
                  </a:cubicBezTo>
                  <a:cubicBezTo>
                    <a:pt x="0" y="10"/>
                    <a:pt x="0" y="8"/>
                    <a:pt x="0" y="6"/>
                  </a:cubicBezTo>
                  <a:close/>
                  <a:moveTo>
                    <a:pt x="2" y="6"/>
                  </a:moveTo>
                  <a:cubicBezTo>
                    <a:pt x="2" y="8"/>
                    <a:pt x="2" y="9"/>
                    <a:pt x="3" y="10"/>
                  </a:cubicBezTo>
                  <a:cubicBezTo>
                    <a:pt x="4" y="10"/>
                    <a:pt x="4" y="11"/>
                    <a:pt x="5" y="11"/>
                  </a:cubicBezTo>
                  <a:cubicBezTo>
                    <a:pt x="6" y="11"/>
                    <a:pt x="7" y="10"/>
                    <a:pt x="8" y="10"/>
                  </a:cubicBezTo>
                  <a:cubicBezTo>
                    <a:pt x="9" y="9"/>
                    <a:pt x="9" y="8"/>
                    <a:pt x="9" y="6"/>
                  </a:cubicBezTo>
                  <a:cubicBezTo>
                    <a:pt x="9" y="5"/>
                    <a:pt x="9" y="3"/>
                    <a:pt x="8" y="3"/>
                  </a:cubicBezTo>
                  <a:cubicBezTo>
                    <a:pt x="7" y="2"/>
                    <a:pt x="6" y="1"/>
                    <a:pt x="5" y="1"/>
                  </a:cubicBezTo>
                  <a:cubicBezTo>
                    <a:pt x="4" y="1"/>
                    <a:pt x="4" y="2"/>
                    <a:pt x="3" y="3"/>
                  </a:cubicBezTo>
                  <a:cubicBezTo>
                    <a:pt x="2"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4"/>
            <p:cNvSpPr>
              <a:spLocks/>
            </p:cNvSpPr>
            <p:nvPr userDrawn="1"/>
          </p:nvSpPr>
          <p:spPr bwMode="auto">
            <a:xfrm>
              <a:off x="2088" y="2915"/>
              <a:ext cx="141" cy="171"/>
            </a:xfrm>
            <a:custGeom>
              <a:avLst/>
              <a:gdLst>
                <a:gd name="T0" fmla="*/ 0 w 10"/>
                <a:gd name="T1" fmla="*/ 12 h 12"/>
                <a:gd name="T2" fmla="*/ 0 w 10"/>
                <a:gd name="T3" fmla="*/ 0 h 12"/>
                <a:gd name="T4" fmla="*/ 2 w 10"/>
                <a:gd name="T5" fmla="*/ 0 h 12"/>
                <a:gd name="T6" fmla="*/ 2 w 10"/>
                <a:gd name="T7" fmla="*/ 2 h 12"/>
                <a:gd name="T8" fmla="*/ 6 w 10"/>
                <a:gd name="T9" fmla="*/ 0 h 12"/>
                <a:gd name="T10" fmla="*/ 8 w 10"/>
                <a:gd name="T11" fmla="*/ 0 h 12"/>
                <a:gd name="T12" fmla="*/ 9 w 10"/>
                <a:gd name="T13" fmla="*/ 1 h 12"/>
                <a:gd name="T14" fmla="*/ 10 w 10"/>
                <a:gd name="T15" fmla="*/ 3 h 12"/>
                <a:gd name="T16" fmla="*/ 10 w 10"/>
                <a:gd name="T17" fmla="*/ 5 h 12"/>
                <a:gd name="T18" fmla="*/ 10 w 10"/>
                <a:gd name="T19" fmla="*/ 12 h 12"/>
                <a:gd name="T20" fmla="*/ 8 w 10"/>
                <a:gd name="T21" fmla="*/ 12 h 12"/>
                <a:gd name="T22" fmla="*/ 8 w 10"/>
                <a:gd name="T23" fmla="*/ 5 h 12"/>
                <a:gd name="T24" fmla="*/ 8 w 10"/>
                <a:gd name="T25" fmla="*/ 3 h 12"/>
                <a:gd name="T26" fmla="*/ 7 w 10"/>
                <a:gd name="T27" fmla="*/ 2 h 12"/>
                <a:gd name="T28" fmla="*/ 6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3" y="0"/>
                    <a:pt x="4" y="0"/>
                    <a:pt x="6" y="0"/>
                  </a:cubicBezTo>
                  <a:cubicBezTo>
                    <a:pt x="7" y="0"/>
                    <a:pt x="8" y="0"/>
                    <a:pt x="8" y="0"/>
                  </a:cubicBezTo>
                  <a:cubicBezTo>
                    <a:pt x="9" y="0"/>
                    <a:pt x="9" y="1"/>
                    <a:pt x="9" y="1"/>
                  </a:cubicBezTo>
                  <a:cubicBezTo>
                    <a:pt x="10" y="2"/>
                    <a:pt x="10" y="2"/>
                    <a:pt x="10" y="3"/>
                  </a:cubicBezTo>
                  <a:cubicBezTo>
                    <a:pt x="10" y="3"/>
                    <a:pt x="10" y="4"/>
                    <a:pt x="10" y="5"/>
                  </a:cubicBezTo>
                  <a:cubicBezTo>
                    <a:pt x="10" y="12"/>
                    <a:pt x="10" y="12"/>
                    <a:pt x="10" y="12"/>
                  </a:cubicBezTo>
                  <a:cubicBezTo>
                    <a:pt x="8" y="12"/>
                    <a:pt x="8" y="12"/>
                    <a:pt x="8" y="12"/>
                  </a:cubicBezTo>
                  <a:cubicBezTo>
                    <a:pt x="8" y="5"/>
                    <a:pt x="8" y="5"/>
                    <a:pt x="8" y="5"/>
                  </a:cubicBezTo>
                  <a:cubicBezTo>
                    <a:pt x="8" y="4"/>
                    <a:pt x="8" y="3"/>
                    <a:pt x="8" y="3"/>
                  </a:cubicBezTo>
                  <a:cubicBezTo>
                    <a:pt x="8" y="2"/>
                    <a:pt x="8" y="2"/>
                    <a:pt x="7" y="2"/>
                  </a:cubicBezTo>
                  <a:cubicBezTo>
                    <a:pt x="7" y="2"/>
                    <a:pt x="6" y="2"/>
                    <a:pt x="6" y="2"/>
                  </a:cubicBezTo>
                  <a:cubicBezTo>
                    <a:pt x="5" y="2"/>
                    <a:pt x="4" y="2"/>
                    <a:pt x="3" y="2"/>
                  </a:cubicBezTo>
                  <a:cubicBezTo>
                    <a:pt x="3"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85"/>
            <p:cNvSpPr>
              <a:spLocks/>
            </p:cNvSpPr>
            <p:nvPr userDrawn="1"/>
          </p:nvSpPr>
          <p:spPr bwMode="auto">
            <a:xfrm>
              <a:off x="2539" y="2844"/>
              <a:ext cx="156" cy="242"/>
            </a:xfrm>
            <a:custGeom>
              <a:avLst/>
              <a:gdLst>
                <a:gd name="T0" fmla="*/ 0 w 156"/>
                <a:gd name="T1" fmla="*/ 242 h 242"/>
                <a:gd name="T2" fmla="*/ 0 w 156"/>
                <a:gd name="T3" fmla="*/ 0 h 242"/>
                <a:gd name="T4" fmla="*/ 156 w 156"/>
                <a:gd name="T5" fmla="*/ 0 h 242"/>
                <a:gd name="T6" fmla="*/ 156 w 156"/>
                <a:gd name="T7" fmla="*/ 28 h 242"/>
                <a:gd name="T8" fmla="*/ 29 w 156"/>
                <a:gd name="T9" fmla="*/ 28 h 242"/>
                <a:gd name="T10" fmla="*/ 29 w 156"/>
                <a:gd name="T11" fmla="*/ 114 h 242"/>
                <a:gd name="T12" fmla="*/ 142 w 156"/>
                <a:gd name="T13" fmla="*/ 114 h 242"/>
                <a:gd name="T14" fmla="*/ 142 w 156"/>
                <a:gd name="T15" fmla="*/ 142 h 242"/>
                <a:gd name="T16" fmla="*/ 29 w 156"/>
                <a:gd name="T17" fmla="*/ 142 h 242"/>
                <a:gd name="T18" fmla="*/ 29 w 156"/>
                <a:gd name="T19" fmla="*/ 242 h 242"/>
                <a:gd name="T20" fmla="*/ 0 w 156"/>
                <a:gd name="T2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242">
                  <a:moveTo>
                    <a:pt x="0" y="242"/>
                  </a:moveTo>
                  <a:lnTo>
                    <a:pt x="0" y="0"/>
                  </a:lnTo>
                  <a:lnTo>
                    <a:pt x="156" y="0"/>
                  </a:lnTo>
                  <a:lnTo>
                    <a:pt x="156" y="28"/>
                  </a:lnTo>
                  <a:lnTo>
                    <a:pt x="29" y="28"/>
                  </a:lnTo>
                  <a:lnTo>
                    <a:pt x="29" y="114"/>
                  </a:lnTo>
                  <a:lnTo>
                    <a:pt x="142" y="114"/>
                  </a:lnTo>
                  <a:lnTo>
                    <a:pt x="142" y="142"/>
                  </a:lnTo>
                  <a:lnTo>
                    <a:pt x="29" y="142"/>
                  </a:lnTo>
                  <a:lnTo>
                    <a:pt x="29"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6"/>
            <p:cNvSpPr>
              <a:spLocks noEditPoints="1"/>
            </p:cNvSpPr>
            <p:nvPr userDrawn="1"/>
          </p:nvSpPr>
          <p:spPr bwMode="auto">
            <a:xfrm>
              <a:off x="2808" y="2915"/>
              <a:ext cx="155" cy="171"/>
            </a:xfrm>
            <a:custGeom>
              <a:avLst/>
              <a:gdLst>
                <a:gd name="T0" fmla="*/ 0 w 11"/>
                <a:gd name="T1" fmla="*/ 6 h 12"/>
                <a:gd name="T2" fmla="*/ 2 w 11"/>
                <a:gd name="T3" fmla="*/ 1 h 12"/>
                <a:gd name="T4" fmla="*/ 6 w 11"/>
                <a:gd name="T5" fmla="*/ 0 h 12"/>
                <a:gd name="T6" fmla="*/ 10 w 11"/>
                <a:gd name="T7" fmla="*/ 1 h 12"/>
                <a:gd name="T8" fmla="*/ 11 w 11"/>
                <a:gd name="T9" fmla="*/ 6 h 12"/>
                <a:gd name="T10" fmla="*/ 11 w 11"/>
                <a:gd name="T11" fmla="*/ 10 h 12"/>
                <a:gd name="T12" fmla="*/ 9 w 11"/>
                <a:gd name="T13" fmla="*/ 12 h 12"/>
                <a:gd name="T14" fmla="*/ 6 w 11"/>
                <a:gd name="T15" fmla="*/ 12 h 12"/>
                <a:gd name="T16" fmla="*/ 2 w 11"/>
                <a:gd name="T17" fmla="*/ 11 h 12"/>
                <a:gd name="T18" fmla="*/ 0 w 11"/>
                <a:gd name="T19" fmla="*/ 6 h 12"/>
                <a:gd name="T20" fmla="*/ 2 w 11"/>
                <a:gd name="T21" fmla="*/ 6 h 12"/>
                <a:gd name="T22" fmla="*/ 3 w 11"/>
                <a:gd name="T23" fmla="*/ 10 h 12"/>
                <a:gd name="T24" fmla="*/ 6 w 11"/>
                <a:gd name="T25" fmla="*/ 11 h 12"/>
                <a:gd name="T26" fmla="*/ 8 w 11"/>
                <a:gd name="T27" fmla="*/ 10 h 12"/>
                <a:gd name="T28" fmla="*/ 9 w 11"/>
                <a:gd name="T29" fmla="*/ 6 h 12"/>
                <a:gd name="T30" fmla="*/ 8 w 11"/>
                <a:gd name="T31" fmla="*/ 3 h 12"/>
                <a:gd name="T32" fmla="*/ 6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1" y="2"/>
                    <a:pt x="2" y="1"/>
                  </a:cubicBezTo>
                  <a:cubicBezTo>
                    <a:pt x="3" y="0"/>
                    <a:pt x="4" y="0"/>
                    <a:pt x="6" y="0"/>
                  </a:cubicBezTo>
                  <a:cubicBezTo>
                    <a:pt x="7" y="0"/>
                    <a:pt x="9" y="0"/>
                    <a:pt x="10" y="1"/>
                  </a:cubicBezTo>
                  <a:cubicBezTo>
                    <a:pt x="11" y="2"/>
                    <a:pt x="11" y="4"/>
                    <a:pt x="11" y="6"/>
                  </a:cubicBezTo>
                  <a:cubicBezTo>
                    <a:pt x="11" y="7"/>
                    <a:pt x="11" y="9"/>
                    <a:pt x="11" y="10"/>
                  </a:cubicBezTo>
                  <a:cubicBezTo>
                    <a:pt x="10" y="10"/>
                    <a:pt x="10" y="11"/>
                    <a:pt x="9" y="12"/>
                  </a:cubicBezTo>
                  <a:cubicBezTo>
                    <a:pt x="8" y="12"/>
                    <a:pt x="7" y="12"/>
                    <a:pt x="6" y="12"/>
                  </a:cubicBezTo>
                  <a:cubicBezTo>
                    <a:pt x="4" y="12"/>
                    <a:pt x="3" y="12"/>
                    <a:pt x="2" y="11"/>
                  </a:cubicBezTo>
                  <a:cubicBezTo>
                    <a:pt x="1" y="10"/>
                    <a:pt x="0" y="8"/>
                    <a:pt x="0" y="6"/>
                  </a:cubicBezTo>
                  <a:close/>
                  <a:moveTo>
                    <a:pt x="2" y="6"/>
                  </a:moveTo>
                  <a:cubicBezTo>
                    <a:pt x="2" y="8"/>
                    <a:pt x="3" y="9"/>
                    <a:pt x="3" y="10"/>
                  </a:cubicBezTo>
                  <a:cubicBezTo>
                    <a:pt x="4" y="10"/>
                    <a:pt x="5" y="11"/>
                    <a:pt x="6" y="11"/>
                  </a:cubicBezTo>
                  <a:cubicBezTo>
                    <a:pt x="7" y="11"/>
                    <a:pt x="8" y="10"/>
                    <a:pt x="8" y="10"/>
                  </a:cubicBezTo>
                  <a:cubicBezTo>
                    <a:pt x="9" y="9"/>
                    <a:pt x="9" y="8"/>
                    <a:pt x="9" y="6"/>
                  </a:cubicBezTo>
                  <a:cubicBezTo>
                    <a:pt x="9" y="5"/>
                    <a:pt x="9" y="3"/>
                    <a:pt x="8" y="3"/>
                  </a:cubicBezTo>
                  <a:cubicBezTo>
                    <a:pt x="8" y="2"/>
                    <a:pt x="7" y="1"/>
                    <a:pt x="6" y="1"/>
                  </a:cubicBezTo>
                  <a:cubicBezTo>
                    <a:pt x="5" y="1"/>
                    <a:pt x="4" y="2"/>
                    <a:pt x="3" y="3"/>
                  </a:cubicBezTo>
                  <a:cubicBezTo>
                    <a:pt x="3"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87"/>
            <p:cNvSpPr>
              <a:spLocks/>
            </p:cNvSpPr>
            <p:nvPr userDrawn="1"/>
          </p:nvSpPr>
          <p:spPr bwMode="auto">
            <a:xfrm>
              <a:off x="3090" y="2915"/>
              <a:ext cx="84" cy="171"/>
            </a:xfrm>
            <a:custGeom>
              <a:avLst/>
              <a:gdLst>
                <a:gd name="T0" fmla="*/ 0 w 6"/>
                <a:gd name="T1" fmla="*/ 12 h 12"/>
                <a:gd name="T2" fmla="*/ 0 w 6"/>
                <a:gd name="T3" fmla="*/ 0 h 12"/>
                <a:gd name="T4" fmla="*/ 2 w 6"/>
                <a:gd name="T5" fmla="*/ 0 h 12"/>
                <a:gd name="T6" fmla="*/ 2 w 6"/>
                <a:gd name="T7" fmla="*/ 2 h 12"/>
                <a:gd name="T8" fmla="*/ 3 w 6"/>
                <a:gd name="T9" fmla="*/ 0 h 12"/>
                <a:gd name="T10" fmla="*/ 4 w 6"/>
                <a:gd name="T11" fmla="*/ 0 h 12"/>
                <a:gd name="T12" fmla="*/ 6 w 6"/>
                <a:gd name="T13" fmla="*/ 0 h 12"/>
                <a:gd name="T14" fmla="*/ 6 w 6"/>
                <a:gd name="T15" fmla="*/ 2 h 12"/>
                <a:gd name="T16" fmla="*/ 4 w 6"/>
                <a:gd name="T17" fmla="*/ 2 h 12"/>
                <a:gd name="T18" fmla="*/ 3 w 6"/>
                <a:gd name="T19" fmla="*/ 2 h 12"/>
                <a:gd name="T20" fmla="*/ 2 w 6"/>
                <a:gd name="T21" fmla="*/ 3 h 12"/>
                <a:gd name="T22" fmla="*/ 2 w 6"/>
                <a:gd name="T23" fmla="*/ 6 h 12"/>
                <a:gd name="T24" fmla="*/ 2 w 6"/>
                <a:gd name="T25" fmla="*/ 12 h 12"/>
                <a:gd name="T26" fmla="*/ 0 w 6"/>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2">
                  <a:moveTo>
                    <a:pt x="0" y="12"/>
                  </a:moveTo>
                  <a:cubicBezTo>
                    <a:pt x="0" y="0"/>
                    <a:pt x="0" y="0"/>
                    <a:pt x="0" y="0"/>
                  </a:cubicBezTo>
                  <a:cubicBezTo>
                    <a:pt x="2" y="0"/>
                    <a:pt x="2" y="0"/>
                    <a:pt x="2" y="0"/>
                  </a:cubicBezTo>
                  <a:cubicBezTo>
                    <a:pt x="2" y="2"/>
                    <a:pt x="2" y="2"/>
                    <a:pt x="2" y="2"/>
                  </a:cubicBezTo>
                  <a:cubicBezTo>
                    <a:pt x="2" y="1"/>
                    <a:pt x="3" y="0"/>
                    <a:pt x="3" y="0"/>
                  </a:cubicBezTo>
                  <a:cubicBezTo>
                    <a:pt x="3" y="0"/>
                    <a:pt x="4" y="0"/>
                    <a:pt x="4" y="0"/>
                  </a:cubicBezTo>
                  <a:cubicBezTo>
                    <a:pt x="5" y="0"/>
                    <a:pt x="6" y="0"/>
                    <a:pt x="6" y="0"/>
                  </a:cubicBezTo>
                  <a:cubicBezTo>
                    <a:pt x="6" y="2"/>
                    <a:pt x="6" y="2"/>
                    <a:pt x="6" y="2"/>
                  </a:cubicBezTo>
                  <a:cubicBezTo>
                    <a:pt x="5" y="2"/>
                    <a:pt x="5" y="2"/>
                    <a:pt x="4" y="2"/>
                  </a:cubicBezTo>
                  <a:cubicBezTo>
                    <a:pt x="4" y="2"/>
                    <a:pt x="3" y="2"/>
                    <a:pt x="3" y="2"/>
                  </a:cubicBezTo>
                  <a:cubicBezTo>
                    <a:pt x="3" y="3"/>
                    <a:pt x="2" y="3"/>
                    <a:pt x="2" y="3"/>
                  </a:cubicBezTo>
                  <a:cubicBezTo>
                    <a:pt x="2" y="4"/>
                    <a:pt x="2" y="5"/>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88"/>
            <p:cNvSpPr>
              <a:spLocks/>
            </p:cNvSpPr>
            <p:nvPr userDrawn="1"/>
          </p:nvSpPr>
          <p:spPr bwMode="auto">
            <a:xfrm>
              <a:off x="3457" y="2844"/>
              <a:ext cx="155" cy="242"/>
            </a:xfrm>
            <a:custGeom>
              <a:avLst/>
              <a:gdLst>
                <a:gd name="T0" fmla="*/ 0 w 155"/>
                <a:gd name="T1" fmla="*/ 242 h 242"/>
                <a:gd name="T2" fmla="*/ 0 w 155"/>
                <a:gd name="T3" fmla="*/ 0 h 242"/>
                <a:gd name="T4" fmla="*/ 28 w 155"/>
                <a:gd name="T5" fmla="*/ 0 h 242"/>
                <a:gd name="T6" fmla="*/ 28 w 155"/>
                <a:gd name="T7" fmla="*/ 214 h 242"/>
                <a:gd name="T8" fmla="*/ 155 w 155"/>
                <a:gd name="T9" fmla="*/ 214 h 242"/>
                <a:gd name="T10" fmla="*/ 155 w 155"/>
                <a:gd name="T11" fmla="*/ 242 h 242"/>
                <a:gd name="T12" fmla="*/ 0 w 155"/>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155" h="242">
                  <a:moveTo>
                    <a:pt x="0" y="242"/>
                  </a:moveTo>
                  <a:lnTo>
                    <a:pt x="0" y="0"/>
                  </a:lnTo>
                  <a:lnTo>
                    <a:pt x="28" y="0"/>
                  </a:lnTo>
                  <a:lnTo>
                    <a:pt x="28" y="214"/>
                  </a:lnTo>
                  <a:lnTo>
                    <a:pt x="155" y="214"/>
                  </a:lnTo>
                  <a:lnTo>
                    <a:pt x="155"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89"/>
            <p:cNvSpPr>
              <a:spLocks noEditPoints="1"/>
            </p:cNvSpPr>
            <p:nvPr userDrawn="1"/>
          </p:nvSpPr>
          <p:spPr bwMode="auto">
            <a:xfrm>
              <a:off x="3725" y="2844"/>
              <a:ext cx="28" cy="242"/>
            </a:xfrm>
            <a:custGeom>
              <a:avLst/>
              <a:gdLst>
                <a:gd name="T0" fmla="*/ 0 w 28"/>
                <a:gd name="T1" fmla="*/ 43 h 242"/>
                <a:gd name="T2" fmla="*/ 0 w 28"/>
                <a:gd name="T3" fmla="*/ 0 h 242"/>
                <a:gd name="T4" fmla="*/ 28 w 28"/>
                <a:gd name="T5" fmla="*/ 0 h 242"/>
                <a:gd name="T6" fmla="*/ 28 w 28"/>
                <a:gd name="T7" fmla="*/ 43 h 242"/>
                <a:gd name="T8" fmla="*/ 0 w 28"/>
                <a:gd name="T9" fmla="*/ 43 h 242"/>
                <a:gd name="T10" fmla="*/ 0 w 28"/>
                <a:gd name="T11" fmla="*/ 242 h 242"/>
                <a:gd name="T12" fmla="*/ 0 w 28"/>
                <a:gd name="T13" fmla="*/ 71 h 242"/>
                <a:gd name="T14" fmla="*/ 28 w 28"/>
                <a:gd name="T15" fmla="*/ 71 h 242"/>
                <a:gd name="T16" fmla="*/ 28 w 28"/>
                <a:gd name="T17" fmla="*/ 242 h 242"/>
                <a:gd name="T18" fmla="*/ 0 w 28"/>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42">
                  <a:moveTo>
                    <a:pt x="0" y="43"/>
                  </a:moveTo>
                  <a:lnTo>
                    <a:pt x="0" y="0"/>
                  </a:lnTo>
                  <a:lnTo>
                    <a:pt x="28" y="0"/>
                  </a:lnTo>
                  <a:lnTo>
                    <a:pt x="28" y="43"/>
                  </a:lnTo>
                  <a:lnTo>
                    <a:pt x="0" y="43"/>
                  </a:lnTo>
                  <a:close/>
                  <a:moveTo>
                    <a:pt x="0" y="242"/>
                  </a:moveTo>
                  <a:lnTo>
                    <a:pt x="0" y="71"/>
                  </a:lnTo>
                  <a:lnTo>
                    <a:pt x="28" y="71"/>
                  </a:lnTo>
                  <a:lnTo>
                    <a:pt x="28"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90"/>
            <p:cNvSpPr>
              <a:spLocks/>
            </p:cNvSpPr>
            <p:nvPr userDrawn="1"/>
          </p:nvSpPr>
          <p:spPr bwMode="auto">
            <a:xfrm>
              <a:off x="3866" y="2844"/>
              <a:ext cx="99" cy="242"/>
            </a:xfrm>
            <a:custGeom>
              <a:avLst/>
              <a:gdLst>
                <a:gd name="T0" fmla="*/ 1 w 7"/>
                <a:gd name="T1" fmla="*/ 17 h 17"/>
                <a:gd name="T2" fmla="*/ 1 w 7"/>
                <a:gd name="T3" fmla="*/ 7 h 17"/>
                <a:gd name="T4" fmla="*/ 0 w 7"/>
                <a:gd name="T5" fmla="*/ 7 h 17"/>
                <a:gd name="T6" fmla="*/ 0 w 7"/>
                <a:gd name="T7" fmla="*/ 5 h 17"/>
                <a:gd name="T8" fmla="*/ 1 w 7"/>
                <a:gd name="T9" fmla="*/ 5 h 17"/>
                <a:gd name="T10" fmla="*/ 1 w 7"/>
                <a:gd name="T11" fmla="*/ 4 h 17"/>
                <a:gd name="T12" fmla="*/ 2 w 7"/>
                <a:gd name="T13" fmla="*/ 2 h 17"/>
                <a:gd name="T14" fmla="*/ 3 w 7"/>
                <a:gd name="T15" fmla="*/ 1 h 17"/>
                <a:gd name="T16" fmla="*/ 5 w 7"/>
                <a:gd name="T17" fmla="*/ 0 h 17"/>
                <a:gd name="T18" fmla="*/ 7 w 7"/>
                <a:gd name="T19" fmla="*/ 0 h 17"/>
                <a:gd name="T20" fmla="*/ 6 w 7"/>
                <a:gd name="T21" fmla="*/ 2 h 17"/>
                <a:gd name="T22" fmla="*/ 5 w 7"/>
                <a:gd name="T23" fmla="*/ 2 h 17"/>
                <a:gd name="T24" fmla="*/ 4 w 7"/>
                <a:gd name="T25" fmla="*/ 2 h 17"/>
                <a:gd name="T26" fmla="*/ 3 w 7"/>
                <a:gd name="T27" fmla="*/ 4 h 17"/>
                <a:gd name="T28" fmla="*/ 3 w 7"/>
                <a:gd name="T29" fmla="*/ 5 h 17"/>
                <a:gd name="T30" fmla="*/ 6 w 7"/>
                <a:gd name="T31" fmla="*/ 5 h 17"/>
                <a:gd name="T32" fmla="*/ 6 w 7"/>
                <a:gd name="T33" fmla="*/ 7 h 17"/>
                <a:gd name="T34" fmla="*/ 3 w 7"/>
                <a:gd name="T35" fmla="*/ 7 h 17"/>
                <a:gd name="T36" fmla="*/ 3 w 7"/>
                <a:gd name="T37" fmla="*/ 17 h 17"/>
                <a:gd name="T38" fmla="*/ 1 w 7"/>
                <a:gd name="T3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17">
                  <a:moveTo>
                    <a:pt x="1" y="17"/>
                  </a:moveTo>
                  <a:cubicBezTo>
                    <a:pt x="1" y="7"/>
                    <a:pt x="1" y="7"/>
                    <a:pt x="1" y="7"/>
                  </a:cubicBezTo>
                  <a:cubicBezTo>
                    <a:pt x="0" y="7"/>
                    <a:pt x="0" y="7"/>
                    <a:pt x="0" y="7"/>
                  </a:cubicBezTo>
                  <a:cubicBezTo>
                    <a:pt x="0" y="5"/>
                    <a:pt x="0" y="5"/>
                    <a:pt x="0" y="5"/>
                  </a:cubicBezTo>
                  <a:cubicBezTo>
                    <a:pt x="1" y="5"/>
                    <a:pt x="1" y="5"/>
                    <a:pt x="1" y="5"/>
                  </a:cubicBezTo>
                  <a:cubicBezTo>
                    <a:pt x="1" y="4"/>
                    <a:pt x="1" y="4"/>
                    <a:pt x="1" y="4"/>
                  </a:cubicBezTo>
                  <a:cubicBezTo>
                    <a:pt x="1" y="3"/>
                    <a:pt x="2" y="2"/>
                    <a:pt x="2" y="2"/>
                  </a:cubicBezTo>
                  <a:cubicBezTo>
                    <a:pt x="2" y="1"/>
                    <a:pt x="2" y="1"/>
                    <a:pt x="3" y="1"/>
                  </a:cubicBezTo>
                  <a:cubicBezTo>
                    <a:pt x="3" y="0"/>
                    <a:pt x="4" y="0"/>
                    <a:pt x="5" y="0"/>
                  </a:cubicBezTo>
                  <a:cubicBezTo>
                    <a:pt x="5" y="0"/>
                    <a:pt x="6" y="0"/>
                    <a:pt x="7" y="0"/>
                  </a:cubicBezTo>
                  <a:cubicBezTo>
                    <a:pt x="6" y="2"/>
                    <a:pt x="6" y="2"/>
                    <a:pt x="6" y="2"/>
                  </a:cubicBezTo>
                  <a:cubicBezTo>
                    <a:pt x="6" y="2"/>
                    <a:pt x="6" y="2"/>
                    <a:pt x="5" y="2"/>
                  </a:cubicBezTo>
                  <a:cubicBezTo>
                    <a:pt x="5" y="2"/>
                    <a:pt x="4" y="2"/>
                    <a:pt x="4" y="2"/>
                  </a:cubicBezTo>
                  <a:cubicBezTo>
                    <a:pt x="4" y="3"/>
                    <a:pt x="3" y="3"/>
                    <a:pt x="3" y="4"/>
                  </a:cubicBezTo>
                  <a:cubicBezTo>
                    <a:pt x="3" y="5"/>
                    <a:pt x="3" y="5"/>
                    <a:pt x="3" y="5"/>
                  </a:cubicBezTo>
                  <a:cubicBezTo>
                    <a:pt x="6" y="5"/>
                    <a:pt x="6" y="5"/>
                    <a:pt x="6" y="5"/>
                  </a:cubicBezTo>
                  <a:cubicBezTo>
                    <a:pt x="6" y="7"/>
                    <a:pt x="6" y="7"/>
                    <a:pt x="6" y="7"/>
                  </a:cubicBezTo>
                  <a:cubicBezTo>
                    <a:pt x="3" y="7"/>
                    <a:pt x="3" y="7"/>
                    <a:pt x="3" y="7"/>
                  </a:cubicBezTo>
                  <a:cubicBezTo>
                    <a:pt x="3" y="17"/>
                    <a:pt x="3" y="17"/>
                    <a:pt x="3" y="17"/>
                  </a:cubicBezTo>
                  <a:lnTo>
                    <a:pt x="1"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91"/>
            <p:cNvSpPr>
              <a:spLocks noEditPoints="1"/>
            </p:cNvSpPr>
            <p:nvPr userDrawn="1"/>
          </p:nvSpPr>
          <p:spPr bwMode="auto">
            <a:xfrm>
              <a:off x="4049" y="2915"/>
              <a:ext cx="155" cy="171"/>
            </a:xfrm>
            <a:custGeom>
              <a:avLst/>
              <a:gdLst>
                <a:gd name="T0" fmla="*/ 9 w 11"/>
                <a:gd name="T1" fmla="*/ 8 h 12"/>
                <a:gd name="T2" fmla="*/ 11 w 11"/>
                <a:gd name="T3" fmla="*/ 8 h 12"/>
                <a:gd name="T4" fmla="*/ 9 w 11"/>
                <a:gd name="T5" fmla="*/ 11 h 12"/>
                <a:gd name="T6" fmla="*/ 5 w 11"/>
                <a:gd name="T7" fmla="*/ 12 h 12"/>
                <a:gd name="T8" fmla="*/ 1 w 11"/>
                <a:gd name="T9" fmla="*/ 11 h 12"/>
                <a:gd name="T10" fmla="*/ 0 w 11"/>
                <a:gd name="T11" fmla="*/ 6 h 12"/>
                <a:gd name="T12" fmla="*/ 1 w 11"/>
                <a:gd name="T13" fmla="*/ 1 h 12"/>
                <a:gd name="T14" fmla="*/ 5 w 11"/>
                <a:gd name="T15" fmla="*/ 0 h 12"/>
                <a:gd name="T16" fmla="*/ 9 w 11"/>
                <a:gd name="T17" fmla="*/ 1 h 12"/>
                <a:gd name="T18" fmla="*/ 11 w 11"/>
                <a:gd name="T19" fmla="*/ 6 h 12"/>
                <a:gd name="T20" fmla="*/ 11 w 11"/>
                <a:gd name="T21" fmla="*/ 7 h 12"/>
                <a:gd name="T22" fmla="*/ 2 w 11"/>
                <a:gd name="T23" fmla="*/ 7 h 12"/>
                <a:gd name="T24" fmla="*/ 3 w 11"/>
                <a:gd name="T25" fmla="*/ 10 h 12"/>
                <a:gd name="T26" fmla="*/ 5 w 11"/>
                <a:gd name="T27" fmla="*/ 11 h 12"/>
                <a:gd name="T28" fmla="*/ 7 w 11"/>
                <a:gd name="T29" fmla="*/ 10 h 12"/>
                <a:gd name="T30" fmla="*/ 9 w 11"/>
                <a:gd name="T31" fmla="*/ 8 h 12"/>
                <a:gd name="T32" fmla="*/ 2 w 11"/>
                <a:gd name="T33" fmla="*/ 5 h 12"/>
                <a:gd name="T34" fmla="*/ 9 w 11"/>
                <a:gd name="T35" fmla="*/ 5 h 12"/>
                <a:gd name="T36" fmla="*/ 8 w 11"/>
                <a:gd name="T37" fmla="*/ 3 h 12"/>
                <a:gd name="T38" fmla="*/ 5 w 11"/>
                <a:gd name="T39" fmla="*/ 1 h 12"/>
                <a:gd name="T40" fmla="*/ 3 w 11"/>
                <a:gd name="T41" fmla="*/ 2 h 12"/>
                <a:gd name="T42" fmla="*/ 2 w 11"/>
                <a:gd name="T4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2">
                  <a:moveTo>
                    <a:pt x="9" y="8"/>
                  </a:moveTo>
                  <a:cubicBezTo>
                    <a:pt x="11" y="8"/>
                    <a:pt x="11" y="8"/>
                    <a:pt x="11" y="8"/>
                  </a:cubicBezTo>
                  <a:cubicBezTo>
                    <a:pt x="10" y="10"/>
                    <a:pt x="10" y="11"/>
                    <a:pt x="9" y="11"/>
                  </a:cubicBezTo>
                  <a:cubicBezTo>
                    <a:pt x="8" y="12"/>
                    <a:pt x="7" y="12"/>
                    <a:pt x="5" y="12"/>
                  </a:cubicBezTo>
                  <a:cubicBezTo>
                    <a:pt x="4" y="12"/>
                    <a:pt x="2" y="12"/>
                    <a:pt x="1" y="11"/>
                  </a:cubicBezTo>
                  <a:cubicBezTo>
                    <a:pt x="0" y="10"/>
                    <a:pt x="0" y="8"/>
                    <a:pt x="0" y="6"/>
                  </a:cubicBezTo>
                  <a:cubicBezTo>
                    <a:pt x="0" y="4"/>
                    <a:pt x="0" y="3"/>
                    <a:pt x="1" y="1"/>
                  </a:cubicBezTo>
                  <a:cubicBezTo>
                    <a:pt x="2" y="0"/>
                    <a:pt x="4" y="0"/>
                    <a:pt x="5" y="0"/>
                  </a:cubicBezTo>
                  <a:cubicBezTo>
                    <a:pt x="7" y="0"/>
                    <a:pt x="8" y="0"/>
                    <a:pt x="9" y="1"/>
                  </a:cubicBezTo>
                  <a:cubicBezTo>
                    <a:pt x="10" y="3"/>
                    <a:pt x="11" y="4"/>
                    <a:pt x="11" y="6"/>
                  </a:cubicBezTo>
                  <a:cubicBezTo>
                    <a:pt x="11" y="6"/>
                    <a:pt x="11" y="6"/>
                    <a:pt x="11" y="7"/>
                  </a:cubicBezTo>
                  <a:cubicBezTo>
                    <a:pt x="2" y="7"/>
                    <a:pt x="2" y="7"/>
                    <a:pt x="2" y="7"/>
                  </a:cubicBezTo>
                  <a:cubicBezTo>
                    <a:pt x="2" y="8"/>
                    <a:pt x="2" y="9"/>
                    <a:pt x="3" y="10"/>
                  </a:cubicBezTo>
                  <a:cubicBezTo>
                    <a:pt x="4" y="10"/>
                    <a:pt x="4" y="11"/>
                    <a:pt x="5" y="11"/>
                  </a:cubicBezTo>
                  <a:cubicBezTo>
                    <a:pt x="6" y="11"/>
                    <a:pt x="7" y="11"/>
                    <a:pt x="7" y="10"/>
                  </a:cubicBezTo>
                  <a:cubicBezTo>
                    <a:pt x="8" y="10"/>
                    <a:pt x="8" y="9"/>
                    <a:pt x="9" y="8"/>
                  </a:cubicBezTo>
                  <a:close/>
                  <a:moveTo>
                    <a:pt x="2" y="5"/>
                  </a:moveTo>
                  <a:cubicBezTo>
                    <a:pt x="9" y="5"/>
                    <a:pt x="9" y="5"/>
                    <a:pt x="9" y="5"/>
                  </a:cubicBezTo>
                  <a:cubicBezTo>
                    <a:pt x="9" y="4"/>
                    <a:pt x="8" y="3"/>
                    <a:pt x="8" y="3"/>
                  </a:cubicBezTo>
                  <a:cubicBezTo>
                    <a:pt x="7" y="2"/>
                    <a:pt x="6" y="1"/>
                    <a:pt x="5" y="1"/>
                  </a:cubicBezTo>
                  <a:cubicBezTo>
                    <a:pt x="4" y="1"/>
                    <a:pt x="4" y="2"/>
                    <a:pt x="3" y="2"/>
                  </a:cubicBezTo>
                  <a:cubicBezTo>
                    <a:pt x="2" y="3"/>
                    <a:pt x="2" y="4"/>
                    <a:pt x="2"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64586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2186" b="14930"/>
          <a:stretch/>
        </p:blipFill>
        <p:spPr>
          <a:xfrm flipH="1">
            <a:off x="4502639" y="1625600"/>
            <a:ext cx="7689361" cy="5232401"/>
          </a:xfrm>
          <a:prstGeom prst="rect">
            <a:avLst/>
          </a:prstGeom>
        </p:spPr>
      </p:pic>
      <p:grpSp>
        <p:nvGrpSpPr>
          <p:cNvPr id="52" name="Group 49"/>
          <p:cNvGrpSpPr>
            <a:grpSpLocks noChangeAspect="1"/>
          </p:cNvGrpSpPr>
          <p:nvPr userDrawn="1"/>
        </p:nvGrpSpPr>
        <p:grpSpPr bwMode="auto">
          <a:xfrm>
            <a:off x="304891" y="171944"/>
            <a:ext cx="1673625" cy="837212"/>
            <a:chOff x="14" y="990"/>
            <a:chExt cx="4190" cy="2096"/>
          </a:xfrm>
          <a:solidFill>
            <a:schemeClr val="bg1">
              <a:lumMod val="75000"/>
            </a:schemeClr>
          </a:solidFill>
        </p:grpSpPr>
        <p:sp>
          <p:nvSpPr>
            <p:cNvPr id="54" name="Freeform 50"/>
            <p:cNvSpPr>
              <a:spLocks/>
            </p:cNvSpPr>
            <p:nvPr userDrawn="1"/>
          </p:nvSpPr>
          <p:spPr bwMode="auto">
            <a:xfrm>
              <a:off x="1044" y="1517"/>
              <a:ext cx="564" cy="656"/>
            </a:xfrm>
            <a:custGeom>
              <a:avLst/>
              <a:gdLst>
                <a:gd name="T0" fmla="*/ 31 w 40"/>
                <a:gd name="T1" fmla="*/ 36 h 46"/>
                <a:gd name="T2" fmla="*/ 18 w 40"/>
                <a:gd name="T3" fmla="*/ 23 h 46"/>
                <a:gd name="T4" fmla="*/ 40 w 40"/>
                <a:gd name="T5" fmla="*/ 11 h 46"/>
                <a:gd name="T6" fmla="*/ 10 w 40"/>
                <a:gd name="T7" fmla="*/ 20 h 46"/>
                <a:gd name="T8" fmla="*/ 36 w 40"/>
                <a:gd name="T9" fmla="*/ 43 h 46"/>
                <a:gd name="T10" fmla="*/ 31 w 40"/>
                <a:gd name="T11" fmla="*/ 36 h 46"/>
              </a:gdLst>
              <a:ahLst/>
              <a:cxnLst>
                <a:cxn ang="0">
                  <a:pos x="T0" y="T1"/>
                </a:cxn>
                <a:cxn ang="0">
                  <a:pos x="T2" y="T3"/>
                </a:cxn>
                <a:cxn ang="0">
                  <a:pos x="T4" y="T5"/>
                </a:cxn>
                <a:cxn ang="0">
                  <a:pos x="T6" y="T7"/>
                </a:cxn>
                <a:cxn ang="0">
                  <a:pos x="T8" y="T9"/>
                </a:cxn>
                <a:cxn ang="0">
                  <a:pos x="T10" y="T11"/>
                </a:cxn>
              </a:cxnLst>
              <a:rect l="0" t="0" r="r" b="b"/>
              <a:pathLst>
                <a:path w="40" h="46">
                  <a:moveTo>
                    <a:pt x="31" y="36"/>
                  </a:moveTo>
                  <a:cubicBezTo>
                    <a:pt x="27" y="35"/>
                    <a:pt x="15" y="33"/>
                    <a:pt x="18" y="23"/>
                  </a:cubicBezTo>
                  <a:cubicBezTo>
                    <a:pt x="22" y="10"/>
                    <a:pt x="40" y="11"/>
                    <a:pt x="40" y="11"/>
                  </a:cubicBezTo>
                  <a:cubicBezTo>
                    <a:pt x="40" y="11"/>
                    <a:pt x="20" y="0"/>
                    <a:pt x="10" y="20"/>
                  </a:cubicBezTo>
                  <a:cubicBezTo>
                    <a:pt x="0" y="43"/>
                    <a:pt x="24" y="46"/>
                    <a:pt x="36" y="43"/>
                  </a:cubicBezTo>
                  <a:cubicBezTo>
                    <a:pt x="34" y="41"/>
                    <a:pt x="32" y="38"/>
                    <a:pt x="31"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1"/>
            <p:cNvSpPr>
              <a:spLocks/>
            </p:cNvSpPr>
            <p:nvPr userDrawn="1"/>
          </p:nvSpPr>
          <p:spPr bwMode="auto">
            <a:xfrm>
              <a:off x="2144" y="1289"/>
              <a:ext cx="678" cy="927"/>
            </a:xfrm>
            <a:custGeom>
              <a:avLst/>
              <a:gdLst>
                <a:gd name="T0" fmla="*/ 46 w 48"/>
                <a:gd name="T1" fmla="*/ 34 h 65"/>
                <a:gd name="T2" fmla="*/ 0 w 48"/>
                <a:gd name="T3" fmla="*/ 16 h 65"/>
                <a:gd name="T4" fmla="*/ 33 w 48"/>
                <a:gd name="T5" fmla="*/ 33 h 65"/>
                <a:gd name="T6" fmla="*/ 16 w 48"/>
                <a:gd name="T7" fmla="*/ 51 h 65"/>
                <a:gd name="T8" fmla="*/ 13 w 48"/>
                <a:gd name="T9" fmla="*/ 57 h 65"/>
                <a:gd name="T10" fmla="*/ 46 w 48"/>
                <a:gd name="T11" fmla="*/ 34 h 65"/>
              </a:gdLst>
              <a:ahLst/>
              <a:cxnLst>
                <a:cxn ang="0">
                  <a:pos x="T0" y="T1"/>
                </a:cxn>
                <a:cxn ang="0">
                  <a:pos x="T2" y="T3"/>
                </a:cxn>
                <a:cxn ang="0">
                  <a:pos x="T4" y="T5"/>
                </a:cxn>
                <a:cxn ang="0">
                  <a:pos x="T6" y="T7"/>
                </a:cxn>
                <a:cxn ang="0">
                  <a:pos x="T8" y="T9"/>
                </a:cxn>
                <a:cxn ang="0">
                  <a:pos x="T10" y="T11"/>
                </a:cxn>
              </a:cxnLst>
              <a:rect l="0" t="0" r="r" b="b"/>
              <a:pathLst>
                <a:path w="48" h="65">
                  <a:moveTo>
                    <a:pt x="46" y="34"/>
                  </a:moveTo>
                  <a:cubicBezTo>
                    <a:pt x="39" y="0"/>
                    <a:pt x="0" y="16"/>
                    <a:pt x="0" y="16"/>
                  </a:cubicBezTo>
                  <a:cubicBezTo>
                    <a:pt x="0" y="16"/>
                    <a:pt x="28" y="12"/>
                    <a:pt x="33" y="33"/>
                  </a:cubicBezTo>
                  <a:cubicBezTo>
                    <a:pt x="37" y="50"/>
                    <a:pt x="22" y="51"/>
                    <a:pt x="16" y="51"/>
                  </a:cubicBezTo>
                  <a:cubicBezTo>
                    <a:pt x="15" y="53"/>
                    <a:pt x="14" y="55"/>
                    <a:pt x="13" y="57"/>
                  </a:cubicBezTo>
                  <a:cubicBezTo>
                    <a:pt x="29" y="65"/>
                    <a:pt x="48" y="52"/>
                    <a:pt x="46"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2"/>
            <p:cNvSpPr>
              <a:spLocks/>
            </p:cNvSpPr>
            <p:nvPr userDrawn="1"/>
          </p:nvSpPr>
          <p:spPr bwMode="auto">
            <a:xfrm>
              <a:off x="1707" y="990"/>
              <a:ext cx="762" cy="499"/>
            </a:xfrm>
            <a:custGeom>
              <a:avLst/>
              <a:gdLst>
                <a:gd name="T0" fmla="*/ 35 w 54"/>
                <a:gd name="T1" fmla="*/ 6 h 35"/>
                <a:gd name="T2" fmla="*/ 0 w 54"/>
                <a:gd name="T3" fmla="*/ 19 h 35"/>
                <a:gd name="T4" fmla="*/ 4 w 54"/>
                <a:gd name="T5" fmla="*/ 20 h 35"/>
                <a:gd name="T6" fmla="*/ 29 w 54"/>
                <a:gd name="T7" fmla="*/ 13 h 35"/>
                <a:gd name="T8" fmla="*/ 41 w 54"/>
                <a:gd name="T9" fmla="*/ 35 h 35"/>
                <a:gd name="T10" fmla="*/ 54 w 54"/>
                <a:gd name="T11" fmla="*/ 33 h 35"/>
                <a:gd name="T12" fmla="*/ 35 w 54"/>
                <a:gd name="T13" fmla="*/ 6 h 35"/>
              </a:gdLst>
              <a:ahLst/>
              <a:cxnLst>
                <a:cxn ang="0">
                  <a:pos x="T0" y="T1"/>
                </a:cxn>
                <a:cxn ang="0">
                  <a:pos x="T2" y="T3"/>
                </a:cxn>
                <a:cxn ang="0">
                  <a:pos x="T4" y="T5"/>
                </a:cxn>
                <a:cxn ang="0">
                  <a:pos x="T6" y="T7"/>
                </a:cxn>
                <a:cxn ang="0">
                  <a:pos x="T8" y="T9"/>
                </a:cxn>
                <a:cxn ang="0">
                  <a:pos x="T10" y="T11"/>
                </a:cxn>
                <a:cxn ang="0">
                  <a:pos x="T12" y="T13"/>
                </a:cxn>
              </a:cxnLst>
              <a:rect l="0" t="0" r="r" b="b"/>
              <a:pathLst>
                <a:path w="54" h="35">
                  <a:moveTo>
                    <a:pt x="35" y="6"/>
                  </a:moveTo>
                  <a:cubicBezTo>
                    <a:pt x="12" y="0"/>
                    <a:pt x="2" y="14"/>
                    <a:pt x="0" y="19"/>
                  </a:cubicBezTo>
                  <a:cubicBezTo>
                    <a:pt x="1" y="19"/>
                    <a:pt x="2" y="20"/>
                    <a:pt x="4" y="20"/>
                  </a:cubicBezTo>
                  <a:cubicBezTo>
                    <a:pt x="7" y="17"/>
                    <a:pt x="16" y="8"/>
                    <a:pt x="29" y="13"/>
                  </a:cubicBezTo>
                  <a:cubicBezTo>
                    <a:pt x="43" y="18"/>
                    <a:pt x="41" y="31"/>
                    <a:pt x="41" y="35"/>
                  </a:cubicBezTo>
                  <a:cubicBezTo>
                    <a:pt x="45" y="34"/>
                    <a:pt x="49" y="33"/>
                    <a:pt x="54" y="33"/>
                  </a:cubicBezTo>
                  <a:cubicBezTo>
                    <a:pt x="54" y="27"/>
                    <a:pt x="53" y="11"/>
                    <a:pt x="35"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3"/>
            <p:cNvSpPr>
              <a:spLocks/>
            </p:cNvSpPr>
            <p:nvPr userDrawn="1"/>
          </p:nvSpPr>
          <p:spPr bwMode="auto">
            <a:xfrm>
              <a:off x="1298" y="1132"/>
              <a:ext cx="564" cy="514"/>
            </a:xfrm>
            <a:custGeom>
              <a:avLst/>
              <a:gdLst>
                <a:gd name="T0" fmla="*/ 10 w 40"/>
                <a:gd name="T1" fmla="*/ 14 h 36"/>
                <a:gd name="T2" fmla="*/ 5 w 40"/>
                <a:gd name="T3" fmla="*/ 36 h 36"/>
                <a:gd name="T4" fmla="*/ 14 w 40"/>
                <a:gd name="T5" fmla="*/ 35 h 36"/>
                <a:gd name="T6" fmla="*/ 16 w 40"/>
                <a:gd name="T7" fmla="*/ 17 h 36"/>
                <a:gd name="T8" fmla="*/ 39 w 40"/>
                <a:gd name="T9" fmla="*/ 17 h 36"/>
                <a:gd name="T10" fmla="*/ 10 w 40"/>
                <a:gd name="T11" fmla="*/ 14 h 36"/>
              </a:gdLst>
              <a:ahLst/>
              <a:cxnLst>
                <a:cxn ang="0">
                  <a:pos x="T0" y="T1"/>
                </a:cxn>
                <a:cxn ang="0">
                  <a:pos x="T2" y="T3"/>
                </a:cxn>
                <a:cxn ang="0">
                  <a:pos x="T4" y="T5"/>
                </a:cxn>
                <a:cxn ang="0">
                  <a:pos x="T6" y="T7"/>
                </a:cxn>
                <a:cxn ang="0">
                  <a:pos x="T8" y="T9"/>
                </a:cxn>
                <a:cxn ang="0">
                  <a:pos x="T10" y="T11"/>
                </a:cxn>
              </a:cxnLst>
              <a:rect l="0" t="0" r="r" b="b"/>
              <a:pathLst>
                <a:path w="40" h="36">
                  <a:moveTo>
                    <a:pt x="10" y="14"/>
                  </a:moveTo>
                  <a:cubicBezTo>
                    <a:pt x="0" y="22"/>
                    <a:pt x="3" y="32"/>
                    <a:pt x="5" y="36"/>
                  </a:cubicBezTo>
                  <a:cubicBezTo>
                    <a:pt x="8" y="35"/>
                    <a:pt x="11" y="35"/>
                    <a:pt x="14" y="35"/>
                  </a:cubicBezTo>
                  <a:cubicBezTo>
                    <a:pt x="13" y="34"/>
                    <a:pt x="7" y="24"/>
                    <a:pt x="16" y="17"/>
                  </a:cubicBezTo>
                  <a:cubicBezTo>
                    <a:pt x="26" y="10"/>
                    <a:pt x="37" y="19"/>
                    <a:pt x="39" y="17"/>
                  </a:cubicBezTo>
                  <a:cubicBezTo>
                    <a:pt x="40" y="16"/>
                    <a:pt x="27" y="0"/>
                    <a:pt x="10"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4"/>
            <p:cNvSpPr>
              <a:spLocks/>
            </p:cNvSpPr>
            <p:nvPr userDrawn="1"/>
          </p:nvSpPr>
          <p:spPr bwMode="auto">
            <a:xfrm>
              <a:off x="1312" y="1760"/>
              <a:ext cx="1143" cy="556"/>
            </a:xfrm>
            <a:custGeom>
              <a:avLst/>
              <a:gdLst>
                <a:gd name="T0" fmla="*/ 17 w 81"/>
                <a:gd name="T1" fmla="*/ 0 h 39"/>
                <a:gd name="T2" fmla="*/ 39 w 81"/>
                <a:gd name="T3" fmla="*/ 25 h 39"/>
                <a:gd name="T4" fmla="*/ 75 w 81"/>
                <a:gd name="T5" fmla="*/ 7 h 39"/>
                <a:gd name="T6" fmla="*/ 39 w 81"/>
                <a:gd name="T7" fmla="*/ 35 h 39"/>
                <a:gd name="T8" fmla="*/ 17 w 81"/>
                <a:gd name="T9" fmla="*/ 0 h 39"/>
              </a:gdLst>
              <a:ahLst/>
              <a:cxnLst>
                <a:cxn ang="0">
                  <a:pos x="T0" y="T1"/>
                </a:cxn>
                <a:cxn ang="0">
                  <a:pos x="T2" y="T3"/>
                </a:cxn>
                <a:cxn ang="0">
                  <a:pos x="T4" y="T5"/>
                </a:cxn>
                <a:cxn ang="0">
                  <a:pos x="T6" y="T7"/>
                </a:cxn>
                <a:cxn ang="0">
                  <a:pos x="T8" y="T9"/>
                </a:cxn>
              </a:cxnLst>
              <a:rect l="0" t="0" r="r" b="b"/>
              <a:pathLst>
                <a:path w="81" h="39">
                  <a:moveTo>
                    <a:pt x="17" y="0"/>
                  </a:moveTo>
                  <a:cubicBezTo>
                    <a:pt x="17" y="0"/>
                    <a:pt x="9" y="21"/>
                    <a:pt x="39" y="25"/>
                  </a:cubicBezTo>
                  <a:cubicBezTo>
                    <a:pt x="66" y="28"/>
                    <a:pt x="75" y="7"/>
                    <a:pt x="75" y="7"/>
                  </a:cubicBezTo>
                  <a:cubicBezTo>
                    <a:pt x="75" y="7"/>
                    <a:pt x="81" y="39"/>
                    <a:pt x="39" y="35"/>
                  </a:cubicBezTo>
                  <a:cubicBezTo>
                    <a:pt x="0" y="30"/>
                    <a:pt x="11" y="0"/>
                    <a:pt x="1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5"/>
            <p:cNvSpPr>
              <a:spLocks/>
            </p:cNvSpPr>
            <p:nvPr userDrawn="1"/>
          </p:nvSpPr>
          <p:spPr bwMode="auto">
            <a:xfrm>
              <a:off x="1947" y="1703"/>
              <a:ext cx="197" cy="214"/>
            </a:xfrm>
            <a:custGeom>
              <a:avLst/>
              <a:gdLst>
                <a:gd name="T0" fmla="*/ 2 w 14"/>
                <a:gd name="T1" fmla="*/ 15 h 15"/>
                <a:gd name="T2" fmla="*/ 3 w 14"/>
                <a:gd name="T3" fmla="*/ 15 h 15"/>
                <a:gd name="T4" fmla="*/ 6 w 14"/>
                <a:gd name="T5" fmla="*/ 13 h 15"/>
                <a:gd name="T6" fmla="*/ 14 w 14"/>
                <a:gd name="T7" fmla="*/ 1 h 15"/>
                <a:gd name="T8" fmla="*/ 12 w 14"/>
                <a:gd name="T9" fmla="*/ 0 h 15"/>
                <a:gd name="T10" fmla="*/ 12 w 14"/>
                <a:gd name="T11" fmla="*/ 0 h 15"/>
                <a:gd name="T12" fmla="*/ 10 w 14"/>
                <a:gd name="T13" fmla="*/ 1 h 15"/>
                <a:gd name="T14" fmla="*/ 0 w 14"/>
                <a:gd name="T15" fmla="*/ 14 h 15"/>
                <a:gd name="T16" fmla="*/ 0 w 14"/>
                <a:gd name="T17" fmla="*/ 14 h 15"/>
                <a:gd name="T18" fmla="*/ 0 w 14"/>
                <a:gd name="T19" fmla="*/ 14 h 15"/>
                <a:gd name="T20" fmla="*/ 2 w 14"/>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5">
                  <a:moveTo>
                    <a:pt x="2" y="15"/>
                  </a:moveTo>
                  <a:cubicBezTo>
                    <a:pt x="2" y="15"/>
                    <a:pt x="3" y="15"/>
                    <a:pt x="3" y="15"/>
                  </a:cubicBezTo>
                  <a:cubicBezTo>
                    <a:pt x="4" y="15"/>
                    <a:pt x="5" y="14"/>
                    <a:pt x="6" y="13"/>
                  </a:cubicBezTo>
                  <a:cubicBezTo>
                    <a:pt x="14" y="1"/>
                    <a:pt x="14" y="1"/>
                    <a:pt x="14" y="1"/>
                  </a:cubicBezTo>
                  <a:cubicBezTo>
                    <a:pt x="12" y="0"/>
                    <a:pt x="12" y="0"/>
                    <a:pt x="12" y="0"/>
                  </a:cubicBezTo>
                  <a:cubicBezTo>
                    <a:pt x="12" y="0"/>
                    <a:pt x="12" y="0"/>
                    <a:pt x="12" y="0"/>
                  </a:cubicBezTo>
                  <a:cubicBezTo>
                    <a:pt x="11" y="0"/>
                    <a:pt x="11" y="0"/>
                    <a:pt x="10" y="1"/>
                  </a:cubicBezTo>
                  <a:cubicBezTo>
                    <a:pt x="9" y="3"/>
                    <a:pt x="4" y="12"/>
                    <a:pt x="0" y="14"/>
                  </a:cubicBezTo>
                  <a:cubicBezTo>
                    <a:pt x="0" y="14"/>
                    <a:pt x="0" y="14"/>
                    <a:pt x="0" y="14"/>
                  </a:cubicBezTo>
                  <a:cubicBezTo>
                    <a:pt x="0" y="14"/>
                    <a:pt x="0" y="14"/>
                    <a:pt x="0" y="14"/>
                  </a:cubicBezTo>
                  <a:cubicBezTo>
                    <a:pt x="0" y="14"/>
                    <a:pt x="1" y="15"/>
                    <a:pt x="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6"/>
            <p:cNvSpPr>
              <a:spLocks/>
            </p:cNvSpPr>
            <p:nvPr userDrawn="1"/>
          </p:nvSpPr>
          <p:spPr bwMode="auto">
            <a:xfrm>
              <a:off x="1397" y="2502"/>
              <a:ext cx="1157" cy="342"/>
            </a:xfrm>
            <a:custGeom>
              <a:avLst/>
              <a:gdLst>
                <a:gd name="T0" fmla="*/ 49 w 82"/>
                <a:gd name="T1" fmla="*/ 0 h 24"/>
                <a:gd name="T2" fmla="*/ 51 w 82"/>
                <a:gd name="T3" fmla="*/ 11 h 24"/>
                <a:gd name="T4" fmla="*/ 50 w 82"/>
                <a:gd name="T5" fmla="*/ 13 h 24"/>
                <a:gd name="T6" fmla="*/ 37 w 82"/>
                <a:gd name="T7" fmla="*/ 18 h 24"/>
                <a:gd name="T8" fmla="*/ 36 w 82"/>
                <a:gd name="T9" fmla="*/ 18 h 24"/>
                <a:gd name="T10" fmla="*/ 35 w 82"/>
                <a:gd name="T11" fmla="*/ 17 h 24"/>
                <a:gd name="T12" fmla="*/ 34 w 82"/>
                <a:gd name="T13" fmla="*/ 0 h 24"/>
                <a:gd name="T14" fmla="*/ 0 w 82"/>
                <a:gd name="T15" fmla="*/ 12 h 24"/>
                <a:gd name="T16" fmla="*/ 41 w 82"/>
                <a:gd name="T17" fmla="*/ 24 h 24"/>
                <a:gd name="T18" fmla="*/ 82 w 82"/>
                <a:gd name="T19" fmla="*/ 12 h 24"/>
                <a:gd name="T20" fmla="*/ 49 w 82"/>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4">
                  <a:moveTo>
                    <a:pt x="49" y="0"/>
                  </a:moveTo>
                  <a:cubicBezTo>
                    <a:pt x="49" y="4"/>
                    <a:pt x="50" y="7"/>
                    <a:pt x="51" y="11"/>
                  </a:cubicBezTo>
                  <a:cubicBezTo>
                    <a:pt x="52" y="12"/>
                    <a:pt x="51" y="13"/>
                    <a:pt x="50" y="13"/>
                  </a:cubicBezTo>
                  <a:cubicBezTo>
                    <a:pt x="37" y="18"/>
                    <a:pt x="37" y="18"/>
                    <a:pt x="37" y="18"/>
                  </a:cubicBezTo>
                  <a:cubicBezTo>
                    <a:pt x="36" y="18"/>
                    <a:pt x="36" y="18"/>
                    <a:pt x="36" y="18"/>
                  </a:cubicBezTo>
                  <a:cubicBezTo>
                    <a:pt x="35" y="18"/>
                    <a:pt x="35" y="18"/>
                    <a:pt x="35" y="17"/>
                  </a:cubicBezTo>
                  <a:cubicBezTo>
                    <a:pt x="34" y="0"/>
                    <a:pt x="34" y="0"/>
                    <a:pt x="34" y="0"/>
                  </a:cubicBezTo>
                  <a:cubicBezTo>
                    <a:pt x="15" y="1"/>
                    <a:pt x="0" y="6"/>
                    <a:pt x="0" y="12"/>
                  </a:cubicBezTo>
                  <a:cubicBezTo>
                    <a:pt x="0" y="18"/>
                    <a:pt x="18" y="24"/>
                    <a:pt x="41" y="24"/>
                  </a:cubicBezTo>
                  <a:cubicBezTo>
                    <a:pt x="64" y="24"/>
                    <a:pt x="82" y="18"/>
                    <a:pt x="82" y="12"/>
                  </a:cubicBezTo>
                  <a:cubicBezTo>
                    <a:pt x="82" y="6"/>
                    <a:pt x="68" y="1"/>
                    <a:pt x="4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7"/>
            <p:cNvSpPr>
              <a:spLocks/>
            </p:cNvSpPr>
            <p:nvPr userDrawn="1"/>
          </p:nvSpPr>
          <p:spPr bwMode="auto">
            <a:xfrm>
              <a:off x="1876" y="2259"/>
              <a:ext cx="254" cy="499"/>
            </a:xfrm>
            <a:custGeom>
              <a:avLst/>
              <a:gdLst>
                <a:gd name="T0" fmla="*/ 17 w 18"/>
                <a:gd name="T1" fmla="*/ 28 h 35"/>
                <a:gd name="T2" fmla="*/ 12 w 18"/>
                <a:gd name="T3" fmla="*/ 0 h 35"/>
                <a:gd name="T4" fmla="*/ 2 w 18"/>
                <a:gd name="T5" fmla="*/ 0 h 35"/>
                <a:gd name="T6" fmla="*/ 7 w 18"/>
                <a:gd name="T7" fmla="*/ 0 h 35"/>
                <a:gd name="T8" fmla="*/ 9 w 18"/>
                <a:gd name="T9" fmla="*/ 30 h 35"/>
                <a:gd name="T10" fmla="*/ 9 w 18"/>
                <a:gd name="T11" fmla="*/ 31 h 35"/>
                <a:gd name="T12" fmla="*/ 2 w 18"/>
                <a:gd name="T13" fmla="*/ 32 h 35"/>
                <a:gd name="T14" fmla="*/ 2 w 18"/>
                <a:gd name="T15" fmla="*/ 32 h 35"/>
                <a:gd name="T16" fmla="*/ 2 w 18"/>
                <a:gd name="T17" fmla="*/ 32 h 35"/>
                <a:gd name="T18" fmla="*/ 2 w 18"/>
                <a:gd name="T19" fmla="*/ 32 h 35"/>
                <a:gd name="T20" fmla="*/ 1 w 18"/>
                <a:gd name="T21" fmla="*/ 14 h 35"/>
                <a:gd name="T22" fmla="*/ 1 w 18"/>
                <a:gd name="T23" fmla="*/ 0 h 35"/>
                <a:gd name="T24" fmla="*/ 2 w 18"/>
                <a:gd name="T25" fmla="*/ 0 h 35"/>
                <a:gd name="T26" fmla="*/ 0 w 18"/>
                <a:gd name="T27" fmla="*/ 0 h 35"/>
                <a:gd name="T28" fmla="*/ 1 w 18"/>
                <a:gd name="T29" fmla="*/ 34 h 35"/>
                <a:gd name="T30" fmla="*/ 2 w 18"/>
                <a:gd name="T31" fmla="*/ 35 h 35"/>
                <a:gd name="T32" fmla="*/ 3 w 18"/>
                <a:gd name="T33" fmla="*/ 35 h 35"/>
                <a:gd name="T34" fmla="*/ 16 w 18"/>
                <a:gd name="T35" fmla="*/ 30 h 35"/>
                <a:gd name="T36" fmla="*/ 17 w 18"/>
                <a:gd name="T37"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35">
                  <a:moveTo>
                    <a:pt x="17" y="28"/>
                  </a:moveTo>
                  <a:cubicBezTo>
                    <a:pt x="14" y="18"/>
                    <a:pt x="13" y="8"/>
                    <a:pt x="12" y="0"/>
                  </a:cubicBezTo>
                  <a:cubicBezTo>
                    <a:pt x="9" y="0"/>
                    <a:pt x="6" y="0"/>
                    <a:pt x="2" y="0"/>
                  </a:cubicBezTo>
                  <a:cubicBezTo>
                    <a:pt x="4" y="0"/>
                    <a:pt x="5" y="0"/>
                    <a:pt x="7" y="0"/>
                  </a:cubicBezTo>
                  <a:cubicBezTo>
                    <a:pt x="9" y="30"/>
                    <a:pt x="9" y="30"/>
                    <a:pt x="9" y="30"/>
                  </a:cubicBezTo>
                  <a:cubicBezTo>
                    <a:pt x="9" y="30"/>
                    <a:pt x="9" y="30"/>
                    <a:pt x="9" y="31"/>
                  </a:cubicBezTo>
                  <a:cubicBezTo>
                    <a:pt x="2" y="32"/>
                    <a:pt x="2" y="32"/>
                    <a:pt x="2" y="32"/>
                  </a:cubicBezTo>
                  <a:cubicBezTo>
                    <a:pt x="2" y="32"/>
                    <a:pt x="2" y="32"/>
                    <a:pt x="2" y="32"/>
                  </a:cubicBezTo>
                  <a:cubicBezTo>
                    <a:pt x="2" y="32"/>
                    <a:pt x="2" y="32"/>
                    <a:pt x="2" y="32"/>
                  </a:cubicBezTo>
                  <a:cubicBezTo>
                    <a:pt x="2" y="32"/>
                    <a:pt x="2" y="32"/>
                    <a:pt x="2" y="32"/>
                  </a:cubicBezTo>
                  <a:cubicBezTo>
                    <a:pt x="1" y="14"/>
                    <a:pt x="1" y="14"/>
                    <a:pt x="1" y="14"/>
                  </a:cubicBezTo>
                  <a:cubicBezTo>
                    <a:pt x="1" y="0"/>
                    <a:pt x="1" y="0"/>
                    <a:pt x="1" y="0"/>
                  </a:cubicBezTo>
                  <a:cubicBezTo>
                    <a:pt x="1" y="0"/>
                    <a:pt x="1" y="0"/>
                    <a:pt x="2" y="0"/>
                  </a:cubicBezTo>
                  <a:cubicBezTo>
                    <a:pt x="1" y="0"/>
                    <a:pt x="1" y="0"/>
                    <a:pt x="0" y="0"/>
                  </a:cubicBezTo>
                  <a:cubicBezTo>
                    <a:pt x="1" y="34"/>
                    <a:pt x="1" y="34"/>
                    <a:pt x="1" y="34"/>
                  </a:cubicBezTo>
                  <a:cubicBezTo>
                    <a:pt x="1" y="35"/>
                    <a:pt x="1" y="35"/>
                    <a:pt x="2" y="35"/>
                  </a:cubicBezTo>
                  <a:cubicBezTo>
                    <a:pt x="2" y="35"/>
                    <a:pt x="2" y="35"/>
                    <a:pt x="3" y="35"/>
                  </a:cubicBezTo>
                  <a:cubicBezTo>
                    <a:pt x="16" y="30"/>
                    <a:pt x="16" y="30"/>
                    <a:pt x="16" y="30"/>
                  </a:cubicBezTo>
                  <a:cubicBezTo>
                    <a:pt x="17" y="30"/>
                    <a:pt x="18" y="29"/>
                    <a:pt x="17"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8"/>
            <p:cNvSpPr>
              <a:spLocks/>
            </p:cNvSpPr>
            <p:nvPr userDrawn="1"/>
          </p:nvSpPr>
          <p:spPr bwMode="auto">
            <a:xfrm>
              <a:off x="1763" y="1717"/>
              <a:ext cx="410" cy="399"/>
            </a:xfrm>
            <a:custGeom>
              <a:avLst/>
              <a:gdLst>
                <a:gd name="T0" fmla="*/ 28 w 29"/>
                <a:gd name="T1" fmla="*/ 1 h 28"/>
                <a:gd name="T2" fmla="*/ 27 w 29"/>
                <a:gd name="T3" fmla="*/ 0 h 28"/>
                <a:gd name="T4" fmla="*/ 19 w 29"/>
                <a:gd name="T5" fmla="*/ 12 h 28"/>
                <a:gd name="T6" fmla="*/ 16 w 29"/>
                <a:gd name="T7" fmla="*/ 14 h 28"/>
                <a:gd name="T8" fmla="*/ 15 w 29"/>
                <a:gd name="T9" fmla="*/ 14 h 28"/>
                <a:gd name="T10" fmla="*/ 13 w 29"/>
                <a:gd name="T11" fmla="*/ 13 h 28"/>
                <a:gd name="T12" fmla="*/ 13 w 29"/>
                <a:gd name="T13" fmla="*/ 13 h 28"/>
                <a:gd name="T14" fmla="*/ 5 w 29"/>
                <a:gd name="T15" fmla="*/ 6 h 28"/>
                <a:gd name="T16" fmla="*/ 3 w 29"/>
                <a:gd name="T17" fmla="*/ 4 h 28"/>
                <a:gd name="T18" fmla="*/ 2 w 29"/>
                <a:gd name="T19" fmla="*/ 4 h 28"/>
                <a:gd name="T20" fmla="*/ 1 w 29"/>
                <a:gd name="T21" fmla="*/ 4 h 28"/>
                <a:gd name="T22" fmla="*/ 0 w 29"/>
                <a:gd name="T23" fmla="*/ 5 h 28"/>
                <a:gd name="T24" fmla="*/ 1 w 29"/>
                <a:gd name="T25" fmla="*/ 5 h 28"/>
                <a:gd name="T26" fmla="*/ 1 w 29"/>
                <a:gd name="T27" fmla="*/ 5 h 28"/>
                <a:gd name="T28" fmla="*/ 1 w 29"/>
                <a:gd name="T29" fmla="*/ 5 h 28"/>
                <a:gd name="T30" fmla="*/ 13 w 29"/>
                <a:gd name="T31" fmla="*/ 19 h 28"/>
                <a:gd name="T32" fmla="*/ 13 w 29"/>
                <a:gd name="T33" fmla="*/ 19 h 28"/>
                <a:gd name="T34" fmla="*/ 14 w 29"/>
                <a:gd name="T35" fmla="*/ 28 h 28"/>
                <a:gd name="T36" fmla="*/ 20 w 29"/>
                <a:gd name="T37" fmla="*/ 27 h 28"/>
                <a:gd name="T38" fmla="*/ 20 w 29"/>
                <a:gd name="T39" fmla="*/ 27 h 28"/>
                <a:gd name="T40" fmla="*/ 20 w 29"/>
                <a:gd name="T41" fmla="*/ 23 h 28"/>
                <a:gd name="T42" fmla="*/ 22 w 29"/>
                <a:gd name="T43" fmla="*/ 12 h 28"/>
                <a:gd name="T44" fmla="*/ 22 w 29"/>
                <a:gd name="T45" fmla="*/ 12 h 28"/>
                <a:gd name="T46" fmla="*/ 28 w 29"/>
                <a:gd name="T47" fmla="*/ 2 h 28"/>
                <a:gd name="T48" fmla="*/ 28 w 29"/>
                <a:gd name="T4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28">
                  <a:moveTo>
                    <a:pt x="28" y="1"/>
                  </a:moveTo>
                  <a:cubicBezTo>
                    <a:pt x="27" y="0"/>
                    <a:pt x="27" y="0"/>
                    <a:pt x="27" y="0"/>
                  </a:cubicBezTo>
                  <a:cubicBezTo>
                    <a:pt x="19" y="12"/>
                    <a:pt x="19" y="12"/>
                    <a:pt x="19" y="12"/>
                  </a:cubicBezTo>
                  <a:cubicBezTo>
                    <a:pt x="18" y="13"/>
                    <a:pt x="17" y="14"/>
                    <a:pt x="16" y="14"/>
                  </a:cubicBezTo>
                  <a:cubicBezTo>
                    <a:pt x="16" y="14"/>
                    <a:pt x="15" y="14"/>
                    <a:pt x="15" y="14"/>
                  </a:cubicBezTo>
                  <a:cubicBezTo>
                    <a:pt x="14" y="14"/>
                    <a:pt x="13" y="13"/>
                    <a:pt x="13" y="13"/>
                  </a:cubicBezTo>
                  <a:cubicBezTo>
                    <a:pt x="13" y="13"/>
                    <a:pt x="13" y="13"/>
                    <a:pt x="13" y="13"/>
                  </a:cubicBezTo>
                  <a:cubicBezTo>
                    <a:pt x="12" y="13"/>
                    <a:pt x="7" y="8"/>
                    <a:pt x="5" y="6"/>
                  </a:cubicBezTo>
                  <a:cubicBezTo>
                    <a:pt x="4" y="5"/>
                    <a:pt x="3" y="4"/>
                    <a:pt x="3" y="4"/>
                  </a:cubicBezTo>
                  <a:cubicBezTo>
                    <a:pt x="3" y="4"/>
                    <a:pt x="2" y="4"/>
                    <a:pt x="2" y="4"/>
                  </a:cubicBezTo>
                  <a:cubicBezTo>
                    <a:pt x="2" y="4"/>
                    <a:pt x="1" y="4"/>
                    <a:pt x="1" y="4"/>
                  </a:cubicBezTo>
                  <a:cubicBezTo>
                    <a:pt x="0" y="5"/>
                    <a:pt x="0" y="5"/>
                    <a:pt x="0" y="5"/>
                  </a:cubicBezTo>
                  <a:cubicBezTo>
                    <a:pt x="0" y="5"/>
                    <a:pt x="1" y="5"/>
                    <a:pt x="1" y="5"/>
                  </a:cubicBezTo>
                  <a:cubicBezTo>
                    <a:pt x="1" y="5"/>
                    <a:pt x="1" y="5"/>
                    <a:pt x="1" y="5"/>
                  </a:cubicBezTo>
                  <a:cubicBezTo>
                    <a:pt x="1" y="5"/>
                    <a:pt x="1" y="5"/>
                    <a:pt x="1" y="5"/>
                  </a:cubicBezTo>
                  <a:cubicBezTo>
                    <a:pt x="13" y="19"/>
                    <a:pt x="13" y="19"/>
                    <a:pt x="13" y="19"/>
                  </a:cubicBezTo>
                  <a:cubicBezTo>
                    <a:pt x="13" y="19"/>
                    <a:pt x="13" y="19"/>
                    <a:pt x="13" y="19"/>
                  </a:cubicBezTo>
                  <a:cubicBezTo>
                    <a:pt x="14" y="28"/>
                    <a:pt x="14" y="28"/>
                    <a:pt x="14" y="28"/>
                  </a:cubicBezTo>
                  <a:cubicBezTo>
                    <a:pt x="16" y="28"/>
                    <a:pt x="18" y="28"/>
                    <a:pt x="20" y="27"/>
                  </a:cubicBezTo>
                  <a:cubicBezTo>
                    <a:pt x="20" y="27"/>
                    <a:pt x="20" y="27"/>
                    <a:pt x="20" y="27"/>
                  </a:cubicBezTo>
                  <a:cubicBezTo>
                    <a:pt x="20" y="25"/>
                    <a:pt x="20" y="24"/>
                    <a:pt x="20" y="23"/>
                  </a:cubicBezTo>
                  <a:cubicBezTo>
                    <a:pt x="19" y="16"/>
                    <a:pt x="22" y="12"/>
                    <a:pt x="22" y="12"/>
                  </a:cubicBezTo>
                  <a:cubicBezTo>
                    <a:pt x="22" y="12"/>
                    <a:pt x="22" y="12"/>
                    <a:pt x="22" y="12"/>
                  </a:cubicBezTo>
                  <a:cubicBezTo>
                    <a:pt x="28" y="2"/>
                    <a:pt x="28" y="2"/>
                    <a:pt x="28" y="2"/>
                  </a:cubicBezTo>
                  <a:cubicBezTo>
                    <a:pt x="29" y="2"/>
                    <a:pt x="28" y="1"/>
                    <a:pt x="28"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9"/>
            <p:cNvSpPr>
              <a:spLocks/>
            </p:cNvSpPr>
            <p:nvPr userDrawn="1"/>
          </p:nvSpPr>
          <p:spPr bwMode="auto">
            <a:xfrm>
              <a:off x="2116" y="1703"/>
              <a:ext cx="28" cy="14"/>
            </a:xfrm>
            <a:custGeom>
              <a:avLst/>
              <a:gdLst>
                <a:gd name="T0" fmla="*/ 0 w 28"/>
                <a:gd name="T1" fmla="*/ 0 h 14"/>
                <a:gd name="T2" fmla="*/ 28 w 28"/>
                <a:gd name="T3" fmla="*/ 14 h 14"/>
                <a:gd name="T4" fmla="*/ 28 w 28"/>
                <a:gd name="T5" fmla="*/ 14 h 14"/>
                <a:gd name="T6" fmla="*/ 0 w 28"/>
                <a:gd name="T7" fmla="*/ 0 h 14"/>
              </a:gdLst>
              <a:ahLst/>
              <a:cxnLst>
                <a:cxn ang="0">
                  <a:pos x="T0" y="T1"/>
                </a:cxn>
                <a:cxn ang="0">
                  <a:pos x="T2" y="T3"/>
                </a:cxn>
                <a:cxn ang="0">
                  <a:pos x="T4" y="T5"/>
                </a:cxn>
                <a:cxn ang="0">
                  <a:pos x="T6" y="T7"/>
                </a:cxn>
              </a:cxnLst>
              <a:rect l="0" t="0" r="r" b="b"/>
              <a:pathLst>
                <a:path w="28" h="14">
                  <a:moveTo>
                    <a:pt x="0" y="0"/>
                  </a:moveTo>
                  <a:lnTo>
                    <a:pt x="28" y="14"/>
                  </a:lnTo>
                  <a:lnTo>
                    <a:pt x="28" y="1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0"/>
            <p:cNvSpPr>
              <a:spLocks/>
            </p:cNvSpPr>
            <p:nvPr userDrawn="1"/>
          </p:nvSpPr>
          <p:spPr bwMode="auto">
            <a:xfrm>
              <a:off x="1890" y="2259"/>
              <a:ext cx="113" cy="456"/>
            </a:xfrm>
            <a:custGeom>
              <a:avLst/>
              <a:gdLst>
                <a:gd name="T0" fmla="*/ 0 w 8"/>
                <a:gd name="T1" fmla="*/ 0 h 32"/>
                <a:gd name="T2" fmla="*/ 0 w 8"/>
                <a:gd name="T3" fmla="*/ 14 h 32"/>
                <a:gd name="T4" fmla="*/ 1 w 8"/>
                <a:gd name="T5" fmla="*/ 32 h 32"/>
                <a:gd name="T6" fmla="*/ 1 w 8"/>
                <a:gd name="T7" fmla="*/ 32 h 32"/>
                <a:gd name="T8" fmla="*/ 1 w 8"/>
                <a:gd name="T9" fmla="*/ 32 h 32"/>
                <a:gd name="T10" fmla="*/ 1 w 8"/>
                <a:gd name="T11" fmla="*/ 32 h 32"/>
                <a:gd name="T12" fmla="*/ 8 w 8"/>
                <a:gd name="T13" fmla="*/ 31 h 32"/>
                <a:gd name="T14" fmla="*/ 8 w 8"/>
                <a:gd name="T15" fmla="*/ 30 h 32"/>
                <a:gd name="T16" fmla="*/ 6 w 8"/>
                <a:gd name="T17" fmla="*/ 0 h 32"/>
                <a:gd name="T18" fmla="*/ 0 w 8"/>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2">
                  <a:moveTo>
                    <a:pt x="0" y="0"/>
                  </a:moveTo>
                  <a:cubicBezTo>
                    <a:pt x="0" y="14"/>
                    <a:pt x="0" y="14"/>
                    <a:pt x="0" y="14"/>
                  </a:cubicBezTo>
                  <a:cubicBezTo>
                    <a:pt x="1" y="32"/>
                    <a:pt x="1" y="32"/>
                    <a:pt x="1" y="32"/>
                  </a:cubicBezTo>
                  <a:cubicBezTo>
                    <a:pt x="1" y="32"/>
                    <a:pt x="1" y="32"/>
                    <a:pt x="1" y="32"/>
                  </a:cubicBezTo>
                  <a:cubicBezTo>
                    <a:pt x="1" y="32"/>
                    <a:pt x="1" y="32"/>
                    <a:pt x="1" y="32"/>
                  </a:cubicBezTo>
                  <a:cubicBezTo>
                    <a:pt x="1" y="32"/>
                    <a:pt x="1" y="32"/>
                    <a:pt x="1" y="32"/>
                  </a:cubicBezTo>
                  <a:cubicBezTo>
                    <a:pt x="8" y="31"/>
                    <a:pt x="8" y="31"/>
                    <a:pt x="8" y="31"/>
                  </a:cubicBezTo>
                  <a:cubicBezTo>
                    <a:pt x="8" y="30"/>
                    <a:pt x="8" y="30"/>
                    <a:pt x="8" y="30"/>
                  </a:cubicBezTo>
                  <a:cubicBezTo>
                    <a:pt x="6" y="0"/>
                    <a:pt x="6" y="0"/>
                    <a:pt x="6" y="0"/>
                  </a:cubicBezTo>
                  <a:cubicBezTo>
                    <a:pt x="4" y="0"/>
                    <a:pt x="2"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1"/>
            <p:cNvSpPr>
              <a:spLocks/>
            </p:cNvSpPr>
            <p:nvPr userDrawn="1"/>
          </p:nvSpPr>
          <p:spPr bwMode="auto">
            <a:xfrm>
              <a:off x="1749" y="1788"/>
              <a:ext cx="212" cy="328"/>
            </a:xfrm>
            <a:custGeom>
              <a:avLst/>
              <a:gdLst>
                <a:gd name="T0" fmla="*/ 9 w 15"/>
                <a:gd name="T1" fmla="*/ 13 h 23"/>
                <a:gd name="T2" fmla="*/ 9 w 15"/>
                <a:gd name="T3" fmla="*/ 15 h 23"/>
                <a:gd name="T4" fmla="*/ 9 w 15"/>
                <a:gd name="T5" fmla="*/ 23 h 23"/>
                <a:gd name="T6" fmla="*/ 15 w 15"/>
                <a:gd name="T7" fmla="*/ 23 h 23"/>
                <a:gd name="T8" fmla="*/ 14 w 15"/>
                <a:gd name="T9" fmla="*/ 14 h 23"/>
                <a:gd name="T10" fmla="*/ 14 w 15"/>
                <a:gd name="T11" fmla="*/ 14 h 23"/>
                <a:gd name="T12" fmla="*/ 2 w 15"/>
                <a:gd name="T13" fmla="*/ 0 h 23"/>
                <a:gd name="T14" fmla="*/ 2 w 15"/>
                <a:gd name="T15" fmla="*/ 0 h 23"/>
                <a:gd name="T16" fmla="*/ 2 w 15"/>
                <a:gd name="T17" fmla="*/ 0 h 23"/>
                <a:gd name="T18" fmla="*/ 1 w 15"/>
                <a:gd name="T19" fmla="*/ 0 h 23"/>
                <a:gd name="T20" fmla="*/ 1 w 15"/>
                <a:gd name="T21" fmla="*/ 1 h 23"/>
                <a:gd name="T22" fmla="*/ 1 w 15"/>
                <a:gd name="T23" fmla="*/ 3 h 23"/>
                <a:gd name="T24" fmla="*/ 9 w 15"/>
                <a:gd name="T25"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3">
                  <a:moveTo>
                    <a:pt x="9" y="13"/>
                  </a:moveTo>
                  <a:cubicBezTo>
                    <a:pt x="9" y="13"/>
                    <a:pt x="9" y="14"/>
                    <a:pt x="9" y="15"/>
                  </a:cubicBezTo>
                  <a:cubicBezTo>
                    <a:pt x="9" y="23"/>
                    <a:pt x="9" y="23"/>
                    <a:pt x="9" y="23"/>
                  </a:cubicBezTo>
                  <a:cubicBezTo>
                    <a:pt x="11" y="23"/>
                    <a:pt x="13" y="23"/>
                    <a:pt x="15" y="23"/>
                  </a:cubicBezTo>
                  <a:cubicBezTo>
                    <a:pt x="14" y="14"/>
                    <a:pt x="14" y="14"/>
                    <a:pt x="14" y="14"/>
                  </a:cubicBezTo>
                  <a:cubicBezTo>
                    <a:pt x="14" y="14"/>
                    <a:pt x="14" y="14"/>
                    <a:pt x="14" y="14"/>
                  </a:cubicBezTo>
                  <a:cubicBezTo>
                    <a:pt x="2" y="0"/>
                    <a:pt x="2" y="0"/>
                    <a:pt x="2" y="0"/>
                  </a:cubicBezTo>
                  <a:cubicBezTo>
                    <a:pt x="2" y="0"/>
                    <a:pt x="2" y="0"/>
                    <a:pt x="2" y="0"/>
                  </a:cubicBezTo>
                  <a:cubicBezTo>
                    <a:pt x="2" y="0"/>
                    <a:pt x="2" y="0"/>
                    <a:pt x="2" y="0"/>
                  </a:cubicBezTo>
                  <a:cubicBezTo>
                    <a:pt x="2" y="0"/>
                    <a:pt x="1" y="0"/>
                    <a:pt x="1" y="0"/>
                  </a:cubicBezTo>
                  <a:cubicBezTo>
                    <a:pt x="1" y="1"/>
                    <a:pt x="1" y="1"/>
                    <a:pt x="1" y="1"/>
                  </a:cubicBezTo>
                  <a:cubicBezTo>
                    <a:pt x="0" y="1"/>
                    <a:pt x="0" y="2"/>
                    <a:pt x="1" y="3"/>
                  </a:cubicBezTo>
                  <a:lnTo>
                    <a:pt x="9"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2"/>
            <p:cNvSpPr>
              <a:spLocks/>
            </p:cNvSpPr>
            <p:nvPr userDrawn="1"/>
          </p:nvSpPr>
          <p:spPr bwMode="auto">
            <a:xfrm>
              <a:off x="14" y="2188"/>
              <a:ext cx="211" cy="328"/>
            </a:xfrm>
            <a:custGeom>
              <a:avLst/>
              <a:gdLst>
                <a:gd name="T0" fmla="*/ 15 w 15"/>
                <a:gd name="T1" fmla="*/ 19 h 23"/>
                <a:gd name="T2" fmla="*/ 15 w 15"/>
                <a:gd name="T3" fmla="*/ 23 h 23"/>
                <a:gd name="T4" fmla="*/ 0 w 15"/>
                <a:gd name="T5" fmla="*/ 23 h 23"/>
                <a:gd name="T6" fmla="*/ 0 w 15"/>
                <a:gd name="T7" fmla="*/ 11 h 23"/>
                <a:gd name="T8" fmla="*/ 0 w 15"/>
                <a:gd name="T9" fmla="*/ 0 h 23"/>
                <a:gd name="T10" fmla="*/ 14 w 15"/>
                <a:gd name="T11" fmla="*/ 0 h 23"/>
                <a:gd name="T12" fmla="*/ 14 w 15"/>
                <a:gd name="T13" fmla="*/ 4 h 23"/>
                <a:gd name="T14" fmla="*/ 5 w 15"/>
                <a:gd name="T15" fmla="*/ 4 h 23"/>
                <a:gd name="T16" fmla="*/ 5 w 15"/>
                <a:gd name="T17" fmla="*/ 9 h 23"/>
                <a:gd name="T18" fmla="*/ 13 w 15"/>
                <a:gd name="T19" fmla="*/ 9 h 23"/>
                <a:gd name="T20" fmla="*/ 13 w 15"/>
                <a:gd name="T21" fmla="*/ 13 h 23"/>
                <a:gd name="T22" fmla="*/ 5 w 15"/>
                <a:gd name="T23" fmla="*/ 13 h 23"/>
                <a:gd name="T24" fmla="*/ 5 w 15"/>
                <a:gd name="T25" fmla="*/ 19 h 23"/>
                <a:gd name="T26" fmla="*/ 15 w 15"/>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3">
                  <a:moveTo>
                    <a:pt x="15" y="19"/>
                  </a:moveTo>
                  <a:cubicBezTo>
                    <a:pt x="15" y="23"/>
                    <a:pt x="15" y="23"/>
                    <a:pt x="15" y="23"/>
                  </a:cubicBezTo>
                  <a:cubicBezTo>
                    <a:pt x="0" y="23"/>
                    <a:pt x="0" y="23"/>
                    <a:pt x="0" y="23"/>
                  </a:cubicBezTo>
                  <a:cubicBezTo>
                    <a:pt x="0" y="19"/>
                    <a:pt x="0" y="15"/>
                    <a:pt x="0" y="11"/>
                  </a:cubicBezTo>
                  <a:cubicBezTo>
                    <a:pt x="0" y="7"/>
                    <a:pt x="0" y="3"/>
                    <a:pt x="0" y="0"/>
                  </a:cubicBezTo>
                  <a:cubicBezTo>
                    <a:pt x="14" y="0"/>
                    <a:pt x="14" y="0"/>
                    <a:pt x="14" y="0"/>
                  </a:cubicBezTo>
                  <a:cubicBezTo>
                    <a:pt x="14" y="4"/>
                    <a:pt x="14" y="4"/>
                    <a:pt x="14" y="4"/>
                  </a:cubicBezTo>
                  <a:cubicBezTo>
                    <a:pt x="11" y="4"/>
                    <a:pt x="7" y="4"/>
                    <a:pt x="5" y="4"/>
                  </a:cubicBezTo>
                  <a:cubicBezTo>
                    <a:pt x="5" y="5"/>
                    <a:pt x="5" y="7"/>
                    <a:pt x="5" y="9"/>
                  </a:cubicBezTo>
                  <a:cubicBezTo>
                    <a:pt x="7" y="9"/>
                    <a:pt x="10" y="9"/>
                    <a:pt x="13" y="9"/>
                  </a:cubicBezTo>
                  <a:cubicBezTo>
                    <a:pt x="13" y="13"/>
                    <a:pt x="13" y="13"/>
                    <a:pt x="13" y="13"/>
                  </a:cubicBezTo>
                  <a:cubicBezTo>
                    <a:pt x="10" y="13"/>
                    <a:pt x="7" y="13"/>
                    <a:pt x="5" y="13"/>
                  </a:cubicBezTo>
                  <a:cubicBezTo>
                    <a:pt x="5" y="15"/>
                    <a:pt x="5" y="17"/>
                    <a:pt x="5" y="19"/>
                  </a:cubicBezTo>
                  <a:cubicBezTo>
                    <a:pt x="8" y="19"/>
                    <a:pt x="12" y="19"/>
                    <a:pt x="15"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3"/>
            <p:cNvSpPr>
              <a:spLocks noEditPoints="1"/>
            </p:cNvSpPr>
            <p:nvPr userDrawn="1"/>
          </p:nvSpPr>
          <p:spPr bwMode="auto">
            <a:xfrm>
              <a:off x="268" y="2159"/>
              <a:ext cx="226" cy="357"/>
            </a:xfrm>
            <a:custGeom>
              <a:avLst/>
              <a:gdLst>
                <a:gd name="T0" fmla="*/ 16 w 16"/>
                <a:gd name="T1" fmla="*/ 25 h 25"/>
                <a:gd name="T2" fmla="*/ 12 w 16"/>
                <a:gd name="T3" fmla="*/ 25 h 25"/>
                <a:gd name="T4" fmla="*/ 12 w 16"/>
                <a:gd name="T5" fmla="*/ 24 h 25"/>
                <a:gd name="T6" fmla="*/ 12 w 16"/>
                <a:gd name="T7" fmla="*/ 24 h 25"/>
                <a:gd name="T8" fmla="*/ 7 w 16"/>
                <a:gd name="T9" fmla="*/ 25 h 25"/>
                <a:gd name="T10" fmla="*/ 2 w 16"/>
                <a:gd name="T11" fmla="*/ 23 h 25"/>
                <a:gd name="T12" fmla="*/ 0 w 16"/>
                <a:gd name="T13" fmla="*/ 17 h 25"/>
                <a:gd name="T14" fmla="*/ 2 w 16"/>
                <a:gd name="T15" fmla="*/ 10 h 25"/>
                <a:gd name="T16" fmla="*/ 8 w 16"/>
                <a:gd name="T17" fmla="*/ 8 h 25"/>
                <a:gd name="T18" fmla="*/ 11 w 16"/>
                <a:gd name="T19" fmla="*/ 8 h 25"/>
                <a:gd name="T20" fmla="*/ 12 w 16"/>
                <a:gd name="T21" fmla="*/ 8 h 25"/>
                <a:gd name="T22" fmla="*/ 11 w 16"/>
                <a:gd name="T23" fmla="*/ 0 h 25"/>
                <a:gd name="T24" fmla="*/ 16 w 16"/>
                <a:gd name="T25" fmla="*/ 0 h 25"/>
                <a:gd name="T26" fmla="*/ 16 w 16"/>
                <a:gd name="T27" fmla="*/ 12 h 25"/>
                <a:gd name="T28" fmla="*/ 16 w 16"/>
                <a:gd name="T29" fmla="*/ 25 h 25"/>
                <a:gd name="T30" fmla="*/ 12 w 16"/>
                <a:gd name="T31" fmla="*/ 21 h 25"/>
                <a:gd name="T32" fmla="*/ 12 w 16"/>
                <a:gd name="T33" fmla="*/ 12 h 25"/>
                <a:gd name="T34" fmla="*/ 9 w 16"/>
                <a:gd name="T35" fmla="*/ 11 h 25"/>
                <a:gd name="T36" fmla="*/ 5 w 16"/>
                <a:gd name="T37" fmla="*/ 12 h 25"/>
                <a:gd name="T38" fmla="*/ 4 w 16"/>
                <a:gd name="T39" fmla="*/ 17 h 25"/>
                <a:gd name="T40" fmla="*/ 5 w 16"/>
                <a:gd name="T41" fmla="*/ 20 h 25"/>
                <a:gd name="T42" fmla="*/ 8 w 16"/>
                <a:gd name="T43" fmla="*/ 22 h 25"/>
                <a:gd name="T44" fmla="*/ 12 w 16"/>
                <a:gd name="T45"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25">
                  <a:moveTo>
                    <a:pt x="16" y="25"/>
                  </a:moveTo>
                  <a:cubicBezTo>
                    <a:pt x="12" y="25"/>
                    <a:pt x="12" y="25"/>
                    <a:pt x="12" y="25"/>
                  </a:cubicBezTo>
                  <a:cubicBezTo>
                    <a:pt x="12" y="24"/>
                    <a:pt x="12" y="24"/>
                    <a:pt x="12" y="24"/>
                  </a:cubicBezTo>
                  <a:cubicBezTo>
                    <a:pt x="12" y="24"/>
                    <a:pt x="12" y="24"/>
                    <a:pt x="12" y="24"/>
                  </a:cubicBezTo>
                  <a:cubicBezTo>
                    <a:pt x="11" y="25"/>
                    <a:pt x="9" y="25"/>
                    <a:pt x="7" y="25"/>
                  </a:cubicBezTo>
                  <a:cubicBezTo>
                    <a:pt x="5" y="25"/>
                    <a:pt x="3" y="24"/>
                    <a:pt x="2" y="23"/>
                  </a:cubicBezTo>
                  <a:cubicBezTo>
                    <a:pt x="0" y="21"/>
                    <a:pt x="0" y="19"/>
                    <a:pt x="0" y="17"/>
                  </a:cubicBezTo>
                  <a:cubicBezTo>
                    <a:pt x="0" y="14"/>
                    <a:pt x="0" y="12"/>
                    <a:pt x="2" y="10"/>
                  </a:cubicBezTo>
                  <a:cubicBezTo>
                    <a:pt x="3" y="9"/>
                    <a:pt x="5" y="8"/>
                    <a:pt x="8" y="8"/>
                  </a:cubicBezTo>
                  <a:cubicBezTo>
                    <a:pt x="9" y="8"/>
                    <a:pt x="11" y="8"/>
                    <a:pt x="11" y="8"/>
                  </a:cubicBezTo>
                  <a:cubicBezTo>
                    <a:pt x="12" y="8"/>
                    <a:pt x="12" y="8"/>
                    <a:pt x="12" y="8"/>
                  </a:cubicBezTo>
                  <a:cubicBezTo>
                    <a:pt x="12" y="6"/>
                    <a:pt x="12" y="3"/>
                    <a:pt x="11" y="0"/>
                  </a:cubicBezTo>
                  <a:cubicBezTo>
                    <a:pt x="16" y="0"/>
                    <a:pt x="16" y="0"/>
                    <a:pt x="16" y="0"/>
                  </a:cubicBezTo>
                  <a:cubicBezTo>
                    <a:pt x="16" y="3"/>
                    <a:pt x="16" y="7"/>
                    <a:pt x="16" y="12"/>
                  </a:cubicBezTo>
                  <a:cubicBezTo>
                    <a:pt x="16" y="17"/>
                    <a:pt x="16" y="21"/>
                    <a:pt x="16" y="25"/>
                  </a:cubicBezTo>
                  <a:close/>
                  <a:moveTo>
                    <a:pt x="12" y="21"/>
                  </a:moveTo>
                  <a:cubicBezTo>
                    <a:pt x="12" y="17"/>
                    <a:pt x="12" y="14"/>
                    <a:pt x="12" y="12"/>
                  </a:cubicBezTo>
                  <a:cubicBezTo>
                    <a:pt x="11" y="11"/>
                    <a:pt x="10" y="11"/>
                    <a:pt x="9" y="11"/>
                  </a:cubicBezTo>
                  <a:cubicBezTo>
                    <a:pt x="7" y="11"/>
                    <a:pt x="6" y="11"/>
                    <a:pt x="5" y="12"/>
                  </a:cubicBezTo>
                  <a:cubicBezTo>
                    <a:pt x="5" y="14"/>
                    <a:pt x="4" y="15"/>
                    <a:pt x="4" y="17"/>
                  </a:cubicBezTo>
                  <a:cubicBezTo>
                    <a:pt x="4" y="18"/>
                    <a:pt x="5" y="19"/>
                    <a:pt x="5" y="20"/>
                  </a:cubicBezTo>
                  <a:cubicBezTo>
                    <a:pt x="6" y="21"/>
                    <a:pt x="7" y="22"/>
                    <a:pt x="8" y="22"/>
                  </a:cubicBezTo>
                  <a:cubicBezTo>
                    <a:pt x="10" y="22"/>
                    <a:pt x="11" y="22"/>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4"/>
            <p:cNvSpPr>
              <a:spLocks noEditPoints="1"/>
            </p:cNvSpPr>
            <p:nvPr userDrawn="1"/>
          </p:nvSpPr>
          <p:spPr bwMode="auto">
            <a:xfrm>
              <a:off x="550" y="2159"/>
              <a:ext cx="85" cy="357"/>
            </a:xfrm>
            <a:custGeom>
              <a:avLst/>
              <a:gdLst>
                <a:gd name="T0" fmla="*/ 5 w 6"/>
                <a:gd name="T1" fmla="*/ 25 h 25"/>
                <a:gd name="T2" fmla="*/ 0 w 6"/>
                <a:gd name="T3" fmla="*/ 25 h 25"/>
                <a:gd name="T4" fmla="*/ 1 w 6"/>
                <a:gd name="T5" fmla="*/ 16 h 25"/>
                <a:gd name="T6" fmla="*/ 0 w 6"/>
                <a:gd name="T7" fmla="*/ 8 h 25"/>
                <a:gd name="T8" fmla="*/ 5 w 6"/>
                <a:gd name="T9" fmla="*/ 8 h 25"/>
                <a:gd name="T10" fmla="*/ 5 w 6"/>
                <a:gd name="T11" fmla="*/ 16 h 25"/>
                <a:gd name="T12" fmla="*/ 5 w 6"/>
                <a:gd name="T13" fmla="*/ 25 h 25"/>
                <a:gd name="T14" fmla="*/ 6 w 6"/>
                <a:gd name="T15" fmla="*/ 3 h 25"/>
                <a:gd name="T16" fmla="*/ 5 w 6"/>
                <a:gd name="T17" fmla="*/ 5 h 25"/>
                <a:gd name="T18" fmla="*/ 3 w 6"/>
                <a:gd name="T19" fmla="*/ 6 h 25"/>
                <a:gd name="T20" fmla="*/ 1 w 6"/>
                <a:gd name="T21" fmla="*/ 5 h 25"/>
                <a:gd name="T22" fmla="*/ 0 w 6"/>
                <a:gd name="T23" fmla="*/ 3 h 25"/>
                <a:gd name="T24" fmla="*/ 1 w 6"/>
                <a:gd name="T25" fmla="*/ 1 h 25"/>
                <a:gd name="T26" fmla="*/ 3 w 6"/>
                <a:gd name="T27" fmla="*/ 0 h 25"/>
                <a:gd name="T28" fmla="*/ 5 w 6"/>
                <a:gd name="T29" fmla="*/ 1 h 25"/>
                <a:gd name="T30" fmla="*/ 6 w 6"/>
                <a:gd name="T31"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5">
                  <a:moveTo>
                    <a:pt x="5" y="25"/>
                  </a:moveTo>
                  <a:cubicBezTo>
                    <a:pt x="0" y="25"/>
                    <a:pt x="0" y="25"/>
                    <a:pt x="0" y="25"/>
                  </a:cubicBezTo>
                  <a:cubicBezTo>
                    <a:pt x="0" y="22"/>
                    <a:pt x="1" y="20"/>
                    <a:pt x="1" y="16"/>
                  </a:cubicBezTo>
                  <a:cubicBezTo>
                    <a:pt x="1" y="13"/>
                    <a:pt x="0" y="11"/>
                    <a:pt x="0" y="8"/>
                  </a:cubicBezTo>
                  <a:cubicBezTo>
                    <a:pt x="5" y="8"/>
                    <a:pt x="5" y="8"/>
                    <a:pt x="5" y="8"/>
                  </a:cubicBezTo>
                  <a:cubicBezTo>
                    <a:pt x="5" y="10"/>
                    <a:pt x="5" y="13"/>
                    <a:pt x="5" y="16"/>
                  </a:cubicBezTo>
                  <a:cubicBezTo>
                    <a:pt x="5" y="19"/>
                    <a:pt x="5" y="22"/>
                    <a:pt x="5" y="25"/>
                  </a:cubicBezTo>
                  <a:close/>
                  <a:moveTo>
                    <a:pt x="6" y="3"/>
                  </a:moveTo>
                  <a:cubicBezTo>
                    <a:pt x="6" y="4"/>
                    <a:pt x="5" y="4"/>
                    <a:pt x="5" y="5"/>
                  </a:cubicBezTo>
                  <a:cubicBezTo>
                    <a:pt x="4" y="6"/>
                    <a:pt x="4" y="6"/>
                    <a:pt x="3" y="6"/>
                  </a:cubicBezTo>
                  <a:cubicBezTo>
                    <a:pt x="2" y="6"/>
                    <a:pt x="1" y="6"/>
                    <a:pt x="1" y="5"/>
                  </a:cubicBezTo>
                  <a:cubicBezTo>
                    <a:pt x="0" y="5"/>
                    <a:pt x="0" y="4"/>
                    <a:pt x="0" y="3"/>
                  </a:cubicBezTo>
                  <a:cubicBezTo>
                    <a:pt x="0" y="2"/>
                    <a:pt x="0" y="2"/>
                    <a:pt x="1" y="1"/>
                  </a:cubicBezTo>
                  <a:cubicBezTo>
                    <a:pt x="1" y="1"/>
                    <a:pt x="2" y="0"/>
                    <a:pt x="3" y="0"/>
                  </a:cubicBezTo>
                  <a:cubicBezTo>
                    <a:pt x="4" y="0"/>
                    <a:pt x="5" y="1"/>
                    <a:pt x="5" y="1"/>
                  </a:cubicBezTo>
                  <a:cubicBezTo>
                    <a:pt x="6" y="2"/>
                    <a:pt x="6" y="2"/>
                    <a:pt x="6"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5"/>
            <p:cNvSpPr>
              <a:spLocks/>
            </p:cNvSpPr>
            <p:nvPr userDrawn="1"/>
          </p:nvSpPr>
          <p:spPr bwMode="auto">
            <a:xfrm>
              <a:off x="663" y="2273"/>
              <a:ext cx="183" cy="243"/>
            </a:xfrm>
            <a:custGeom>
              <a:avLst/>
              <a:gdLst>
                <a:gd name="T0" fmla="*/ 13 w 13"/>
                <a:gd name="T1" fmla="*/ 12 h 17"/>
                <a:gd name="T2" fmla="*/ 5 w 13"/>
                <a:gd name="T3" fmla="*/ 17 h 17"/>
                <a:gd name="T4" fmla="*/ 0 w 13"/>
                <a:gd name="T5" fmla="*/ 17 h 17"/>
                <a:gd name="T6" fmla="*/ 1 w 13"/>
                <a:gd name="T7" fmla="*/ 13 h 17"/>
                <a:gd name="T8" fmla="*/ 5 w 13"/>
                <a:gd name="T9" fmla="*/ 14 h 17"/>
                <a:gd name="T10" fmla="*/ 8 w 13"/>
                <a:gd name="T11" fmla="*/ 14 h 17"/>
                <a:gd name="T12" fmla="*/ 9 w 13"/>
                <a:gd name="T13" fmla="*/ 12 h 17"/>
                <a:gd name="T14" fmla="*/ 6 w 13"/>
                <a:gd name="T15" fmla="*/ 10 h 17"/>
                <a:gd name="T16" fmla="*/ 2 w 13"/>
                <a:gd name="T17" fmla="*/ 8 h 17"/>
                <a:gd name="T18" fmla="*/ 0 w 13"/>
                <a:gd name="T19" fmla="*/ 5 h 17"/>
                <a:gd name="T20" fmla="*/ 2 w 13"/>
                <a:gd name="T21" fmla="*/ 1 h 17"/>
                <a:gd name="T22" fmla="*/ 7 w 13"/>
                <a:gd name="T23" fmla="*/ 0 h 17"/>
                <a:gd name="T24" fmla="*/ 12 w 13"/>
                <a:gd name="T25" fmla="*/ 0 h 17"/>
                <a:gd name="T26" fmla="*/ 11 w 13"/>
                <a:gd name="T27" fmla="*/ 4 h 17"/>
                <a:gd name="T28" fmla="*/ 7 w 13"/>
                <a:gd name="T29" fmla="*/ 3 h 17"/>
                <a:gd name="T30" fmla="*/ 4 w 13"/>
                <a:gd name="T31" fmla="*/ 4 h 17"/>
                <a:gd name="T32" fmla="*/ 5 w 13"/>
                <a:gd name="T33" fmla="*/ 5 h 17"/>
                <a:gd name="T34" fmla="*/ 7 w 13"/>
                <a:gd name="T35" fmla="*/ 6 h 17"/>
                <a:gd name="T36" fmla="*/ 11 w 13"/>
                <a:gd name="T37" fmla="*/ 8 h 17"/>
                <a:gd name="T38" fmla="*/ 13 w 13"/>
                <a:gd name="T3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7">
                  <a:moveTo>
                    <a:pt x="13" y="12"/>
                  </a:moveTo>
                  <a:cubicBezTo>
                    <a:pt x="13" y="15"/>
                    <a:pt x="10" y="17"/>
                    <a:pt x="5" y="17"/>
                  </a:cubicBezTo>
                  <a:cubicBezTo>
                    <a:pt x="3" y="17"/>
                    <a:pt x="1" y="17"/>
                    <a:pt x="0" y="17"/>
                  </a:cubicBezTo>
                  <a:cubicBezTo>
                    <a:pt x="1" y="13"/>
                    <a:pt x="1" y="13"/>
                    <a:pt x="1" y="13"/>
                  </a:cubicBezTo>
                  <a:cubicBezTo>
                    <a:pt x="2" y="14"/>
                    <a:pt x="4" y="14"/>
                    <a:pt x="5" y="14"/>
                  </a:cubicBezTo>
                  <a:cubicBezTo>
                    <a:pt x="6" y="14"/>
                    <a:pt x="7" y="14"/>
                    <a:pt x="8" y="14"/>
                  </a:cubicBezTo>
                  <a:cubicBezTo>
                    <a:pt x="8" y="13"/>
                    <a:pt x="9" y="13"/>
                    <a:pt x="9" y="12"/>
                  </a:cubicBezTo>
                  <a:cubicBezTo>
                    <a:pt x="9" y="12"/>
                    <a:pt x="8" y="11"/>
                    <a:pt x="6" y="10"/>
                  </a:cubicBezTo>
                  <a:cubicBezTo>
                    <a:pt x="4" y="9"/>
                    <a:pt x="3" y="9"/>
                    <a:pt x="2" y="8"/>
                  </a:cubicBezTo>
                  <a:cubicBezTo>
                    <a:pt x="1" y="7"/>
                    <a:pt x="0" y="6"/>
                    <a:pt x="0" y="5"/>
                  </a:cubicBezTo>
                  <a:cubicBezTo>
                    <a:pt x="0" y="3"/>
                    <a:pt x="1" y="2"/>
                    <a:pt x="2" y="1"/>
                  </a:cubicBezTo>
                  <a:cubicBezTo>
                    <a:pt x="3" y="0"/>
                    <a:pt x="5" y="0"/>
                    <a:pt x="7" y="0"/>
                  </a:cubicBezTo>
                  <a:cubicBezTo>
                    <a:pt x="9" y="0"/>
                    <a:pt x="11" y="0"/>
                    <a:pt x="12" y="0"/>
                  </a:cubicBezTo>
                  <a:cubicBezTo>
                    <a:pt x="11" y="4"/>
                    <a:pt x="11" y="4"/>
                    <a:pt x="11" y="4"/>
                  </a:cubicBezTo>
                  <a:cubicBezTo>
                    <a:pt x="10" y="3"/>
                    <a:pt x="9" y="3"/>
                    <a:pt x="7" y="3"/>
                  </a:cubicBezTo>
                  <a:cubicBezTo>
                    <a:pt x="5" y="3"/>
                    <a:pt x="4" y="3"/>
                    <a:pt x="4" y="4"/>
                  </a:cubicBezTo>
                  <a:cubicBezTo>
                    <a:pt x="4" y="5"/>
                    <a:pt x="5" y="5"/>
                    <a:pt x="5" y="5"/>
                  </a:cubicBezTo>
                  <a:cubicBezTo>
                    <a:pt x="5" y="6"/>
                    <a:pt x="6" y="6"/>
                    <a:pt x="7" y="6"/>
                  </a:cubicBezTo>
                  <a:cubicBezTo>
                    <a:pt x="9" y="7"/>
                    <a:pt x="10" y="8"/>
                    <a:pt x="11" y="8"/>
                  </a:cubicBezTo>
                  <a:cubicBezTo>
                    <a:pt x="12" y="9"/>
                    <a:pt x="13" y="10"/>
                    <a:pt x="1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6"/>
            <p:cNvSpPr>
              <a:spLocks noEditPoints="1"/>
            </p:cNvSpPr>
            <p:nvPr userDrawn="1"/>
          </p:nvSpPr>
          <p:spPr bwMode="auto">
            <a:xfrm>
              <a:off x="875" y="2259"/>
              <a:ext cx="253"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9 w 18"/>
                <a:gd name="T13" fmla="*/ 0 h 18"/>
                <a:gd name="T14" fmla="*/ 15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3" y="18"/>
                    <a:pt x="11" y="18"/>
                    <a:pt x="9" y="18"/>
                  </a:cubicBezTo>
                  <a:cubicBezTo>
                    <a:pt x="6" y="18"/>
                    <a:pt x="4" y="18"/>
                    <a:pt x="3" y="16"/>
                  </a:cubicBezTo>
                  <a:cubicBezTo>
                    <a:pt x="1" y="15"/>
                    <a:pt x="0" y="13"/>
                    <a:pt x="0" y="10"/>
                  </a:cubicBezTo>
                  <a:cubicBezTo>
                    <a:pt x="0" y="7"/>
                    <a:pt x="1" y="5"/>
                    <a:pt x="3" y="3"/>
                  </a:cubicBezTo>
                  <a:cubicBezTo>
                    <a:pt x="5" y="1"/>
                    <a:pt x="7" y="0"/>
                    <a:pt x="9" y="0"/>
                  </a:cubicBezTo>
                  <a:cubicBezTo>
                    <a:pt x="12" y="0"/>
                    <a:pt x="14" y="1"/>
                    <a:pt x="15"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0" y="15"/>
                    <a:pt x="11"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7"/>
            <p:cNvSpPr>
              <a:spLocks/>
            </p:cNvSpPr>
            <p:nvPr userDrawn="1"/>
          </p:nvSpPr>
          <p:spPr bwMode="auto">
            <a:xfrm>
              <a:off x="1157" y="2273"/>
              <a:ext cx="240" cy="243"/>
            </a:xfrm>
            <a:custGeom>
              <a:avLst/>
              <a:gdLst>
                <a:gd name="T0" fmla="*/ 17 w 17"/>
                <a:gd name="T1" fmla="*/ 17 h 17"/>
                <a:gd name="T2" fmla="*/ 12 w 17"/>
                <a:gd name="T3" fmla="*/ 17 h 17"/>
                <a:gd name="T4" fmla="*/ 12 w 17"/>
                <a:gd name="T5" fmla="*/ 8 h 17"/>
                <a:gd name="T6" fmla="*/ 11 w 17"/>
                <a:gd name="T7" fmla="*/ 4 h 17"/>
                <a:gd name="T8" fmla="*/ 9 w 17"/>
                <a:gd name="T9" fmla="*/ 3 h 17"/>
                <a:gd name="T10" fmla="*/ 5 w 17"/>
                <a:gd name="T11" fmla="*/ 4 h 17"/>
                <a:gd name="T12" fmla="*/ 5 w 17"/>
                <a:gd name="T13" fmla="*/ 17 h 17"/>
                <a:gd name="T14" fmla="*/ 1 w 17"/>
                <a:gd name="T15" fmla="*/ 17 h 17"/>
                <a:gd name="T16" fmla="*/ 1 w 17"/>
                <a:gd name="T17" fmla="*/ 8 h 17"/>
                <a:gd name="T18" fmla="*/ 0 w 17"/>
                <a:gd name="T19" fmla="*/ 0 h 17"/>
                <a:gd name="T20" fmla="*/ 5 w 17"/>
                <a:gd name="T21" fmla="*/ 0 h 17"/>
                <a:gd name="T22" fmla="*/ 5 w 17"/>
                <a:gd name="T23" fmla="*/ 2 h 17"/>
                <a:gd name="T24" fmla="*/ 5 w 17"/>
                <a:gd name="T25" fmla="*/ 2 h 17"/>
                <a:gd name="T26" fmla="*/ 11 w 17"/>
                <a:gd name="T27" fmla="*/ 0 h 17"/>
                <a:gd name="T28" fmla="*/ 15 w 17"/>
                <a:gd name="T29" fmla="*/ 1 h 17"/>
                <a:gd name="T30" fmla="*/ 17 w 17"/>
                <a:gd name="T31" fmla="*/ 6 h 17"/>
                <a:gd name="T32" fmla="*/ 16 w 17"/>
                <a:gd name="T33" fmla="*/ 7 h 17"/>
                <a:gd name="T34" fmla="*/ 16 w 17"/>
                <a:gd name="T35" fmla="*/ 9 h 17"/>
                <a:gd name="T36" fmla="*/ 17 w 17"/>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7">
                  <a:moveTo>
                    <a:pt x="17" y="17"/>
                  </a:moveTo>
                  <a:cubicBezTo>
                    <a:pt x="12" y="17"/>
                    <a:pt x="12" y="17"/>
                    <a:pt x="12" y="17"/>
                  </a:cubicBezTo>
                  <a:cubicBezTo>
                    <a:pt x="12" y="14"/>
                    <a:pt x="12" y="11"/>
                    <a:pt x="12" y="8"/>
                  </a:cubicBezTo>
                  <a:cubicBezTo>
                    <a:pt x="12" y="6"/>
                    <a:pt x="12" y="5"/>
                    <a:pt x="11" y="4"/>
                  </a:cubicBezTo>
                  <a:cubicBezTo>
                    <a:pt x="11" y="3"/>
                    <a:pt x="10" y="3"/>
                    <a:pt x="9" y="3"/>
                  </a:cubicBezTo>
                  <a:cubicBezTo>
                    <a:pt x="8" y="3"/>
                    <a:pt x="6" y="4"/>
                    <a:pt x="5" y="4"/>
                  </a:cubicBezTo>
                  <a:cubicBezTo>
                    <a:pt x="5" y="9"/>
                    <a:pt x="5" y="13"/>
                    <a:pt x="5" y="17"/>
                  </a:cubicBezTo>
                  <a:cubicBezTo>
                    <a:pt x="1" y="17"/>
                    <a:pt x="1" y="17"/>
                    <a:pt x="1" y="17"/>
                  </a:cubicBezTo>
                  <a:cubicBezTo>
                    <a:pt x="1" y="13"/>
                    <a:pt x="1" y="10"/>
                    <a:pt x="1" y="8"/>
                  </a:cubicBezTo>
                  <a:cubicBezTo>
                    <a:pt x="1" y="5"/>
                    <a:pt x="1" y="3"/>
                    <a:pt x="0" y="0"/>
                  </a:cubicBezTo>
                  <a:cubicBezTo>
                    <a:pt x="5" y="0"/>
                    <a:pt x="5" y="0"/>
                    <a:pt x="5" y="0"/>
                  </a:cubicBezTo>
                  <a:cubicBezTo>
                    <a:pt x="5" y="2"/>
                    <a:pt x="5" y="2"/>
                    <a:pt x="5" y="2"/>
                  </a:cubicBezTo>
                  <a:cubicBezTo>
                    <a:pt x="5" y="2"/>
                    <a:pt x="5" y="2"/>
                    <a:pt x="5" y="2"/>
                  </a:cubicBezTo>
                  <a:cubicBezTo>
                    <a:pt x="7" y="0"/>
                    <a:pt x="9" y="0"/>
                    <a:pt x="11" y="0"/>
                  </a:cubicBezTo>
                  <a:cubicBezTo>
                    <a:pt x="12" y="0"/>
                    <a:pt x="14" y="0"/>
                    <a:pt x="15" y="1"/>
                  </a:cubicBezTo>
                  <a:cubicBezTo>
                    <a:pt x="16" y="2"/>
                    <a:pt x="17" y="3"/>
                    <a:pt x="17" y="6"/>
                  </a:cubicBezTo>
                  <a:cubicBezTo>
                    <a:pt x="17" y="6"/>
                    <a:pt x="17" y="6"/>
                    <a:pt x="16" y="7"/>
                  </a:cubicBezTo>
                  <a:cubicBezTo>
                    <a:pt x="16" y="7"/>
                    <a:pt x="16" y="8"/>
                    <a:pt x="16" y="9"/>
                  </a:cubicBezTo>
                  <a:cubicBezTo>
                    <a:pt x="16" y="10"/>
                    <a:pt x="16" y="13"/>
                    <a:pt x="17"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8"/>
            <p:cNvSpPr>
              <a:spLocks/>
            </p:cNvSpPr>
            <p:nvPr userDrawn="1"/>
          </p:nvSpPr>
          <p:spPr bwMode="auto">
            <a:xfrm>
              <a:off x="2568" y="2188"/>
              <a:ext cx="225" cy="328"/>
            </a:xfrm>
            <a:custGeom>
              <a:avLst/>
              <a:gdLst>
                <a:gd name="T0" fmla="*/ 16 w 16"/>
                <a:gd name="T1" fmla="*/ 17 h 23"/>
                <a:gd name="T2" fmla="*/ 7 w 16"/>
                <a:gd name="T3" fmla="*/ 23 h 23"/>
                <a:gd name="T4" fmla="*/ 0 w 16"/>
                <a:gd name="T5" fmla="*/ 23 h 23"/>
                <a:gd name="T6" fmla="*/ 1 w 16"/>
                <a:gd name="T7" fmla="*/ 19 h 23"/>
                <a:gd name="T8" fmla="*/ 7 w 16"/>
                <a:gd name="T9" fmla="*/ 20 h 23"/>
                <a:gd name="T10" fmla="*/ 11 w 16"/>
                <a:gd name="T11" fmla="*/ 19 h 23"/>
                <a:gd name="T12" fmla="*/ 12 w 16"/>
                <a:gd name="T13" fmla="*/ 17 h 23"/>
                <a:gd name="T14" fmla="*/ 11 w 16"/>
                <a:gd name="T15" fmla="*/ 15 h 23"/>
                <a:gd name="T16" fmla="*/ 7 w 16"/>
                <a:gd name="T17" fmla="*/ 13 h 23"/>
                <a:gd name="T18" fmla="*/ 3 w 16"/>
                <a:gd name="T19" fmla="*/ 10 h 23"/>
                <a:gd name="T20" fmla="*/ 1 w 16"/>
                <a:gd name="T21" fmla="*/ 6 h 23"/>
                <a:gd name="T22" fmla="*/ 3 w 16"/>
                <a:gd name="T23" fmla="*/ 1 h 23"/>
                <a:gd name="T24" fmla="*/ 10 w 16"/>
                <a:gd name="T25" fmla="*/ 0 h 23"/>
                <a:gd name="T26" fmla="*/ 15 w 16"/>
                <a:gd name="T27" fmla="*/ 0 h 23"/>
                <a:gd name="T28" fmla="*/ 15 w 16"/>
                <a:gd name="T29" fmla="*/ 4 h 23"/>
                <a:gd name="T30" fmla="*/ 10 w 16"/>
                <a:gd name="T31" fmla="*/ 3 h 23"/>
                <a:gd name="T32" fmla="*/ 5 w 16"/>
                <a:gd name="T33" fmla="*/ 5 h 23"/>
                <a:gd name="T34" fmla="*/ 6 w 16"/>
                <a:gd name="T35" fmla="*/ 7 h 23"/>
                <a:gd name="T36" fmla="*/ 10 w 16"/>
                <a:gd name="T37" fmla="*/ 9 h 23"/>
                <a:gd name="T38" fmla="*/ 14 w 16"/>
                <a:gd name="T39" fmla="*/ 12 h 23"/>
                <a:gd name="T40" fmla="*/ 16 w 16"/>
                <a:gd name="T41"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16" y="17"/>
                  </a:moveTo>
                  <a:cubicBezTo>
                    <a:pt x="16" y="21"/>
                    <a:pt x="13" y="23"/>
                    <a:pt x="7" y="23"/>
                  </a:cubicBezTo>
                  <a:cubicBezTo>
                    <a:pt x="4" y="23"/>
                    <a:pt x="2" y="23"/>
                    <a:pt x="0" y="23"/>
                  </a:cubicBezTo>
                  <a:cubicBezTo>
                    <a:pt x="1" y="19"/>
                    <a:pt x="1" y="19"/>
                    <a:pt x="1" y="19"/>
                  </a:cubicBezTo>
                  <a:cubicBezTo>
                    <a:pt x="3" y="19"/>
                    <a:pt x="5" y="20"/>
                    <a:pt x="7" y="20"/>
                  </a:cubicBezTo>
                  <a:cubicBezTo>
                    <a:pt x="9" y="20"/>
                    <a:pt x="10" y="19"/>
                    <a:pt x="11" y="19"/>
                  </a:cubicBezTo>
                  <a:cubicBezTo>
                    <a:pt x="11" y="19"/>
                    <a:pt x="12" y="18"/>
                    <a:pt x="12" y="17"/>
                  </a:cubicBezTo>
                  <a:cubicBezTo>
                    <a:pt x="12" y="16"/>
                    <a:pt x="12" y="16"/>
                    <a:pt x="11" y="15"/>
                  </a:cubicBezTo>
                  <a:cubicBezTo>
                    <a:pt x="10" y="15"/>
                    <a:pt x="9" y="14"/>
                    <a:pt x="7" y="13"/>
                  </a:cubicBezTo>
                  <a:cubicBezTo>
                    <a:pt x="5" y="12"/>
                    <a:pt x="4" y="11"/>
                    <a:pt x="3" y="10"/>
                  </a:cubicBezTo>
                  <a:cubicBezTo>
                    <a:pt x="1" y="9"/>
                    <a:pt x="1" y="8"/>
                    <a:pt x="1" y="6"/>
                  </a:cubicBezTo>
                  <a:cubicBezTo>
                    <a:pt x="1" y="4"/>
                    <a:pt x="2" y="2"/>
                    <a:pt x="3" y="1"/>
                  </a:cubicBezTo>
                  <a:cubicBezTo>
                    <a:pt x="5" y="0"/>
                    <a:pt x="7" y="0"/>
                    <a:pt x="10" y="0"/>
                  </a:cubicBezTo>
                  <a:cubicBezTo>
                    <a:pt x="12" y="0"/>
                    <a:pt x="14" y="0"/>
                    <a:pt x="15" y="0"/>
                  </a:cubicBezTo>
                  <a:cubicBezTo>
                    <a:pt x="15" y="4"/>
                    <a:pt x="15" y="4"/>
                    <a:pt x="15" y="4"/>
                  </a:cubicBezTo>
                  <a:cubicBezTo>
                    <a:pt x="13" y="4"/>
                    <a:pt x="11" y="3"/>
                    <a:pt x="10" y="3"/>
                  </a:cubicBezTo>
                  <a:cubicBezTo>
                    <a:pt x="7" y="3"/>
                    <a:pt x="5" y="4"/>
                    <a:pt x="5" y="5"/>
                  </a:cubicBezTo>
                  <a:cubicBezTo>
                    <a:pt x="5" y="6"/>
                    <a:pt x="6" y="7"/>
                    <a:pt x="6" y="7"/>
                  </a:cubicBezTo>
                  <a:cubicBezTo>
                    <a:pt x="7" y="8"/>
                    <a:pt x="8" y="8"/>
                    <a:pt x="10" y="9"/>
                  </a:cubicBezTo>
                  <a:cubicBezTo>
                    <a:pt x="12" y="10"/>
                    <a:pt x="13" y="11"/>
                    <a:pt x="14" y="12"/>
                  </a:cubicBezTo>
                  <a:cubicBezTo>
                    <a:pt x="16" y="13"/>
                    <a:pt x="16" y="15"/>
                    <a:pt x="16"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9"/>
            <p:cNvSpPr>
              <a:spLocks/>
            </p:cNvSpPr>
            <p:nvPr userDrawn="1"/>
          </p:nvSpPr>
          <p:spPr bwMode="auto">
            <a:xfrm>
              <a:off x="2836" y="2273"/>
              <a:ext cx="197" cy="243"/>
            </a:xfrm>
            <a:custGeom>
              <a:avLst/>
              <a:gdLst>
                <a:gd name="T0" fmla="*/ 14 w 14"/>
                <a:gd name="T1" fmla="*/ 13 h 17"/>
                <a:gd name="T2" fmla="*/ 14 w 14"/>
                <a:gd name="T3" fmla="*/ 16 h 17"/>
                <a:gd name="T4" fmla="*/ 9 w 14"/>
                <a:gd name="T5" fmla="*/ 17 h 17"/>
                <a:gd name="T6" fmla="*/ 2 w 14"/>
                <a:gd name="T7" fmla="*/ 15 h 17"/>
                <a:gd name="T8" fmla="*/ 0 w 14"/>
                <a:gd name="T9" fmla="*/ 9 h 17"/>
                <a:gd name="T10" fmla="*/ 3 w 14"/>
                <a:gd name="T11" fmla="*/ 2 h 17"/>
                <a:gd name="T12" fmla="*/ 9 w 14"/>
                <a:gd name="T13" fmla="*/ 0 h 17"/>
                <a:gd name="T14" fmla="*/ 13 w 14"/>
                <a:gd name="T15" fmla="*/ 0 h 17"/>
                <a:gd name="T16" fmla="*/ 13 w 14"/>
                <a:gd name="T17" fmla="*/ 4 h 17"/>
                <a:gd name="T18" fmla="*/ 9 w 14"/>
                <a:gd name="T19" fmla="*/ 3 h 17"/>
                <a:gd name="T20" fmla="*/ 6 w 14"/>
                <a:gd name="T21" fmla="*/ 4 h 17"/>
                <a:gd name="T22" fmla="*/ 5 w 14"/>
                <a:gd name="T23" fmla="*/ 8 h 17"/>
                <a:gd name="T24" fmla="*/ 6 w 14"/>
                <a:gd name="T25" fmla="*/ 12 h 17"/>
                <a:gd name="T26" fmla="*/ 10 w 14"/>
                <a:gd name="T27" fmla="*/ 14 h 17"/>
                <a:gd name="T28" fmla="*/ 14 w 14"/>
                <a:gd name="T2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4" y="13"/>
                  </a:moveTo>
                  <a:cubicBezTo>
                    <a:pt x="14" y="16"/>
                    <a:pt x="14" y="16"/>
                    <a:pt x="14" y="16"/>
                  </a:cubicBezTo>
                  <a:cubicBezTo>
                    <a:pt x="13" y="17"/>
                    <a:pt x="11" y="17"/>
                    <a:pt x="9" y="17"/>
                  </a:cubicBezTo>
                  <a:cubicBezTo>
                    <a:pt x="6" y="17"/>
                    <a:pt x="4" y="16"/>
                    <a:pt x="2" y="15"/>
                  </a:cubicBezTo>
                  <a:cubicBezTo>
                    <a:pt x="1" y="13"/>
                    <a:pt x="0" y="11"/>
                    <a:pt x="0" y="9"/>
                  </a:cubicBezTo>
                  <a:cubicBezTo>
                    <a:pt x="0" y="6"/>
                    <a:pt x="1" y="4"/>
                    <a:pt x="3" y="2"/>
                  </a:cubicBezTo>
                  <a:cubicBezTo>
                    <a:pt x="4" y="0"/>
                    <a:pt x="7" y="0"/>
                    <a:pt x="9" y="0"/>
                  </a:cubicBezTo>
                  <a:cubicBezTo>
                    <a:pt x="11" y="0"/>
                    <a:pt x="12" y="0"/>
                    <a:pt x="13" y="0"/>
                  </a:cubicBezTo>
                  <a:cubicBezTo>
                    <a:pt x="13" y="4"/>
                    <a:pt x="13" y="4"/>
                    <a:pt x="13" y="4"/>
                  </a:cubicBezTo>
                  <a:cubicBezTo>
                    <a:pt x="12" y="3"/>
                    <a:pt x="10" y="3"/>
                    <a:pt x="9" y="3"/>
                  </a:cubicBezTo>
                  <a:cubicBezTo>
                    <a:pt x="8" y="3"/>
                    <a:pt x="7" y="3"/>
                    <a:pt x="6" y="4"/>
                  </a:cubicBezTo>
                  <a:cubicBezTo>
                    <a:pt x="5" y="5"/>
                    <a:pt x="5" y="7"/>
                    <a:pt x="5" y="8"/>
                  </a:cubicBezTo>
                  <a:cubicBezTo>
                    <a:pt x="5" y="10"/>
                    <a:pt x="5" y="11"/>
                    <a:pt x="6" y="12"/>
                  </a:cubicBezTo>
                  <a:cubicBezTo>
                    <a:pt x="7" y="13"/>
                    <a:pt x="8" y="14"/>
                    <a:pt x="10" y="14"/>
                  </a:cubicBezTo>
                  <a:cubicBezTo>
                    <a:pt x="11" y="14"/>
                    <a:pt x="12" y="14"/>
                    <a:pt x="14"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0"/>
            <p:cNvSpPr>
              <a:spLocks/>
            </p:cNvSpPr>
            <p:nvPr userDrawn="1"/>
          </p:nvSpPr>
          <p:spPr bwMode="auto">
            <a:xfrm>
              <a:off x="3062" y="2159"/>
              <a:ext cx="225" cy="357"/>
            </a:xfrm>
            <a:custGeom>
              <a:avLst/>
              <a:gdLst>
                <a:gd name="T0" fmla="*/ 16 w 16"/>
                <a:gd name="T1" fmla="*/ 25 h 25"/>
                <a:gd name="T2" fmla="*/ 12 w 16"/>
                <a:gd name="T3" fmla="*/ 25 h 25"/>
                <a:gd name="T4" fmla="*/ 12 w 16"/>
                <a:gd name="T5" fmla="*/ 16 h 25"/>
                <a:gd name="T6" fmla="*/ 11 w 16"/>
                <a:gd name="T7" fmla="*/ 12 h 25"/>
                <a:gd name="T8" fmla="*/ 9 w 16"/>
                <a:gd name="T9" fmla="*/ 11 h 25"/>
                <a:gd name="T10" fmla="*/ 5 w 16"/>
                <a:gd name="T11" fmla="*/ 12 h 25"/>
                <a:gd name="T12" fmla="*/ 5 w 16"/>
                <a:gd name="T13" fmla="*/ 25 h 25"/>
                <a:gd name="T14" fmla="*/ 1 w 16"/>
                <a:gd name="T15" fmla="*/ 25 h 25"/>
                <a:gd name="T16" fmla="*/ 1 w 16"/>
                <a:gd name="T17" fmla="*/ 12 h 25"/>
                <a:gd name="T18" fmla="*/ 0 w 16"/>
                <a:gd name="T19" fmla="*/ 0 h 25"/>
                <a:gd name="T20" fmla="*/ 5 w 16"/>
                <a:gd name="T21" fmla="*/ 0 h 25"/>
                <a:gd name="T22" fmla="*/ 5 w 16"/>
                <a:gd name="T23" fmla="*/ 10 h 25"/>
                <a:gd name="T24" fmla="*/ 5 w 16"/>
                <a:gd name="T25" fmla="*/ 10 h 25"/>
                <a:gd name="T26" fmla="*/ 10 w 16"/>
                <a:gd name="T27" fmla="*/ 8 h 25"/>
                <a:gd name="T28" fmla="*/ 15 w 16"/>
                <a:gd name="T29" fmla="*/ 9 h 25"/>
                <a:gd name="T30" fmla="*/ 16 w 16"/>
                <a:gd name="T31" fmla="*/ 13 h 25"/>
                <a:gd name="T32" fmla="*/ 16 w 16"/>
                <a:gd name="T33" fmla="*/ 15 h 25"/>
                <a:gd name="T34" fmla="*/ 16 w 16"/>
                <a:gd name="T35" fmla="*/ 16 h 25"/>
                <a:gd name="T36" fmla="*/ 16 w 16"/>
                <a:gd name="T3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5">
                  <a:moveTo>
                    <a:pt x="16" y="25"/>
                  </a:moveTo>
                  <a:cubicBezTo>
                    <a:pt x="12" y="25"/>
                    <a:pt x="12" y="25"/>
                    <a:pt x="12" y="25"/>
                  </a:cubicBezTo>
                  <a:cubicBezTo>
                    <a:pt x="12" y="22"/>
                    <a:pt x="12" y="19"/>
                    <a:pt x="12" y="16"/>
                  </a:cubicBezTo>
                  <a:cubicBezTo>
                    <a:pt x="12" y="14"/>
                    <a:pt x="12" y="13"/>
                    <a:pt x="11" y="12"/>
                  </a:cubicBezTo>
                  <a:cubicBezTo>
                    <a:pt x="11" y="11"/>
                    <a:pt x="10" y="11"/>
                    <a:pt x="9" y="11"/>
                  </a:cubicBezTo>
                  <a:cubicBezTo>
                    <a:pt x="7" y="11"/>
                    <a:pt x="6" y="12"/>
                    <a:pt x="5" y="12"/>
                  </a:cubicBezTo>
                  <a:cubicBezTo>
                    <a:pt x="5" y="17"/>
                    <a:pt x="5" y="21"/>
                    <a:pt x="5" y="25"/>
                  </a:cubicBezTo>
                  <a:cubicBezTo>
                    <a:pt x="1" y="25"/>
                    <a:pt x="1" y="25"/>
                    <a:pt x="1" y="25"/>
                  </a:cubicBezTo>
                  <a:cubicBezTo>
                    <a:pt x="1" y="21"/>
                    <a:pt x="1" y="17"/>
                    <a:pt x="1" y="12"/>
                  </a:cubicBezTo>
                  <a:cubicBezTo>
                    <a:pt x="1" y="7"/>
                    <a:pt x="1" y="3"/>
                    <a:pt x="0" y="0"/>
                  </a:cubicBezTo>
                  <a:cubicBezTo>
                    <a:pt x="5" y="0"/>
                    <a:pt x="5" y="0"/>
                    <a:pt x="5" y="0"/>
                  </a:cubicBezTo>
                  <a:cubicBezTo>
                    <a:pt x="5" y="4"/>
                    <a:pt x="5" y="7"/>
                    <a:pt x="5" y="10"/>
                  </a:cubicBezTo>
                  <a:cubicBezTo>
                    <a:pt x="5" y="10"/>
                    <a:pt x="5" y="10"/>
                    <a:pt x="5" y="10"/>
                  </a:cubicBezTo>
                  <a:cubicBezTo>
                    <a:pt x="7" y="8"/>
                    <a:pt x="8" y="8"/>
                    <a:pt x="10" y="8"/>
                  </a:cubicBezTo>
                  <a:cubicBezTo>
                    <a:pt x="12" y="8"/>
                    <a:pt x="14" y="8"/>
                    <a:pt x="15" y="9"/>
                  </a:cubicBezTo>
                  <a:cubicBezTo>
                    <a:pt x="16" y="10"/>
                    <a:pt x="16" y="11"/>
                    <a:pt x="16" y="13"/>
                  </a:cubicBezTo>
                  <a:cubicBezTo>
                    <a:pt x="16" y="14"/>
                    <a:pt x="16" y="14"/>
                    <a:pt x="16" y="15"/>
                  </a:cubicBezTo>
                  <a:cubicBezTo>
                    <a:pt x="16" y="15"/>
                    <a:pt x="16" y="16"/>
                    <a:pt x="16" y="16"/>
                  </a:cubicBezTo>
                  <a:cubicBezTo>
                    <a:pt x="16" y="18"/>
                    <a:pt x="16" y="21"/>
                    <a:pt x="16"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1"/>
            <p:cNvSpPr>
              <a:spLocks noEditPoints="1"/>
            </p:cNvSpPr>
            <p:nvPr userDrawn="1"/>
          </p:nvSpPr>
          <p:spPr bwMode="auto">
            <a:xfrm>
              <a:off x="3330" y="2259"/>
              <a:ext cx="254"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10 w 18"/>
                <a:gd name="T13" fmla="*/ 0 h 18"/>
                <a:gd name="T14" fmla="*/ 16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4" y="18"/>
                    <a:pt x="11" y="18"/>
                    <a:pt x="9" y="18"/>
                  </a:cubicBezTo>
                  <a:cubicBezTo>
                    <a:pt x="7" y="18"/>
                    <a:pt x="5" y="18"/>
                    <a:pt x="3" y="16"/>
                  </a:cubicBezTo>
                  <a:cubicBezTo>
                    <a:pt x="1" y="15"/>
                    <a:pt x="0" y="13"/>
                    <a:pt x="0" y="10"/>
                  </a:cubicBezTo>
                  <a:cubicBezTo>
                    <a:pt x="0" y="7"/>
                    <a:pt x="1" y="5"/>
                    <a:pt x="3" y="3"/>
                  </a:cubicBezTo>
                  <a:cubicBezTo>
                    <a:pt x="5" y="1"/>
                    <a:pt x="7" y="0"/>
                    <a:pt x="10" y="0"/>
                  </a:cubicBezTo>
                  <a:cubicBezTo>
                    <a:pt x="12" y="0"/>
                    <a:pt x="14" y="1"/>
                    <a:pt x="16"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1" y="15"/>
                    <a:pt x="12"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2"/>
            <p:cNvSpPr>
              <a:spLocks noEditPoints="1"/>
            </p:cNvSpPr>
            <p:nvPr userDrawn="1"/>
          </p:nvSpPr>
          <p:spPr bwMode="auto">
            <a:xfrm>
              <a:off x="3612" y="2259"/>
              <a:ext cx="254"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10 w 18"/>
                <a:gd name="T13" fmla="*/ 0 h 18"/>
                <a:gd name="T14" fmla="*/ 15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3" y="18"/>
                    <a:pt x="11" y="18"/>
                    <a:pt x="9" y="18"/>
                  </a:cubicBezTo>
                  <a:cubicBezTo>
                    <a:pt x="7" y="18"/>
                    <a:pt x="5" y="18"/>
                    <a:pt x="3" y="16"/>
                  </a:cubicBezTo>
                  <a:cubicBezTo>
                    <a:pt x="1" y="15"/>
                    <a:pt x="0" y="13"/>
                    <a:pt x="0" y="10"/>
                  </a:cubicBezTo>
                  <a:cubicBezTo>
                    <a:pt x="0" y="7"/>
                    <a:pt x="1" y="5"/>
                    <a:pt x="3" y="3"/>
                  </a:cubicBezTo>
                  <a:cubicBezTo>
                    <a:pt x="5" y="1"/>
                    <a:pt x="7" y="0"/>
                    <a:pt x="10" y="0"/>
                  </a:cubicBezTo>
                  <a:cubicBezTo>
                    <a:pt x="12" y="0"/>
                    <a:pt x="14" y="1"/>
                    <a:pt x="15"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0" y="15"/>
                    <a:pt x="11"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3"/>
            <p:cNvSpPr>
              <a:spLocks/>
            </p:cNvSpPr>
            <p:nvPr userDrawn="1"/>
          </p:nvSpPr>
          <p:spPr bwMode="auto">
            <a:xfrm>
              <a:off x="3908" y="2159"/>
              <a:ext cx="71" cy="357"/>
            </a:xfrm>
            <a:custGeom>
              <a:avLst/>
              <a:gdLst>
                <a:gd name="T0" fmla="*/ 5 w 5"/>
                <a:gd name="T1" fmla="*/ 25 h 25"/>
                <a:gd name="T2" fmla="*/ 1 w 5"/>
                <a:gd name="T3" fmla="*/ 25 h 25"/>
                <a:gd name="T4" fmla="*/ 1 w 5"/>
                <a:gd name="T5" fmla="*/ 12 h 25"/>
                <a:gd name="T6" fmla="*/ 0 w 5"/>
                <a:gd name="T7" fmla="*/ 0 h 25"/>
                <a:gd name="T8" fmla="*/ 5 w 5"/>
                <a:gd name="T9" fmla="*/ 0 h 25"/>
                <a:gd name="T10" fmla="*/ 5 w 5"/>
                <a:gd name="T11" fmla="*/ 12 h 25"/>
                <a:gd name="T12" fmla="*/ 5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5" y="25"/>
                  </a:moveTo>
                  <a:cubicBezTo>
                    <a:pt x="1" y="25"/>
                    <a:pt x="1" y="25"/>
                    <a:pt x="1" y="25"/>
                  </a:cubicBezTo>
                  <a:cubicBezTo>
                    <a:pt x="1" y="21"/>
                    <a:pt x="1" y="16"/>
                    <a:pt x="1" y="12"/>
                  </a:cubicBezTo>
                  <a:cubicBezTo>
                    <a:pt x="1" y="7"/>
                    <a:pt x="1" y="3"/>
                    <a:pt x="0" y="0"/>
                  </a:cubicBezTo>
                  <a:cubicBezTo>
                    <a:pt x="5" y="0"/>
                    <a:pt x="5" y="0"/>
                    <a:pt x="5" y="0"/>
                  </a:cubicBezTo>
                  <a:cubicBezTo>
                    <a:pt x="5" y="3"/>
                    <a:pt x="5" y="7"/>
                    <a:pt x="5" y="12"/>
                  </a:cubicBezTo>
                  <a:cubicBezTo>
                    <a:pt x="5" y="16"/>
                    <a:pt x="5" y="21"/>
                    <a:pt x="5"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4"/>
            <p:cNvSpPr>
              <a:spLocks/>
            </p:cNvSpPr>
            <p:nvPr userDrawn="1"/>
          </p:nvSpPr>
          <p:spPr bwMode="auto">
            <a:xfrm>
              <a:off x="4021" y="2273"/>
              <a:ext cx="183" cy="243"/>
            </a:xfrm>
            <a:custGeom>
              <a:avLst/>
              <a:gdLst>
                <a:gd name="T0" fmla="*/ 13 w 13"/>
                <a:gd name="T1" fmla="*/ 12 h 17"/>
                <a:gd name="T2" fmla="*/ 5 w 13"/>
                <a:gd name="T3" fmla="*/ 17 h 17"/>
                <a:gd name="T4" fmla="*/ 0 w 13"/>
                <a:gd name="T5" fmla="*/ 17 h 17"/>
                <a:gd name="T6" fmla="*/ 1 w 13"/>
                <a:gd name="T7" fmla="*/ 13 h 17"/>
                <a:gd name="T8" fmla="*/ 5 w 13"/>
                <a:gd name="T9" fmla="*/ 14 h 17"/>
                <a:gd name="T10" fmla="*/ 8 w 13"/>
                <a:gd name="T11" fmla="*/ 14 h 17"/>
                <a:gd name="T12" fmla="*/ 9 w 13"/>
                <a:gd name="T13" fmla="*/ 12 h 17"/>
                <a:gd name="T14" fmla="*/ 6 w 13"/>
                <a:gd name="T15" fmla="*/ 10 h 17"/>
                <a:gd name="T16" fmla="*/ 2 w 13"/>
                <a:gd name="T17" fmla="*/ 8 h 17"/>
                <a:gd name="T18" fmla="*/ 1 w 13"/>
                <a:gd name="T19" fmla="*/ 5 h 17"/>
                <a:gd name="T20" fmla="*/ 3 w 13"/>
                <a:gd name="T21" fmla="*/ 1 h 17"/>
                <a:gd name="T22" fmla="*/ 8 w 13"/>
                <a:gd name="T23" fmla="*/ 0 h 17"/>
                <a:gd name="T24" fmla="*/ 12 w 13"/>
                <a:gd name="T25" fmla="*/ 0 h 17"/>
                <a:gd name="T26" fmla="*/ 12 w 13"/>
                <a:gd name="T27" fmla="*/ 4 h 17"/>
                <a:gd name="T28" fmla="*/ 8 w 13"/>
                <a:gd name="T29" fmla="*/ 3 h 17"/>
                <a:gd name="T30" fmla="*/ 5 w 13"/>
                <a:gd name="T31" fmla="*/ 4 h 17"/>
                <a:gd name="T32" fmla="*/ 5 w 13"/>
                <a:gd name="T33" fmla="*/ 5 h 17"/>
                <a:gd name="T34" fmla="*/ 8 w 13"/>
                <a:gd name="T35" fmla="*/ 6 h 17"/>
                <a:gd name="T36" fmla="*/ 11 w 13"/>
                <a:gd name="T37" fmla="*/ 8 h 17"/>
                <a:gd name="T38" fmla="*/ 13 w 13"/>
                <a:gd name="T3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7">
                  <a:moveTo>
                    <a:pt x="13" y="12"/>
                  </a:moveTo>
                  <a:cubicBezTo>
                    <a:pt x="13" y="15"/>
                    <a:pt x="11" y="17"/>
                    <a:pt x="5" y="17"/>
                  </a:cubicBezTo>
                  <a:cubicBezTo>
                    <a:pt x="3" y="17"/>
                    <a:pt x="2" y="17"/>
                    <a:pt x="0" y="17"/>
                  </a:cubicBezTo>
                  <a:cubicBezTo>
                    <a:pt x="1" y="13"/>
                    <a:pt x="1" y="13"/>
                    <a:pt x="1" y="13"/>
                  </a:cubicBezTo>
                  <a:cubicBezTo>
                    <a:pt x="2" y="14"/>
                    <a:pt x="4" y="14"/>
                    <a:pt x="5" y="14"/>
                  </a:cubicBezTo>
                  <a:cubicBezTo>
                    <a:pt x="7" y="14"/>
                    <a:pt x="8" y="14"/>
                    <a:pt x="8" y="14"/>
                  </a:cubicBezTo>
                  <a:cubicBezTo>
                    <a:pt x="9" y="13"/>
                    <a:pt x="9" y="13"/>
                    <a:pt x="9" y="12"/>
                  </a:cubicBezTo>
                  <a:cubicBezTo>
                    <a:pt x="9" y="12"/>
                    <a:pt x="8" y="11"/>
                    <a:pt x="6" y="10"/>
                  </a:cubicBezTo>
                  <a:cubicBezTo>
                    <a:pt x="4" y="9"/>
                    <a:pt x="3" y="9"/>
                    <a:pt x="2" y="8"/>
                  </a:cubicBezTo>
                  <a:cubicBezTo>
                    <a:pt x="1" y="7"/>
                    <a:pt x="1" y="6"/>
                    <a:pt x="1" y="5"/>
                  </a:cubicBezTo>
                  <a:cubicBezTo>
                    <a:pt x="1" y="3"/>
                    <a:pt x="1" y="2"/>
                    <a:pt x="3" y="1"/>
                  </a:cubicBezTo>
                  <a:cubicBezTo>
                    <a:pt x="4" y="0"/>
                    <a:pt x="5" y="0"/>
                    <a:pt x="8" y="0"/>
                  </a:cubicBezTo>
                  <a:cubicBezTo>
                    <a:pt x="10" y="0"/>
                    <a:pt x="11" y="0"/>
                    <a:pt x="12" y="0"/>
                  </a:cubicBezTo>
                  <a:cubicBezTo>
                    <a:pt x="12" y="4"/>
                    <a:pt x="12" y="4"/>
                    <a:pt x="12" y="4"/>
                  </a:cubicBezTo>
                  <a:cubicBezTo>
                    <a:pt x="11" y="3"/>
                    <a:pt x="9" y="3"/>
                    <a:pt x="8" y="3"/>
                  </a:cubicBezTo>
                  <a:cubicBezTo>
                    <a:pt x="6" y="3"/>
                    <a:pt x="5" y="3"/>
                    <a:pt x="5" y="4"/>
                  </a:cubicBezTo>
                  <a:cubicBezTo>
                    <a:pt x="5" y="5"/>
                    <a:pt x="5" y="5"/>
                    <a:pt x="5" y="5"/>
                  </a:cubicBezTo>
                  <a:cubicBezTo>
                    <a:pt x="6" y="6"/>
                    <a:pt x="7" y="6"/>
                    <a:pt x="8" y="6"/>
                  </a:cubicBezTo>
                  <a:cubicBezTo>
                    <a:pt x="9" y="7"/>
                    <a:pt x="11" y="8"/>
                    <a:pt x="11" y="8"/>
                  </a:cubicBezTo>
                  <a:cubicBezTo>
                    <a:pt x="13" y="9"/>
                    <a:pt x="13" y="10"/>
                    <a:pt x="1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75"/>
            <p:cNvSpPr>
              <a:spLocks noChangeArrowheads="1"/>
            </p:cNvSpPr>
            <p:nvPr userDrawn="1"/>
          </p:nvSpPr>
          <p:spPr bwMode="auto">
            <a:xfrm>
              <a:off x="14" y="2844"/>
              <a:ext cx="28" cy="2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6"/>
            <p:cNvSpPr>
              <a:spLocks/>
            </p:cNvSpPr>
            <p:nvPr userDrawn="1"/>
          </p:nvSpPr>
          <p:spPr bwMode="auto">
            <a:xfrm>
              <a:off x="183" y="2915"/>
              <a:ext cx="141" cy="171"/>
            </a:xfrm>
            <a:custGeom>
              <a:avLst/>
              <a:gdLst>
                <a:gd name="T0" fmla="*/ 0 w 10"/>
                <a:gd name="T1" fmla="*/ 12 h 12"/>
                <a:gd name="T2" fmla="*/ 0 w 10"/>
                <a:gd name="T3" fmla="*/ 0 h 12"/>
                <a:gd name="T4" fmla="*/ 2 w 10"/>
                <a:gd name="T5" fmla="*/ 0 h 12"/>
                <a:gd name="T6" fmla="*/ 2 w 10"/>
                <a:gd name="T7" fmla="*/ 2 h 12"/>
                <a:gd name="T8" fmla="*/ 5 w 10"/>
                <a:gd name="T9" fmla="*/ 0 h 12"/>
                <a:gd name="T10" fmla="*/ 7 w 10"/>
                <a:gd name="T11" fmla="*/ 0 h 12"/>
                <a:gd name="T12" fmla="*/ 9 w 10"/>
                <a:gd name="T13" fmla="*/ 1 h 12"/>
                <a:gd name="T14" fmla="*/ 10 w 10"/>
                <a:gd name="T15" fmla="*/ 3 h 12"/>
                <a:gd name="T16" fmla="*/ 10 w 10"/>
                <a:gd name="T17" fmla="*/ 5 h 12"/>
                <a:gd name="T18" fmla="*/ 10 w 10"/>
                <a:gd name="T19" fmla="*/ 12 h 12"/>
                <a:gd name="T20" fmla="*/ 8 w 10"/>
                <a:gd name="T21" fmla="*/ 12 h 12"/>
                <a:gd name="T22" fmla="*/ 8 w 10"/>
                <a:gd name="T23" fmla="*/ 5 h 12"/>
                <a:gd name="T24" fmla="*/ 7 w 10"/>
                <a:gd name="T25" fmla="*/ 3 h 12"/>
                <a:gd name="T26" fmla="*/ 6 w 10"/>
                <a:gd name="T27" fmla="*/ 2 h 12"/>
                <a:gd name="T28" fmla="*/ 5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3" y="0"/>
                    <a:pt x="4" y="0"/>
                    <a:pt x="5" y="0"/>
                  </a:cubicBezTo>
                  <a:cubicBezTo>
                    <a:pt x="6" y="0"/>
                    <a:pt x="7" y="0"/>
                    <a:pt x="7" y="0"/>
                  </a:cubicBezTo>
                  <a:cubicBezTo>
                    <a:pt x="8" y="0"/>
                    <a:pt x="9" y="1"/>
                    <a:pt x="9" y="1"/>
                  </a:cubicBezTo>
                  <a:cubicBezTo>
                    <a:pt x="9" y="2"/>
                    <a:pt x="9" y="2"/>
                    <a:pt x="10" y="3"/>
                  </a:cubicBezTo>
                  <a:cubicBezTo>
                    <a:pt x="10" y="3"/>
                    <a:pt x="10" y="4"/>
                    <a:pt x="10" y="5"/>
                  </a:cubicBezTo>
                  <a:cubicBezTo>
                    <a:pt x="10" y="12"/>
                    <a:pt x="10" y="12"/>
                    <a:pt x="10" y="12"/>
                  </a:cubicBezTo>
                  <a:cubicBezTo>
                    <a:pt x="8" y="12"/>
                    <a:pt x="8" y="12"/>
                    <a:pt x="8" y="12"/>
                  </a:cubicBezTo>
                  <a:cubicBezTo>
                    <a:pt x="8" y="5"/>
                    <a:pt x="8" y="5"/>
                    <a:pt x="8" y="5"/>
                  </a:cubicBezTo>
                  <a:cubicBezTo>
                    <a:pt x="8" y="4"/>
                    <a:pt x="7" y="3"/>
                    <a:pt x="7" y="3"/>
                  </a:cubicBezTo>
                  <a:cubicBezTo>
                    <a:pt x="7" y="2"/>
                    <a:pt x="7" y="2"/>
                    <a:pt x="6" y="2"/>
                  </a:cubicBezTo>
                  <a:cubicBezTo>
                    <a:pt x="6" y="2"/>
                    <a:pt x="6" y="2"/>
                    <a:pt x="5" y="2"/>
                  </a:cubicBezTo>
                  <a:cubicBezTo>
                    <a:pt x="4" y="2"/>
                    <a:pt x="3" y="2"/>
                    <a:pt x="3" y="2"/>
                  </a:cubicBezTo>
                  <a:cubicBezTo>
                    <a:pt x="2"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7"/>
            <p:cNvSpPr>
              <a:spLocks/>
            </p:cNvSpPr>
            <p:nvPr userDrawn="1"/>
          </p:nvSpPr>
          <p:spPr bwMode="auto">
            <a:xfrm>
              <a:off x="451" y="2915"/>
              <a:ext cx="141" cy="171"/>
            </a:xfrm>
            <a:custGeom>
              <a:avLst/>
              <a:gdLst>
                <a:gd name="T0" fmla="*/ 0 w 10"/>
                <a:gd name="T1" fmla="*/ 12 h 12"/>
                <a:gd name="T2" fmla="*/ 0 w 10"/>
                <a:gd name="T3" fmla="*/ 0 h 12"/>
                <a:gd name="T4" fmla="*/ 2 w 10"/>
                <a:gd name="T5" fmla="*/ 0 h 12"/>
                <a:gd name="T6" fmla="*/ 2 w 10"/>
                <a:gd name="T7" fmla="*/ 2 h 12"/>
                <a:gd name="T8" fmla="*/ 5 w 10"/>
                <a:gd name="T9" fmla="*/ 0 h 12"/>
                <a:gd name="T10" fmla="*/ 7 w 10"/>
                <a:gd name="T11" fmla="*/ 0 h 12"/>
                <a:gd name="T12" fmla="*/ 9 w 10"/>
                <a:gd name="T13" fmla="*/ 1 h 12"/>
                <a:gd name="T14" fmla="*/ 9 w 10"/>
                <a:gd name="T15" fmla="*/ 3 h 12"/>
                <a:gd name="T16" fmla="*/ 10 w 10"/>
                <a:gd name="T17" fmla="*/ 5 h 12"/>
                <a:gd name="T18" fmla="*/ 10 w 10"/>
                <a:gd name="T19" fmla="*/ 12 h 12"/>
                <a:gd name="T20" fmla="*/ 7 w 10"/>
                <a:gd name="T21" fmla="*/ 12 h 12"/>
                <a:gd name="T22" fmla="*/ 7 w 10"/>
                <a:gd name="T23" fmla="*/ 5 h 12"/>
                <a:gd name="T24" fmla="*/ 7 w 10"/>
                <a:gd name="T25" fmla="*/ 3 h 12"/>
                <a:gd name="T26" fmla="*/ 6 w 10"/>
                <a:gd name="T27" fmla="*/ 2 h 12"/>
                <a:gd name="T28" fmla="*/ 5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2" y="0"/>
                    <a:pt x="4" y="0"/>
                    <a:pt x="5" y="0"/>
                  </a:cubicBezTo>
                  <a:cubicBezTo>
                    <a:pt x="6" y="0"/>
                    <a:pt x="7" y="0"/>
                    <a:pt x="7" y="0"/>
                  </a:cubicBezTo>
                  <a:cubicBezTo>
                    <a:pt x="8" y="0"/>
                    <a:pt x="8" y="1"/>
                    <a:pt x="9" y="1"/>
                  </a:cubicBezTo>
                  <a:cubicBezTo>
                    <a:pt x="9" y="2"/>
                    <a:pt x="9" y="2"/>
                    <a:pt x="9" y="3"/>
                  </a:cubicBezTo>
                  <a:cubicBezTo>
                    <a:pt x="9" y="3"/>
                    <a:pt x="10" y="4"/>
                    <a:pt x="10" y="5"/>
                  </a:cubicBezTo>
                  <a:cubicBezTo>
                    <a:pt x="10" y="12"/>
                    <a:pt x="10" y="12"/>
                    <a:pt x="10" y="12"/>
                  </a:cubicBezTo>
                  <a:cubicBezTo>
                    <a:pt x="7" y="12"/>
                    <a:pt x="7" y="12"/>
                    <a:pt x="7" y="12"/>
                  </a:cubicBezTo>
                  <a:cubicBezTo>
                    <a:pt x="7" y="5"/>
                    <a:pt x="7" y="5"/>
                    <a:pt x="7" y="5"/>
                  </a:cubicBezTo>
                  <a:cubicBezTo>
                    <a:pt x="7" y="4"/>
                    <a:pt x="7" y="3"/>
                    <a:pt x="7" y="3"/>
                  </a:cubicBezTo>
                  <a:cubicBezTo>
                    <a:pt x="7" y="2"/>
                    <a:pt x="7" y="2"/>
                    <a:pt x="6" y="2"/>
                  </a:cubicBezTo>
                  <a:cubicBezTo>
                    <a:pt x="6" y="2"/>
                    <a:pt x="6" y="2"/>
                    <a:pt x="5" y="2"/>
                  </a:cubicBezTo>
                  <a:cubicBezTo>
                    <a:pt x="4" y="2"/>
                    <a:pt x="3" y="2"/>
                    <a:pt x="3" y="2"/>
                  </a:cubicBezTo>
                  <a:cubicBezTo>
                    <a:pt x="2"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8"/>
            <p:cNvSpPr>
              <a:spLocks noEditPoints="1"/>
            </p:cNvSpPr>
            <p:nvPr userDrawn="1"/>
          </p:nvSpPr>
          <p:spPr bwMode="auto">
            <a:xfrm>
              <a:off x="705" y="2915"/>
              <a:ext cx="155" cy="171"/>
            </a:xfrm>
            <a:custGeom>
              <a:avLst/>
              <a:gdLst>
                <a:gd name="T0" fmla="*/ 0 w 11"/>
                <a:gd name="T1" fmla="*/ 6 h 12"/>
                <a:gd name="T2" fmla="*/ 2 w 11"/>
                <a:gd name="T3" fmla="*/ 1 h 12"/>
                <a:gd name="T4" fmla="*/ 6 w 11"/>
                <a:gd name="T5" fmla="*/ 0 h 12"/>
                <a:gd name="T6" fmla="*/ 10 w 11"/>
                <a:gd name="T7" fmla="*/ 1 h 12"/>
                <a:gd name="T8" fmla="*/ 11 w 11"/>
                <a:gd name="T9" fmla="*/ 6 h 12"/>
                <a:gd name="T10" fmla="*/ 10 w 11"/>
                <a:gd name="T11" fmla="*/ 10 h 12"/>
                <a:gd name="T12" fmla="*/ 8 w 11"/>
                <a:gd name="T13" fmla="*/ 12 h 12"/>
                <a:gd name="T14" fmla="*/ 6 w 11"/>
                <a:gd name="T15" fmla="*/ 12 h 12"/>
                <a:gd name="T16" fmla="*/ 1 w 11"/>
                <a:gd name="T17" fmla="*/ 11 h 12"/>
                <a:gd name="T18" fmla="*/ 0 w 11"/>
                <a:gd name="T19" fmla="*/ 6 h 12"/>
                <a:gd name="T20" fmla="*/ 2 w 11"/>
                <a:gd name="T21" fmla="*/ 6 h 12"/>
                <a:gd name="T22" fmla="*/ 3 w 11"/>
                <a:gd name="T23" fmla="*/ 10 h 12"/>
                <a:gd name="T24" fmla="*/ 6 w 11"/>
                <a:gd name="T25" fmla="*/ 11 h 12"/>
                <a:gd name="T26" fmla="*/ 8 w 11"/>
                <a:gd name="T27" fmla="*/ 10 h 12"/>
                <a:gd name="T28" fmla="*/ 9 w 11"/>
                <a:gd name="T29" fmla="*/ 6 h 12"/>
                <a:gd name="T30" fmla="*/ 8 w 11"/>
                <a:gd name="T31" fmla="*/ 3 h 12"/>
                <a:gd name="T32" fmla="*/ 6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0" y="2"/>
                    <a:pt x="2" y="1"/>
                  </a:cubicBezTo>
                  <a:cubicBezTo>
                    <a:pt x="3" y="0"/>
                    <a:pt x="4" y="0"/>
                    <a:pt x="6" y="0"/>
                  </a:cubicBezTo>
                  <a:cubicBezTo>
                    <a:pt x="7" y="0"/>
                    <a:pt x="9" y="0"/>
                    <a:pt x="10" y="1"/>
                  </a:cubicBezTo>
                  <a:cubicBezTo>
                    <a:pt x="11" y="2"/>
                    <a:pt x="11" y="4"/>
                    <a:pt x="11" y="6"/>
                  </a:cubicBezTo>
                  <a:cubicBezTo>
                    <a:pt x="11" y="7"/>
                    <a:pt x="11" y="9"/>
                    <a:pt x="10" y="10"/>
                  </a:cubicBezTo>
                  <a:cubicBezTo>
                    <a:pt x="10" y="10"/>
                    <a:pt x="9" y="11"/>
                    <a:pt x="8" y="12"/>
                  </a:cubicBezTo>
                  <a:cubicBezTo>
                    <a:pt x="8" y="12"/>
                    <a:pt x="7" y="12"/>
                    <a:pt x="6" y="12"/>
                  </a:cubicBezTo>
                  <a:cubicBezTo>
                    <a:pt x="4" y="12"/>
                    <a:pt x="2" y="12"/>
                    <a:pt x="1" y="11"/>
                  </a:cubicBezTo>
                  <a:cubicBezTo>
                    <a:pt x="0" y="10"/>
                    <a:pt x="0" y="8"/>
                    <a:pt x="0" y="6"/>
                  </a:cubicBezTo>
                  <a:close/>
                  <a:moveTo>
                    <a:pt x="2" y="6"/>
                  </a:moveTo>
                  <a:cubicBezTo>
                    <a:pt x="2" y="8"/>
                    <a:pt x="2" y="9"/>
                    <a:pt x="3" y="10"/>
                  </a:cubicBezTo>
                  <a:cubicBezTo>
                    <a:pt x="4" y="10"/>
                    <a:pt x="4" y="11"/>
                    <a:pt x="6" y="11"/>
                  </a:cubicBezTo>
                  <a:cubicBezTo>
                    <a:pt x="7" y="11"/>
                    <a:pt x="7" y="10"/>
                    <a:pt x="8" y="10"/>
                  </a:cubicBezTo>
                  <a:cubicBezTo>
                    <a:pt x="9" y="9"/>
                    <a:pt x="9" y="8"/>
                    <a:pt x="9" y="6"/>
                  </a:cubicBezTo>
                  <a:cubicBezTo>
                    <a:pt x="9" y="5"/>
                    <a:pt x="9" y="3"/>
                    <a:pt x="8" y="3"/>
                  </a:cubicBezTo>
                  <a:cubicBezTo>
                    <a:pt x="7" y="2"/>
                    <a:pt x="7" y="1"/>
                    <a:pt x="6" y="1"/>
                  </a:cubicBezTo>
                  <a:cubicBezTo>
                    <a:pt x="4" y="1"/>
                    <a:pt x="4" y="2"/>
                    <a:pt x="3" y="3"/>
                  </a:cubicBezTo>
                  <a:cubicBezTo>
                    <a:pt x="2"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9"/>
            <p:cNvSpPr>
              <a:spLocks/>
            </p:cNvSpPr>
            <p:nvPr userDrawn="1"/>
          </p:nvSpPr>
          <p:spPr bwMode="auto">
            <a:xfrm>
              <a:off x="959" y="2915"/>
              <a:ext cx="155" cy="171"/>
            </a:xfrm>
            <a:custGeom>
              <a:avLst/>
              <a:gdLst>
                <a:gd name="T0" fmla="*/ 5 w 11"/>
                <a:gd name="T1" fmla="*/ 12 h 12"/>
                <a:gd name="T2" fmla="*/ 0 w 11"/>
                <a:gd name="T3" fmla="*/ 0 h 12"/>
                <a:gd name="T4" fmla="*/ 2 w 11"/>
                <a:gd name="T5" fmla="*/ 0 h 12"/>
                <a:gd name="T6" fmla="*/ 5 w 11"/>
                <a:gd name="T7" fmla="*/ 7 h 12"/>
                <a:gd name="T8" fmla="*/ 6 w 11"/>
                <a:gd name="T9" fmla="*/ 10 h 12"/>
                <a:gd name="T10" fmla="*/ 7 w 11"/>
                <a:gd name="T11" fmla="*/ 7 h 12"/>
                <a:gd name="T12" fmla="*/ 9 w 11"/>
                <a:gd name="T13" fmla="*/ 0 h 12"/>
                <a:gd name="T14" fmla="*/ 11 w 11"/>
                <a:gd name="T15" fmla="*/ 0 h 12"/>
                <a:gd name="T16" fmla="*/ 7 w 11"/>
                <a:gd name="T17" fmla="*/ 12 h 12"/>
                <a:gd name="T18" fmla="*/ 5 w 11"/>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
                  <a:moveTo>
                    <a:pt x="5" y="12"/>
                  </a:moveTo>
                  <a:cubicBezTo>
                    <a:pt x="0" y="0"/>
                    <a:pt x="0" y="0"/>
                    <a:pt x="0" y="0"/>
                  </a:cubicBezTo>
                  <a:cubicBezTo>
                    <a:pt x="2" y="0"/>
                    <a:pt x="2" y="0"/>
                    <a:pt x="2" y="0"/>
                  </a:cubicBezTo>
                  <a:cubicBezTo>
                    <a:pt x="5" y="7"/>
                    <a:pt x="5" y="7"/>
                    <a:pt x="5" y="7"/>
                  </a:cubicBezTo>
                  <a:cubicBezTo>
                    <a:pt x="5" y="8"/>
                    <a:pt x="6" y="9"/>
                    <a:pt x="6" y="10"/>
                  </a:cubicBezTo>
                  <a:cubicBezTo>
                    <a:pt x="6" y="9"/>
                    <a:pt x="6" y="8"/>
                    <a:pt x="7" y="7"/>
                  </a:cubicBezTo>
                  <a:cubicBezTo>
                    <a:pt x="9" y="0"/>
                    <a:pt x="9" y="0"/>
                    <a:pt x="9" y="0"/>
                  </a:cubicBezTo>
                  <a:cubicBezTo>
                    <a:pt x="11" y="0"/>
                    <a:pt x="11" y="0"/>
                    <a:pt x="11" y="0"/>
                  </a:cubicBezTo>
                  <a:cubicBezTo>
                    <a:pt x="7" y="12"/>
                    <a:pt x="7" y="12"/>
                    <a:pt x="7" y="12"/>
                  </a:cubicBezTo>
                  <a:lnTo>
                    <a:pt x="5"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80"/>
            <p:cNvSpPr>
              <a:spLocks noEditPoints="1"/>
            </p:cNvSpPr>
            <p:nvPr userDrawn="1"/>
          </p:nvSpPr>
          <p:spPr bwMode="auto">
            <a:xfrm>
              <a:off x="1213" y="2915"/>
              <a:ext cx="169" cy="171"/>
            </a:xfrm>
            <a:custGeom>
              <a:avLst/>
              <a:gdLst>
                <a:gd name="T0" fmla="*/ 9 w 12"/>
                <a:gd name="T1" fmla="*/ 11 h 12"/>
                <a:gd name="T2" fmla="*/ 7 w 12"/>
                <a:gd name="T3" fmla="*/ 12 h 12"/>
                <a:gd name="T4" fmla="*/ 5 w 12"/>
                <a:gd name="T5" fmla="*/ 12 h 12"/>
                <a:gd name="T6" fmla="*/ 1 w 12"/>
                <a:gd name="T7" fmla="*/ 11 h 12"/>
                <a:gd name="T8" fmla="*/ 0 w 12"/>
                <a:gd name="T9" fmla="*/ 9 h 12"/>
                <a:gd name="T10" fmla="*/ 1 w 12"/>
                <a:gd name="T11" fmla="*/ 7 h 12"/>
                <a:gd name="T12" fmla="*/ 2 w 12"/>
                <a:gd name="T13" fmla="*/ 6 h 12"/>
                <a:gd name="T14" fmla="*/ 3 w 12"/>
                <a:gd name="T15" fmla="*/ 5 h 12"/>
                <a:gd name="T16" fmla="*/ 5 w 12"/>
                <a:gd name="T17" fmla="*/ 5 h 12"/>
                <a:gd name="T18" fmla="*/ 9 w 12"/>
                <a:gd name="T19" fmla="*/ 4 h 12"/>
                <a:gd name="T20" fmla="*/ 9 w 12"/>
                <a:gd name="T21" fmla="*/ 4 h 12"/>
                <a:gd name="T22" fmla="*/ 8 w 12"/>
                <a:gd name="T23" fmla="*/ 2 h 12"/>
                <a:gd name="T24" fmla="*/ 6 w 12"/>
                <a:gd name="T25" fmla="*/ 1 h 12"/>
                <a:gd name="T26" fmla="*/ 4 w 12"/>
                <a:gd name="T27" fmla="*/ 2 h 12"/>
                <a:gd name="T28" fmla="*/ 3 w 12"/>
                <a:gd name="T29" fmla="*/ 4 h 12"/>
                <a:gd name="T30" fmla="*/ 1 w 12"/>
                <a:gd name="T31" fmla="*/ 3 h 12"/>
                <a:gd name="T32" fmla="*/ 2 w 12"/>
                <a:gd name="T33" fmla="*/ 1 h 12"/>
                <a:gd name="T34" fmla="*/ 3 w 12"/>
                <a:gd name="T35" fmla="*/ 0 h 12"/>
                <a:gd name="T36" fmla="*/ 6 w 12"/>
                <a:gd name="T37" fmla="*/ 0 h 12"/>
                <a:gd name="T38" fmla="*/ 9 w 12"/>
                <a:gd name="T39" fmla="*/ 0 h 12"/>
                <a:gd name="T40" fmla="*/ 10 w 12"/>
                <a:gd name="T41" fmla="*/ 1 h 12"/>
                <a:gd name="T42" fmla="*/ 11 w 12"/>
                <a:gd name="T43" fmla="*/ 2 h 12"/>
                <a:gd name="T44" fmla="*/ 11 w 12"/>
                <a:gd name="T45" fmla="*/ 4 h 12"/>
                <a:gd name="T46" fmla="*/ 11 w 12"/>
                <a:gd name="T47" fmla="*/ 7 h 12"/>
                <a:gd name="T48" fmla="*/ 11 w 12"/>
                <a:gd name="T49" fmla="*/ 11 h 12"/>
                <a:gd name="T50" fmla="*/ 12 w 12"/>
                <a:gd name="T51" fmla="*/ 12 h 12"/>
                <a:gd name="T52" fmla="*/ 9 w 12"/>
                <a:gd name="T53" fmla="*/ 12 h 12"/>
                <a:gd name="T54" fmla="*/ 9 w 12"/>
                <a:gd name="T55" fmla="*/ 11 h 12"/>
                <a:gd name="T56" fmla="*/ 9 w 12"/>
                <a:gd name="T57" fmla="*/ 6 h 12"/>
                <a:gd name="T58" fmla="*/ 5 w 12"/>
                <a:gd name="T59" fmla="*/ 7 h 12"/>
                <a:gd name="T60" fmla="*/ 4 w 12"/>
                <a:gd name="T61" fmla="*/ 7 h 12"/>
                <a:gd name="T62" fmla="*/ 3 w 12"/>
                <a:gd name="T63" fmla="*/ 8 h 12"/>
                <a:gd name="T64" fmla="*/ 3 w 12"/>
                <a:gd name="T65" fmla="*/ 9 h 12"/>
                <a:gd name="T66" fmla="*/ 3 w 12"/>
                <a:gd name="T67" fmla="*/ 10 h 12"/>
                <a:gd name="T68" fmla="*/ 5 w 12"/>
                <a:gd name="T69" fmla="*/ 11 h 12"/>
                <a:gd name="T70" fmla="*/ 7 w 12"/>
                <a:gd name="T71" fmla="*/ 10 h 12"/>
                <a:gd name="T72" fmla="*/ 8 w 12"/>
                <a:gd name="T73" fmla="*/ 9 h 12"/>
                <a:gd name="T74" fmla="*/ 9 w 12"/>
                <a:gd name="T75" fmla="*/ 7 h 12"/>
                <a:gd name="T76" fmla="*/ 9 w 12"/>
                <a:gd name="T7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 h="12">
                  <a:moveTo>
                    <a:pt x="9" y="11"/>
                  </a:moveTo>
                  <a:cubicBezTo>
                    <a:pt x="8" y="11"/>
                    <a:pt x="7" y="12"/>
                    <a:pt x="7" y="12"/>
                  </a:cubicBezTo>
                  <a:cubicBezTo>
                    <a:pt x="6" y="12"/>
                    <a:pt x="5" y="12"/>
                    <a:pt x="5" y="12"/>
                  </a:cubicBezTo>
                  <a:cubicBezTo>
                    <a:pt x="3" y="12"/>
                    <a:pt x="2" y="12"/>
                    <a:pt x="1" y="11"/>
                  </a:cubicBezTo>
                  <a:cubicBezTo>
                    <a:pt x="1" y="11"/>
                    <a:pt x="0" y="10"/>
                    <a:pt x="0" y="9"/>
                  </a:cubicBezTo>
                  <a:cubicBezTo>
                    <a:pt x="0" y="8"/>
                    <a:pt x="1" y="8"/>
                    <a:pt x="1" y="7"/>
                  </a:cubicBezTo>
                  <a:cubicBezTo>
                    <a:pt x="1" y="7"/>
                    <a:pt x="1" y="6"/>
                    <a:pt x="2" y="6"/>
                  </a:cubicBezTo>
                  <a:cubicBezTo>
                    <a:pt x="2" y="6"/>
                    <a:pt x="3" y="6"/>
                    <a:pt x="3" y="5"/>
                  </a:cubicBezTo>
                  <a:cubicBezTo>
                    <a:pt x="4" y="5"/>
                    <a:pt x="4" y="5"/>
                    <a:pt x="5" y="5"/>
                  </a:cubicBezTo>
                  <a:cubicBezTo>
                    <a:pt x="7" y="5"/>
                    <a:pt x="8" y="5"/>
                    <a:pt x="9" y="4"/>
                  </a:cubicBezTo>
                  <a:cubicBezTo>
                    <a:pt x="9" y="4"/>
                    <a:pt x="9" y="4"/>
                    <a:pt x="9" y="4"/>
                  </a:cubicBezTo>
                  <a:cubicBezTo>
                    <a:pt x="9" y="3"/>
                    <a:pt x="9" y="2"/>
                    <a:pt x="8" y="2"/>
                  </a:cubicBezTo>
                  <a:cubicBezTo>
                    <a:pt x="8" y="2"/>
                    <a:pt x="7" y="1"/>
                    <a:pt x="6" y="1"/>
                  </a:cubicBezTo>
                  <a:cubicBezTo>
                    <a:pt x="5" y="1"/>
                    <a:pt x="4" y="2"/>
                    <a:pt x="4" y="2"/>
                  </a:cubicBezTo>
                  <a:cubicBezTo>
                    <a:pt x="3" y="2"/>
                    <a:pt x="3" y="3"/>
                    <a:pt x="3" y="4"/>
                  </a:cubicBezTo>
                  <a:cubicBezTo>
                    <a:pt x="1" y="3"/>
                    <a:pt x="1" y="3"/>
                    <a:pt x="1" y="3"/>
                  </a:cubicBezTo>
                  <a:cubicBezTo>
                    <a:pt x="1" y="3"/>
                    <a:pt x="1" y="2"/>
                    <a:pt x="2" y="1"/>
                  </a:cubicBezTo>
                  <a:cubicBezTo>
                    <a:pt x="2" y="1"/>
                    <a:pt x="3" y="0"/>
                    <a:pt x="3" y="0"/>
                  </a:cubicBezTo>
                  <a:cubicBezTo>
                    <a:pt x="4" y="0"/>
                    <a:pt x="5" y="0"/>
                    <a:pt x="6" y="0"/>
                  </a:cubicBezTo>
                  <a:cubicBezTo>
                    <a:pt x="7" y="0"/>
                    <a:pt x="8" y="0"/>
                    <a:pt x="9" y="0"/>
                  </a:cubicBezTo>
                  <a:cubicBezTo>
                    <a:pt x="9" y="0"/>
                    <a:pt x="10" y="1"/>
                    <a:pt x="10" y="1"/>
                  </a:cubicBezTo>
                  <a:cubicBezTo>
                    <a:pt x="10" y="1"/>
                    <a:pt x="11" y="2"/>
                    <a:pt x="11" y="2"/>
                  </a:cubicBezTo>
                  <a:cubicBezTo>
                    <a:pt x="11" y="3"/>
                    <a:pt x="11" y="3"/>
                    <a:pt x="11" y="4"/>
                  </a:cubicBezTo>
                  <a:cubicBezTo>
                    <a:pt x="11" y="7"/>
                    <a:pt x="11" y="7"/>
                    <a:pt x="11" y="7"/>
                  </a:cubicBezTo>
                  <a:cubicBezTo>
                    <a:pt x="11" y="9"/>
                    <a:pt x="11" y="10"/>
                    <a:pt x="11" y="11"/>
                  </a:cubicBezTo>
                  <a:cubicBezTo>
                    <a:pt x="11" y="11"/>
                    <a:pt x="11" y="12"/>
                    <a:pt x="12" y="12"/>
                  </a:cubicBezTo>
                  <a:cubicBezTo>
                    <a:pt x="9" y="12"/>
                    <a:pt x="9" y="12"/>
                    <a:pt x="9" y="12"/>
                  </a:cubicBezTo>
                  <a:cubicBezTo>
                    <a:pt x="9" y="12"/>
                    <a:pt x="9" y="11"/>
                    <a:pt x="9" y="11"/>
                  </a:cubicBezTo>
                  <a:close/>
                  <a:moveTo>
                    <a:pt x="9" y="6"/>
                  </a:moveTo>
                  <a:cubicBezTo>
                    <a:pt x="8" y="6"/>
                    <a:pt x="7" y="7"/>
                    <a:pt x="5" y="7"/>
                  </a:cubicBezTo>
                  <a:cubicBezTo>
                    <a:pt x="5" y="7"/>
                    <a:pt x="4" y="7"/>
                    <a:pt x="4" y="7"/>
                  </a:cubicBezTo>
                  <a:cubicBezTo>
                    <a:pt x="3" y="7"/>
                    <a:pt x="3" y="8"/>
                    <a:pt x="3" y="8"/>
                  </a:cubicBezTo>
                  <a:cubicBezTo>
                    <a:pt x="3" y="8"/>
                    <a:pt x="3" y="9"/>
                    <a:pt x="3" y="9"/>
                  </a:cubicBezTo>
                  <a:cubicBezTo>
                    <a:pt x="3" y="9"/>
                    <a:pt x="3" y="10"/>
                    <a:pt x="3" y="10"/>
                  </a:cubicBezTo>
                  <a:cubicBezTo>
                    <a:pt x="4" y="11"/>
                    <a:pt x="4" y="11"/>
                    <a:pt x="5" y="11"/>
                  </a:cubicBezTo>
                  <a:cubicBezTo>
                    <a:pt x="6" y="11"/>
                    <a:pt x="7" y="11"/>
                    <a:pt x="7" y="10"/>
                  </a:cubicBezTo>
                  <a:cubicBezTo>
                    <a:pt x="8" y="10"/>
                    <a:pt x="8" y="9"/>
                    <a:pt x="8" y="9"/>
                  </a:cubicBezTo>
                  <a:cubicBezTo>
                    <a:pt x="9" y="8"/>
                    <a:pt x="9" y="8"/>
                    <a:pt x="9" y="7"/>
                  </a:cubicBezTo>
                  <a:lnTo>
                    <a:pt x="9"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1"/>
            <p:cNvSpPr>
              <a:spLocks/>
            </p:cNvSpPr>
            <p:nvPr userDrawn="1"/>
          </p:nvSpPr>
          <p:spPr bwMode="auto">
            <a:xfrm>
              <a:off x="1481" y="2858"/>
              <a:ext cx="85" cy="228"/>
            </a:xfrm>
            <a:custGeom>
              <a:avLst/>
              <a:gdLst>
                <a:gd name="T0" fmla="*/ 5 w 6"/>
                <a:gd name="T1" fmla="*/ 14 h 16"/>
                <a:gd name="T2" fmla="*/ 6 w 6"/>
                <a:gd name="T3" fmla="*/ 16 h 16"/>
                <a:gd name="T4" fmla="*/ 4 w 6"/>
                <a:gd name="T5" fmla="*/ 16 h 16"/>
                <a:gd name="T6" fmla="*/ 2 w 6"/>
                <a:gd name="T7" fmla="*/ 16 h 16"/>
                <a:gd name="T8" fmla="*/ 2 w 6"/>
                <a:gd name="T9" fmla="*/ 15 h 16"/>
                <a:gd name="T10" fmla="*/ 1 w 6"/>
                <a:gd name="T11" fmla="*/ 13 h 16"/>
                <a:gd name="T12" fmla="*/ 1 w 6"/>
                <a:gd name="T13" fmla="*/ 6 h 16"/>
                <a:gd name="T14" fmla="*/ 0 w 6"/>
                <a:gd name="T15" fmla="*/ 6 h 16"/>
                <a:gd name="T16" fmla="*/ 0 w 6"/>
                <a:gd name="T17" fmla="*/ 4 h 16"/>
                <a:gd name="T18" fmla="*/ 1 w 6"/>
                <a:gd name="T19" fmla="*/ 4 h 16"/>
                <a:gd name="T20" fmla="*/ 1 w 6"/>
                <a:gd name="T21" fmla="*/ 1 h 16"/>
                <a:gd name="T22" fmla="*/ 3 w 6"/>
                <a:gd name="T23" fmla="*/ 0 h 16"/>
                <a:gd name="T24" fmla="*/ 3 w 6"/>
                <a:gd name="T25" fmla="*/ 4 h 16"/>
                <a:gd name="T26" fmla="*/ 5 w 6"/>
                <a:gd name="T27" fmla="*/ 4 h 16"/>
                <a:gd name="T28" fmla="*/ 5 w 6"/>
                <a:gd name="T29" fmla="*/ 6 h 16"/>
                <a:gd name="T30" fmla="*/ 3 w 6"/>
                <a:gd name="T31" fmla="*/ 6 h 16"/>
                <a:gd name="T32" fmla="*/ 3 w 6"/>
                <a:gd name="T33" fmla="*/ 13 h 16"/>
                <a:gd name="T34" fmla="*/ 4 w 6"/>
                <a:gd name="T35" fmla="*/ 14 h 16"/>
                <a:gd name="T36" fmla="*/ 4 w 6"/>
                <a:gd name="T37" fmla="*/ 14 h 16"/>
                <a:gd name="T38" fmla="*/ 5 w 6"/>
                <a:gd name="T39" fmla="*/ 14 h 16"/>
                <a:gd name="T40" fmla="*/ 5 w 6"/>
                <a:gd name="T4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16">
                  <a:moveTo>
                    <a:pt x="5" y="14"/>
                  </a:moveTo>
                  <a:cubicBezTo>
                    <a:pt x="6" y="16"/>
                    <a:pt x="6" y="16"/>
                    <a:pt x="6" y="16"/>
                  </a:cubicBezTo>
                  <a:cubicBezTo>
                    <a:pt x="5" y="16"/>
                    <a:pt x="5" y="16"/>
                    <a:pt x="4" y="16"/>
                  </a:cubicBezTo>
                  <a:cubicBezTo>
                    <a:pt x="3" y="16"/>
                    <a:pt x="3" y="16"/>
                    <a:pt x="2" y="16"/>
                  </a:cubicBezTo>
                  <a:cubicBezTo>
                    <a:pt x="2" y="16"/>
                    <a:pt x="2" y="15"/>
                    <a:pt x="2" y="15"/>
                  </a:cubicBezTo>
                  <a:cubicBezTo>
                    <a:pt x="1" y="15"/>
                    <a:pt x="1" y="14"/>
                    <a:pt x="1" y="13"/>
                  </a:cubicBezTo>
                  <a:cubicBezTo>
                    <a:pt x="1" y="6"/>
                    <a:pt x="1" y="6"/>
                    <a:pt x="1" y="6"/>
                  </a:cubicBezTo>
                  <a:cubicBezTo>
                    <a:pt x="0" y="6"/>
                    <a:pt x="0" y="6"/>
                    <a:pt x="0" y="6"/>
                  </a:cubicBezTo>
                  <a:cubicBezTo>
                    <a:pt x="0" y="4"/>
                    <a:pt x="0" y="4"/>
                    <a:pt x="0" y="4"/>
                  </a:cubicBezTo>
                  <a:cubicBezTo>
                    <a:pt x="1" y="4"/>
                    <a:pt x="1" y="4"/>
                    <a:pt x="1" y="4"/>
                  </a:cubicBezTo>
                  <a:cubicBezTo>
                    <a:pt x="1" y="1"/>
                    <a:pt x="1" y="1"/>
                    <a:pt x="1" y="1"/>
                  </a:cubicBezTo>
                  <a:cubicBezTo>
                    <a:pt x="3" y="0"/>
                    <a:pt x="3" y="0"/>
                    <a:pt x="3" y="0"/>
                  </a:cubicBezTo>
                  <a:cubicBezTo>
                    <a:pt x="3" y="4"/>
                    <a:pt x="3" y="4"/>
                    <a:pt x="3" y="4"/>
                  </a:cubicBezTo>
                  <a:cubicBezTo>
                    <a:pt x="5" y="4"/>
                    <a:pt x="5" y="4"/>
                    <a:pt x="5" y="4"/>
                  </a:cubicBezTo>
                  <a:cubicBezTo>
                    <a:pt x="5" y="6"/>
                    <a:pt x="5" y="6"/>
                    <a:pt x="5" y="6"/>
                  </a:cubicBezTo>
                  <a:cubicBezTo>
                    <a:pt x="3" y="6"/>
                    <a:pt x="3" y="6"/>
                    <a:pt x="3" y="6"/>
                  </a:cubicBezTo>
                  <a:cubicBezTo>
                    <a:pt x="3" y="13"/>
                    <a:pt x="3" y="13"/>
                    <a:pt x="3" y="13"/>
                  </a:cubicBezTo>
                  <a:cubicBezTo>
                    <a:pt x="3" y="13"/>
                    <a:pt x="3" y="14"/>
                    <a:pt x="4" y="14"/>
                  </a:cubicBezTo>
                  <a:cubicBezTo>
                    <a:pt x="4" y="14"/>
                    <a:pt x="4" y="14"/>
                    <a:pt x="4" y="14"/>
                  </a:cubicBezTo>
                  <a:cubicBezTo>
                    <a:pt x="4" y="14"/>
                    <a:pt x="4" y="14"/>
                    <a:pt x="5" y="14"/>
                  </a:cubicBezTo>
                  <a:cubicBezTo>
                    <a:pt x="5" y="14"/>
                    <a:pt x="5" y="14"/>
                    <a:pt x="5"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2"/>
            <p:cNvSpPr>
              <a:spLocks noEditPoints="1"/>
            </p:cNvSpPr>
            <p:nvPr userDrawn="1"/>
          </p:nvSpPr>
          <p:spPr bwMode="auto">
            <a:xfrm>
              <a:off x="1665" y="2844"/>
              <a:ext cx="28" cy="242"/>
            </a:xfrm>
            <a:custGeom>
              <a:avLst/>
              <a:gdLst>
                <a:gd name="T0" fmla="*/ 0 w 28"/>
                <a:gd name="T1" fmla="*/ 43 h 242"/>
                <a:gd name="T2" fmla="*/ 0 w 28"/>
                <a:gd name="T3" fmla="*/ 0 h 242"/>
                <a:gd name="T4" fmla="*/ 28 w 28"/>
                <a:gd name="T5" fmla="*/ 0 h 242"/>
                <a:gd name="T6" fmla="*/ 28 w 28"/>
                <a:gd name="T7" fmla="*/ 43 h 242"/>
                <a:gd name="T8" fmla="*/ 0 w 28"/>
                <a:gd name="T9" fmla="*/ 43 h 242"/>
                <a:gd name="T10" fmla="*/ 0 w 28"/>
                <a:gd name="T11" fmla="*/ 242 h 242"/>
                <a:gd name="T12" fmla="*/ 0 w 28"/>
                <a:gd name="T13" fmla="*/ 71 h 242"/>
                <a:gd name="T14" fmla="*/ 28 w 28"/>
                <a:gd name="T15" fmla="*/ 71 h 242"/>
                <a:gd name="T16" fmla="*/ 28 w 28"/>
                <a:gd name="T17" fmla="*/ 242 h 242"/>
                <a:gd name="T18" fmla="*/ 0 w 28"/>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42">
                  <a:moveTo>
                    <a:pt x="0" y="43"/>
                  </a:moveTo>
                  <a:lnTo>
                    <a:pt x="0" y="0"/>
                  </a:lnTo>
                  <a:lnTo>
                    <a:pt x="28" y="0"/>
                  </a:lnTo>
                  <a:lnTo>
                    <a:pt x="28" y="43"/>
                  </a:lnTo>
                  <a:lnTo>
                    <a:pt x="0" y="43"/>
                  </a:lnTo>
                  <a:close/>
                  <a:moveTo>
                    <a:pt x="0" y="242"/>
                  </a:moveTo>
                  <a:lnTo>
                    <a:pt x="0" y="71"/>
                  </a:lnTo>
                  <a:lnTo>
                    <a:pt x="28" y="71"/>
                  </a:lnTo>
                  <a:lnTo>
                    <a:pt x="28"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3"/>
            <p:cNvSpPr>
              <a:spLocks noEditPoints="1"/>
            </p:cNvSpPr>
            <p:nvPr userDrawn="1"/>
          </p:nvSpPr>
          <p:spPr bwMode="auto">
            <a:xfrm>
              <a:off x="1820" y="2915"/>
              <a:ext cx="155" cy="171"/>
            </a:xfrm>
            <a:custGeom>
              <a:avLst/>
              <a:gdLst>
                <a:gd name="T0" fmla="*/ 0 w 11"/>
                <a:gd name="T1" fmla="*/ 6 h 12"/>
                <a:gd name="T2" fmla="*/ 2 w 11"/>
                <a:gd name="T3" fmla="*/ 1 h 12"/>
                <a:gd name="T4" fmla="*/ 5 w 11"/>
                <a:gd name="T5" fmla="*/ 0 h 12"/>
                <a:gd name="T6" fmla="*/ 10 w 11"/>
                <a:gd name="T7" fmla="*/ 1 h 12"/>
                <a:gd name="T8" fmla="*/ 11 w 11"/>
                <a:gd name="T9" fmla="*/ 6 h 12"/>
                <a:gd name="T10" fmla="*/ 10 w 11"/>
                <a:gd name="T11" fmla="*/ 10 h 12"/>
                <a:gd name="T12" fmla="*/ 8 w 11"/>
                <a:gd name="T13" fmla="*/ 12 h 12"/>
                <a:gd name="T14" fmla="*/ 5 w 11"/>
                <a:gd name="T15" fmla="*/ 12 h 12"/>
                <a:gd name="T16" fmla="*/ 1 w 11"/>
                <a:gd name="T17" fmla="*/ 11 h 12"/>
                <a:gd name="T18" fmla="*/ 0 w 11"/>
                <a:gd name="T19" fmla="*/ 6 h 12"/>
                <a:gd name="T20" fmla="*/ 2 w 11"/>
                <a:gd name="T21" fmla="*/ 6 h 12"/>
                <a:gd name="T22" fmla="*/ 3 w 11"/>
                <a:gd name="T23" fmla="*/ 10 h 12"/>
                <a:gd name="T24" fmla="*/ 5 w 11"/>
                <a:gd name="T25" fmla="*/ 11 h 12"/>
                <a:gd name="T26" fmla="*/ 8 w 11"/>
                <a:gd name="T27" fmla="*/ 10 h 12"/>
                <a:gd name="T28" fmla="*/ 9 w 11"/>
                <a:gd name="T29" fmla="*/ 6 h 12"/>
                <a:gd name="T30" fmla="*/ 8 w 11"/>
                <a:gd name="T31" fmla="*/ 3 h 12"/>
                <a:gd name="T32" fmla="*/ 5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0" y="2"/>
                    <a:pt x="2" y="1"/>
                  </a:cubicBezTo>
                  <a:cubicBezTo>
                    <a:pt x="3" y="0"/>
                    <a:pt x="4" y="0"/>
                    <a:pt x="5" y="0"/>
                  </a:cubicBezTo>
                  <a:cubicBezTo>
                    <a:pt x="7" y="0"/>
                    <a:pt x="8" y="0"/>
                    <a:pt x="10" y="1"/>
                  </a:cubicBezTo>
                  <a:cubicBezTo>
                    <a:pt x="11" y="2"/>
                    <a:pt x="11" y="4"/>
                    <a:pt x="11" y="6"/>
                  </a:cubicBezTo>
                  <a:cubicBezTo>
                    <a:pt x="11" y="7"/>
                    <a:pt x="11" y="9"/>
                    <a:pt x="10" y="10"/>
                  </a:cubicBezTo>
                  <a:cubicBezTo>
                    <a:pt x="10" y="10"/>
                    <a:pt x="9" y="11"/>
                    <a:pt x="8" y="12"/>
                  </a:cubicBezTo>
                  <a:cubicBezTo>
                    <a:pt x="7" y="12"/>
                    <a:pt x="6" y="12"/>
                    <a:pt x="5" y="12"/>
                  </a:cubicBezTo>
                  <a:cubicBezTo>
                    <a:pt x="4" y="12"/>
                    <a:pt x="2" y="12"/>
                    <a:pt x="1" y="11"/>
                  </a:cubicBezTo>
                  <a:cubicBezTo>
                    <a:pt x="0" y="10"/>
                    <a:pt x="0" y="8"/>
                    <a:pt x="0" y="6"/>
                  </a:cubicBezTo>
                  <a:close/>
                  <a:moveTo>
                    <a:pt x="2" y="6"/>
                  </a:moveTo>
                  <a:cubicBezTo>
                    <a:pt x="2" y="8"/>
                    <a:pt x="2" y="9"/>
                    <a:pt x="3" y="10"/>
                  </a:cubicBezTo>
                  <a:cubicBezTo>
                    <a:pt x="4" y="10"/>
                    <a:pt x="4" y="11"/>
                    <a:pt x="5" y="11"/>
                  </a:cubicBezTo>
                  <a:cubicBezTo>
                    <a:pt x="6" y="11"/>
                    <a:pt x="7" y="10"/>
                    <a:pt x="8" y="10"/>
                  </a:cubicBezTo>
                  <a:cubicBezTo>
                    <a:pt x="9" y="9"/>
                    <a:pt x="9" y="8"/>
                    <a:pt x="9" y="6"/>
                  </a:cubicBezTo>
                  <a:cubicBezTo>
                    <a:pt x="9" y="5"/>
                    <a:pt x="9" y="3"/>
                    <a:pt x="8" y="3"/>
                  </a:cubicBezTo>
                  <a:cubicBezTo>
                    <a:pt x="7" y="2"/>
                    <a:pt x="6" y="1"/>
                    <a:pt x="5" y="1"/>
                  </a:cubicBezTo>
                  <a:cubicBezTo>
                    <a:pt x="4" y="1"/>
                    <a:pt x="4" y="2"/>
                    <a:pt x="3" y="3"/>
                  </a:cubicBezTo>
                  <a:cubicBezTo>
                    <a:pt x="2"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4"/>
            <p:cNvSpPr>
              <a:spLocks/>
            </p:cNvSpPr>
            <p:nvPr userDrawn="1"/>
          </p:nvSpPr>
          <p:spPr bwMode="auto">
            <a:xfrm>
              <a:off x="2088" y="2915"/>
              <a:ext cx="141" cy="171"/>
            </a:xfrm>
            <a:custGeom>
              <a:avLst/>
              <a:gdLst>
                <a:gd name="T0" fmla="*/ 0 w 10"/>
                <a:gd name="T1" fmla="*/ 12 h 12"/>
                <a:gd name="T2" fmla="*/ 0 w 10"/>
                <a:gd name="T3" fmla="*/ 0 h 12"/>
                <a:gd name="T4" fmla="*/ 2 w 10"/>
                <a:gd name="T5" fmla="*/ 0 h 12"/>
                <a:gd name="T6" fmla="*/ 2 w 10"/>
                <a:gd name="T7" fmla="*/ 2 h 12"/>
                <a:gd name="T8" fmla="*/ 6 w 10"/>
                <a:gd name="T9" fmla="*/ 0 h 12"/>
                <a:gd name="T10" fmla="*/ 8 w 10"/>
                <a:gd name="T11" fmla="*/ 0 h 12"/>
                <a:gd name="T12" fmla="*/ 9 w 10"/>
                <a:gd name="T13" fmla="*/ 1 h 12"/>
                <a:gd name="T14" fmla="*/ 10 w 10"/>
                <a:gd name="T15" fmla="*/ 3 h 12"/>
                <a:gd name="T16" fmla="*/ 10 w 10"/>
                <a:gd name="T17" fmla="*/ 5 h 12"/>
                <a:gd name="T18" fmla="*/ 10 w 10"/>
                <a:gd name="T19" fmla="*/ 12 h 12"/>
                <a:gd name="T20" fmla="*/ 8 w 10"/>
                <a:gd name="T21" fmla="*/ 12 h 12"/>
                <a:gd name="T22" fmla="*/ 8 w 10"/>
                <a:gd name="T23" fmla="*/ 5 h 12"/>
                <a:gd name="T24" fmla="*/ 8 w 10"/>
                <a:gd name="T25" fmla="*/ 3 h 12"/>
                <a:gd name="T26" fmla="*/ 7 w 10"/>
                <a:gd name="T27" fmla="*/ 2 h 12"/>
                <a:gd name="T28" fmla="*/ 6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3" y="0"/>
                    <a:pt x="4" y="0"/>
                    <a:pt x="6" y="0"/>
                  </a:cubicBezTo>
                  <a:cubicBezTo>
                    <a:pt x="7" y="0"/>
                    <a:pt x="8" y="0"/>
                    <a:pt x="8" y="0"/>
                  </a:cubicBezTo>
                  <a:cubicBezTo>
                    <a:pt x="9" y="0"/>
                    <a:pt x="9" y="1"/>
                    <a:pt x="9" y="1"/>
                  </a:cubicBezTo>
                  <a:cubicBezTo>
                    <a:pt x="10" y="2"/>
                    <a:pt x="10" y="2"/>
                    <a:pt x="10" y="3"/>
                  </a:cubicBezTo>
                  <a:cubicBezTo>
                    <a:pt x="10" y="3"/>
                    <a:pt x="10" y="4"/>
                    <a:pt x="10" y="5"/>
                  </a:cubicBezTo>
                  <a:cubicBezTo>
                    <a:pt x="10" y="12"/>
                    <a:pt x="10" y="12"/>
                    <a:pt x="10" y="12"/>
                  </a:cubicBezTo>
                  <a:cubicBezTo>
                    <a:pt x="8" y="12"/>
                    <a:pt x="8" y="12"/>
                    <a:pt x="8" y="12"/>
                  </a:cubicBezTo>
                  <a:cubicBezTo>
                    <a:pt x="8" y="5"/>
                    <a:pt x="8" y="5"/>
                    <a:pt x="8" y="5"/>
                  </a:cubicBezTo>
                  <a:cubicBezTo>
                    <a:pt x="8" y="4"/>
                    <a:pt x="8" y="3"/>
                    <a:pt x="8" y="3"/>
                  </a:cubicBezTo>
                  <a:cubicBezTo>
                    <a:pt x="8" y="2"/>
                    <a:pt x="8" y="2"/>
                    <a:pt x="7" y="2"/>
                  </a:cubicBezTo>
                  <a:cubicBezTo>
                    <a:pt x="7" y="2"/>
                    <a:pt x="6" y="2"/>
                    <a:pt x="6" y="2"/>
                  </a:cubicBezTo>
                  <a:cubicBezTo>
                    <a:pt x="5" y="2"/>
                    <a:pt x="4" y="2"/>
                    <a:pt x="3" y="2"/>
                  </a:cubicBezTo>
                  <a:cubicBezTo>
                    <a:pt x="3"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85"/>
            <p:cNvSpPr>
              <a:spLocks/>
            </p:cNvSpPr>
            <p:nvPr userDrawn="1"/>
          </p:nvSpPr>
          <p:spPr bwMode="auto">
            <a:xfrm>
              <a:off x="2539" y="2844"/>
              <a:ext cx="156" cy="242"/>
            </a:xfrm>
            <a:custGeom>
              <a:avLst/>
              <a:gdLst>
                <a:gd name="T0" fmla="*/ 0 w 156"/>
                <a:gd name="T1" fmla="*/ 242 h 242"/>
                <a:gd name="T2" fmla="*/ 0 w 156"/>
                <a:gd name="T3" fmla="*/ 0 h 242"/>
                <a:gd name="T4" fmla="*/ 156 w 156"/>
                <a:gd name="T5" fmla="*/ 0 h 242"/>
                <a:gd name="T6" fmla="*/ 156 w 156"/>
                <a:gd name="T7" fmla="*/ 28 h 242"/>
                <a:gd name="T8" fmla="*/ 29 w 156"/>
                <a:gd name="T9" fmla="*/ 28 h 242"/>
                <a:gd name="T10" fmla="*/ 29 w 156"/>
                <a:gd name="T11" fmla="*/ 114 h 242"/>
                <a:gd name="T12" fmla="*/ 142 w 156"/>
                <a:gd name="T13" fmla="*/ 114 h 242"/>
                <a:gd name="T14" fmla="*/ 142 w 156"/>
                <a:gd name="T15" fmla="*/ 142 h 242"/>
                <a:gd name="T16" fmla="*/ 29 w 156"/>
                <a:gd name="T17" fmla="*/ 142 h 242"/>
                <a:gd name="T18" fmla="*/ 29 w 156"/>
                <a:gd name="T19" fmla="*/ 242 h 242"/>
                <a:gd name="T20" fmla="*/ 0 w 156"/>
                <a:gd name="T2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242">
                  <a:moveTo>
                    <a:pt x="0" y="242"/>
                  </a:moveTo>
                  <a:lnTo>
                    <a:pt x="0" y="0"/>
                  </a:lnTo>
                  <a:lnTo>
                    <a:pt x="156" y="0"/>
                  </a:lnTo>
                  <a:lnTo>
                    <a:pt x="156" y="28"/>
                  </a:lnTo>
                  <a:lnTo>
                    <a:pt x="29" y="28"/>
                  </a:lnTo>
                  <a:lnTo>
                    <a:pt x="29" y="114"/>
                  </a:lnTo>
                  <a:lnTo>
                    <a:pt x="142" y="114"/>
                  </a:lnTo>
                  <a:lnTo>
                    <a:pt x="142" y="142"/>
                  </a:lnTo>
                  <a:lnTo>
                    <a:pt x="29" y="142"/>
                  </a:lnTo>
                  <a:lnTo>
                    <a:pt x="29"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6"/>
            <p:cNvSpPr>
              <a:spLocks noEditPoints="1"/>
            </p:cNvSpPr>
            <p:nvPr userDrawn="1"/>
          </p:nvSpPr>
          <p:spPr bwMode="auto">
            <a:xfrm>
              <a:off x="2808" y="2915"/>
              <a:ext cx="155" cy="171"/>
            </a:xfrm>
            <a:custGeom>
              <a:avLst/>
              <a:gdLst>
                <a:gd name="T0" fmla="*/ 0 w 11"/>
                <a:gd name="T1" fmla="*/ 6 h 12"/>
                <a:gd name="T2" fmla="*/ 2 w 11"/>
                <a:gd name="T3" fmla="*/ 1 h 12"/>
                <a:gd name="T4" fmla="*/ 6 w 11"/>
                <a:gd name="T5" fmla="*/ 0 h 12"/>
                <a:gd name="T6" fmla="*/ 10 w 11"/>
                <a:gd name="T7" fmla="*/ 1 h 12"/>
                <a:gd name="T8" fmla="*/ 11 w 11"/>
                <a:gd name="T9" fmla="*/ 6 h 12"/>
                <a:gd name="T10" fmla="*/ 11 w 11"/>
                <a:gd name="T11" fmla="*/ 10 h 12"/>
                <a:gd name="T12" fmla="*/ 9 w 11"/>
                <a:gd name="T13" fmla="*/ 12 h 12"/>
                <a:gd name="T14" fmla="*/ 6 w 11"/>
                <a:gd name="T15" fmla="*/ 12 h 12"/>
                <a:gd name="T16" fmla="*/ 2 w 11"/>
                <a:gd name="T17" fmla="*/ 11 h 12"/>
                <a:gd name="T18" fmla="*/ 0 w 11"/>
                <a:gd name="T19" fmla="*/ 6 h 12"/>
                <a:gd name="T20" fmla="*/ 2 w 11"/>
                <a:gd name="T21" fmla="*/ 6 h 12"/>
                <a:gd name="T22" fmla="*/ 3 w 11"/>
                <a:gd name="T23" fmla="*/ 10 h 12"/>
                <a:gd name="T24" fmla="*/ 6 w 11"/>
                <a:gd name="T25" fmla="*/ 11 h 12"/>
                <a:gd name="T26" fmla="*/ 8 w 11"/>
                <a:gd name="T27" fmla="*/ 10 h 12"/>
                <a:gd name="T28" fmla="*/ 9 w 11"/>
                <a:gd name="T29" fmla="*/ 6 h 12"/>
                <a:gd name="T30" fmla="*/ 8 w 11"/>
                <a:gd name="T31" fmla="*/ 3 h 12"/>
                <a:gd name="T32" fmla="*/ 6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1" y="2"/>
                    <a:pt x="2" y="1"/>
                  </a:cubicBezTo>
                  <a:cubicBezTo>
                    <a:pt x="3" y="0"/>
                    <a:pt x="4" y="0"/>
                    <a:pt x="6" y="0"/>
                  </a:cubicBezTo>
                  <a:cubicBezTo>
                    <a:pt x="7" y="0"/>
                    <a:pt x="9" y="0"/>
                    <a:pt x="10" y="1"/>
                  </a:cubicBezTo>
                  <a:cubicBezTo>
                    <a:pt x="11" y="2"/>
                    <a:pt x="11" y="4"/>
                    <a:pt x="11" y="6"/>
                  </a:cubicBezTo>
                  <a:cubicBezTo>
                    <a:pt x="11" y="7"/>
                    <a:pt x="11" y="9"/>
                    <a:pt x="11" y="10"/>
                  </a:cubicBezTo>
                  <a:cubicBezTo>
                    <a:pt x="10" y="10"/>
                    <a:pt x="10" y="11"/>
                    <a:pt x="9" y="12"/>
                  </a:cubicBezTo>
                  <a:cubicBezTo>
                    <a:pt x="8" y="12"/>
                    <a:pt x="7" y="12"/>
                    <a:pt x="6" y="12"/>
                  </a:cubicBezTo>
                  <a:cubicBezTo>
                    <a:pt x="4" y="12"/>
                    <a:pt x="3" y="12"/>
                    <a:pt x="2" y="11"/>
                  </a:cubicBezTo>
                  <a:cubicBezTo>
                    <a:pt x="1" y="10"/>
                    <a:pt x="0" y="8"/>
                    <a:pt x="0" y="6"/>
                  </a:cubicBezTo>
                  <a:close/>
                  <a:moveTo>
                    <a:pt x="2" y="6"/>
                  </a:moveTo>
                  <a:cubicBezTo>
                    <a:pt x="2" y="8"/>
                    <a:pt x="3" y="9"/>
                    <a:pt x="3" y="10"/>
                  </a:cubicBezTo>
                  <a:cubicBezTo>
                    <a:pt x="4" y="10"/>
                    <a:pt x="5" y="11"/>
                    <a:pt x="6" y="11"/>
                  </a:cubicBezTo>
                  <a:cubicBezTo>
                    <a:pt x="7" y="11"/>
                    <a:pt x="8" y="10"/>
                    <a:pt x="8" y="10"/>
                  </a:cubicBezTo>
                  <a:cubicBezTo>
                    <a:pt x="9" y="9"/>
                    <a:pt x="9" y="8"/>
                    <a:pt x="9" y="6"/>
                  </a:cubicBezTo>
                  <a:cubicBezTo>
                    <a:pt x="9" y="5"/>
                    <a:pt x="9" y="3"/>
                    <a:pt x="8" y="3"/>
                  </a:cubicBezTo>
                  <a:cubicBezTo>
                    <a:pt x="8" y="2"/>
                    <a:pt x="7" y="1"/>
                    <a:pt x="6" y="1"/>
                  </a:cubicBezTo>
                  <a:cubicBezTo>
                    <a:pt x="5" y="1"/>
                    <a:pt x="4" y="2"/>
                    <a:pt x="3" y="3"/>
                  </a:cubicBezTo>
                  <a:cubicBezTo>
                    <a:pt x="3"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87"/>
            <p:cNvSpPr>
              <a:spLocks/>
            </p:cNvSpPr>
            <p:nvPr userDrawn="1"/>
          </p:nvSpPr>
          <p:spPr bwMode="auto">
            <a:xfrm>
              <a:off x="3090" y="2915"/>
              <a:ext cx="84" cy="171"/>
            </a:xfrm>
            <a:custGeom>
              <a:avLst/>
              <a:gdLst>
                <a:gd name="T0" fmla="*/ 0 w 6"/>
                <a:gd name="T1" fmla="*/ 12 h 12"/>
                <a:gd name="T2" fmla="*/ 0 w 6"/>
                <a:gd name="T3" fmla="*/ 0 h 12"/>
                <a:gd name="T4" fmla="*/ 2 w 6"/>
                <a:gd name="T5" fmla="*/ 0 h 12"/>
                <a:gd name="T6" fmla="*/ 2 w 6"/>
                <a:gd name="T7" fmla="*/ 2 h 12"/>
                <a:gd name="T8" fmla="*/ 3 w 6"/>
                <a:gd name="T9" fmla="*/ 0 h 12"/>
                <a:gd name="T10" fmla="*/ 4 w 6"/>
                <a:gd name="T11" fmla="*/ 0 h 12"/>
                <a:gd name="T12" fmla="*/ 6 w 6"/>
                <a:gd name="T13" fmla="*/ 0 h 12"/>
                <a:gd name="T14" fmla="*/ 6 w 6"/>
                <a:gd name="T15" fmla="*/ 2 h 12"/>
                <a:gd name="T16" fmla="*/ 4 w 6"/>
                <a:gd name="T17" fmla="*/ 2 h 12"/>
                <a:gd name="T18" fmla="*/ 3 w 6"/>
                <a:gd name="T19" fmla="*/ 2 h 12"/>
                <a:gd name="T20" fmla="*/ 2 w 6"/>
                <a:gd name="T21" fmla="*/ 3 h 12"/>
                <a:gd name="T22" fmla="*/ 2 w 6"/>
                <a:gd name="T23" fmla="*/ 6 h 12"/>
                <a:gd name="T24" fmla="*/ 2 w 6"/>
                <a:gd name="T25" fmla="*/ 12 h 12"/>
                <a:gd name="T26" fmla="*/ 0 w 6"/>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2">
                  <a:moveTo>
                    <a:pt x="0" y="12"/>
                  </a:moveTo>
                  <a:cubicBezTo>
                    <a:pt x="0" y="0"/>
                    <a:pt x="0" y="0"/>
                    <a:pt x="0" y="0"/>
                  </a:cubicBezTo>
                  <a:cubicBezTo>
                    <a:pt x="2" y="0"/>
                    <a:pt x="2" y="0"/>
                    <a:pt x="2" y="0"/>
                  </a:cubicBezTo>
                  <a:cubicBezTo>
                    <a:pt x="2" y="2"/>
                    <a:pt x="2" y="2"/>
                    <a:pt x="2" y="2"/>
                  </a:cubicBezTo>
                  <a:cubicBezTo>
                    <a:pt x="2" y="1"/>
                    <a:pt x="3" y="0"/>
                    <a:pt x="3" y="0"/>
                  </a:cubicBezTo>
                  <a:cubicBezTo>
                    <a:pt x="3" y="0"/>
                    <a:pt x="4" y="0"/>
                    <a:pt x="4" y="0"/>
                  </a:cubicBezTo>
                  <a:cubicBezTo>
                    <a:pt x="5" y="0"/>
                    <a:pt x="6" y="0"/>
                    <a:pt x="6" y="0"/>
                  </a:cubicBezTo>
                  <a:cubicBezTo>
                    <a:pt x="6" y="2"/>
                    <a:pt x="6" y="2"/>
                    <a:pt x="6" y="2"/>
                  </a:cubicBezTo>
                  <a:cubicBezTo>
                    <a:pt x="5" y="2"/>
                    <a:pt x="5" y="2"/>
                    <a:pt x="4" y="2"/>
                  </a:cubicBezTo>
                  <a:cubicBezTo>
                    <a:pt x="4" y="2"/>
                    <a:pt x="3" y="2"/>
                    <a:pt x="3" y="2"/>
                  </a:cubicBezTo>
                  <a:cubicBezTo>
                    <a:pt x="3" y="3"/>
                    <a:pt x="2" y="3"/>
                    <a:pt x="2" y="3"/>
                  </a:cubicBezTo>
                  <a:cubicBezTo>
                    <a:pt x="2" y="4"/>
                    <a:pt x="2" y="5"/>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88"/>
            <p:cNvSpPr>
              <a:spLocks/>
            </p:cNvSpPr>
            <p:nvPr userDrawn="1"/>
          </p:nvSpPr>
          <p:spPr bwMode="auto">
            <a:xfrm>
              <a:off x="3457" y="2844"/>
              <a:ext cx="155" cy="242"/>
            </a:xfrm>
            <a:custGeom>
              <a:avLst/>
              <a:gdLst>
                <a:gd name="T0" fmla="*/ 0 w 155"/>
                <a:gd name="T1" fmla="*/ 242 h 242"/>
                <a:gd name="T2" fmla="*/ 0 w 155"/>
                <a:gd name="T3" fmla="*/ 0 h 242"/>
                <a:gd name="T4" fmla="*/ 28 w 155"/>
                <a:gd name="T5" fmla="*/ 0 h 242"/>
                <a:gd name="T6" fmla="*/ 28 w 155"/>
                <a:gd name="T7" fmla="*/ 214 h 242"/>
                <a:gd name="T8" fmla="*/ 155 w 155"/>
                <a:gd name="T9" fmla="*/ 214 h 242"/>
                <a:gd name="T10" fmla="*/ 155 w 155"/>
                <a:gd name="T11" fmla="*/ 242 h 242"/>
                <a:gd name="T12" fmla="*/ 0 w 155"/>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155" h="242">
                  <a:moveTo>
                    <a:pt x="0" y="242"/>
                  </a:moveTo>
                  <a:lnTo>
                    <a:pt x="0" y="0"/>
                  </a:lnTo>
                  <a:lnTo>
                    <a:pt x="28" y="0"/>
                  </a:lnTo>
                  <a:lnTo>
                    <a:pt x="28" y="214"/>
                  </a:lnTo>
                  <a:lnTo>
                    <a:pt x="155" y="214"/>
                  </a:lnTo>
                  <a:lnTo>
                    <a:pt x="155"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89"/>
            <p:cNvSpPr>
              <a:spLocks noEditPoints="1"/>
            </p:cNvSpPr>
            <p:nvPr userDrawn="1"/>
          </p:nvSpPr>
          <p:spPr bwMode="auto">
            <a:xfrm>
              <a:off x="3725" y="2844"/>
              <a:ext cx="28" cy="242"/>
            </a:xfrm>
            <a:custGeom>
              <a:avLst/>
              <a:gdLst>
                <a:gd name="T0" fmla="*/ 0 w 28"/>
                <a:gd name="T1" fmla="*/ 43 h 242"/>
                <a:gd name="T2" fmla="*/ 0 w 28"/>
                <a:gd name="T3" fmla="*/ 0 h 242"/>
                <a:gd name="T4" fmla="*/ 28 w 28"/>
                <a:gd name="T5" fmla="*/ 0 h 242"/>
                <a:gd name="T6" fmla="*/ 28 w 28"/>
                <a:gd name="T7" fmla="*/ 43 h 242"/>
                <a:gd name="T8" fmla="*/ 0 w 28"/>
                <a:gd name="T9" fmla="*/ 43 h 242"/>
                <a:gd name="T10" fmla="*/ 0 w 28"/>
                <a:gd name="T11" fmla="*/ 242 h 242"/>
                <a:gd name="T12" fmla="*/ 0 w 28"/>
                <a:gd name="T13" fmla="*/ 71 h 242"/>
                <a:gd name="T14" fmla="*/ 28 w 28"/>
                <a:gd name="T15" fmla="*/ 71 h 242"/>
                <a:gd name="T16" fmla="*/ 28 w 28"/>
                <a:gd name="T17" fmla="*/ 242 h 242"/>
                <a:gd name="T18" fmla="*/ 0 w 28"/>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42">
                  <a:moveTo>
                    <a:pt x="0" y="43"/>
                  </a:moveTo>
                  <a:lnTo>
                    <a:pt x="0" y="0"/>
                  </a:lnTo>
                  <a:lnTo>
                    <a:pt x="28" y="0"/>
                  </a:lnTo>
                  <a:lnTo>
                    <a:pt x="28" y="43"/>
                  </a:lnTo>
                  <a:lnTo>
                    <a:pt x="0" y="43"/>
                  </a:lnTo>
                  <a:close/>
                  <a:moveTo>
                    <a:pt x="0" y="242"/>
                  </a:moveTo>
                  <a:lnTo>
                    <a:pt x="0" y="71"/>
                  </a:lnTo>
                  <a:lnTo>
                    <a:pt x="28" y="71"/>
                  </a:lnTo>
                  <a:lnTo>
                    <a:pt x="28"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90"/>
            <p:cNvSpPr>
              <a:spLocks/>
            </p:cNvSpPr>
            <p:nvPr userDrawn="1"/>
          </p:nvSpPr>
          <p:spPr bwMode="auto">
            <a:xfrm>
              <a:off x="3866" y="2844"/>
              <a:ext cx="99" cy="242"/>
            </a:xfrm>
            <a:custGeom>
              <a:avLst/>
              <a:gdLst>
                <a:gd name="T0" fmla="*/ 1 w 7"/>
                <a:gd name="T1" fmla="*/ 17 h 17"/>
                <a:gd name="T2" fmla="*/ 1 w 7"/>
                <a:gd name="T3" fmla="*/ 7 h 17"/>
                <a:gd name="T4" fmla="*/ 0 w 7"/>
                <a:gd name="T5" fmla="*/ 7 h 17"/>
                <a:gd name="T6" fmla="*/ 0 w 7"/>
                <a:gd name="T7" fmla="*/ 5 h 17"/>
                <a:gd name="T8" fmla="*/ 1 w 7"/>
                <a:gd name="T9" fmla="*/ 5 h 17"/>
                <a:gd name="T10" fmla="*/ 1 w 7"/>
                <a:gd name="T11" fmla="*/ 4 h 17"/>
                <a:gd name="T12" fmla="*/ 2 w 7"/>
                <a:gd name="T13" fmla="*/ 2 h 17"/>
                <a:gd name="T14" fmla="*/ 3 w 7"/>
                <a:gd name="T15" fmla="*/ 1 h 17"/>
                <a:gd name="T16" fmla="*/ 5 w 7"/>
                <a:gd name="T17" fmla="*/ 0 h 17"/>
                <a:gd name="T18" fmla="*/ 7 w 7"/>
                <a:gd name="T19" fmla="*/ 0 h 17"/>
                <a:gd name="T20" fmla="*/ 6 w 7"/>
                <a:gd name="T21" fmla="*/ 2 h 17"/>
                <a:gd name="T22" fmla="*/ 5 w 7"/>
                <a:gd name="T23" fmla="*/ 2 h 17"/>
                <a:gd name="T24" fmla="*/ 4 w 7"/>
                <a:gd name="T25" fmla="*/ 2 h 17"/>
                <a:gd name="T26" fmla="*/ 3 w 7"/>
                <a:gd name="T27" fmla="*/ 4 h 17"/>
                <a:gd name="T28" fmla="*/ 3 w 7"/>
                <a:gd name="T29" fmla="*/ 5 h 17"/>
                <a:gd name="T30" fmla="*/ 6 w 7"/>
                <a:gd name="T31" fmla="*/ 5 h 17"/>
                <a:gd name="T32" fmla="*/ 6 w 7"/>
                <a:gd name="T33" fmla="*/ 7 h 17"/>
                <a:gd name="T34" fmla="*/ 3 w 7"/>
                <a:gd name="T35" fmla="*/ 7 h 17"/>
                <a:gd name="T36" fmla="*/ 3 w 7"/>
                <a:gd name="T37" fmla="*/ 17 h 17"/>
                <a:gd name="T38" fmla="*/ 1 w 7"/>
                <a:gd name="T3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17">
                  <a:moveTo>
                    <a:pt x="1" y="17"/>
                  </a:moveTo>
                  <a:cubicBezTo>
                    <a:pt x="1" y="7"/>
                    <a:pt x="1" y="7"/>
                    <a:pt x="1" y="7"/>
                  </a:cubicBezTo>
                  <a:cubicBezTo>
                    <a:pt x="0" y="7"/>
                    <a:pt x="0" y="7"/>
                    <a:pt x="0" y="7"/>
                  </a:cubicBezTo>
                  <a:cubicBezTo>
                    <a:pt x="0" y="5"/>
                    <a:pt x="0" y="5"/>
                    <a:pt x="0" y="5"/>
                  </a:cubicBezTo>
                  <a:cubicBezTo>
                    <a:pt x="1" y="5"/>
                    <a:pt x="1" y="5"/>
                    <a:pt x="1" y="5"/>
                  </a:cubicBezTo>
                  <a:cubicBezTo>
                    <a:pt x="1" y="4"/>
                    <a:pt x="1" y="4"/>
                    <a:pt x="1" y="4"/>
                  </a:cubicBezTo>
                  <a:cubicBezTo>
                    <a:pt x="1" y="3"/>
                    <a:pt x="2" y="2"/>
                    <a:pt x="2" y="2"/>
                  </a:cubicBezTo>
                  <a:cubicBezTo>
                    <a:pt x="2" y="1"/>
                    <a:pt x="2" y="1"/>
                    <a:pt x="3" y="1"/>
                  </a:cubicBezTo>
                  <a:cubicBezTo>
                    <a:pt x="3" y="0"/>
                    <a:pt x="4" y="0"/>
                    <a:pt x="5" y="0"/>
                  </a:cubicBezTo>
                  <a:cubicBezTo>
                    <a:pt x="5" y="0"/>
                    <a:pt x="6" y="0"/>
                    <a:pt x="7" y="0"/>
                  </a:cubicBezTo>
                  <a:cubicBezTo>
                    <a:pt x="6" y="2"/>
                    <a:pt x="6" y="2"/>
                    <a:pt x="6" y="2"/>
                  </a:cubicBezTo>
                  <a:cubicBezTo>
                    <a:pt x="6" y="2"/>
                    <a:pt x="6" y="2"/>
                    <a:pt x="5" y="2"/>
                  </a:cubicBezTo>
                  <a:cubicBezTo>
                    <a:pt x="5" y="2"/>
                    <a:pt x="4" y="2"/>
                    <a:pt x="4" y="2"/>
                  </a:cubicBezTo>
                  <a:cubicBezTo>
                    <a:pt x="4" y="3"/>
                    <a:pt x="3" y="3"/>
                    <a:pt x="3" y="4"/>
                  </a:cubicBezTo>
                  <a:cubicBezTo>
                    <a:pt x="3" y="5"/>
                    <a:pt x="3" y="5"/>
                    <a:pt x="3" y="5"/>
                  </a:cubicBezTo>
                  <a:cubicBezTo>
                    <a:pt x="6" y="5"/>
                    <a:pt x="6" y="5"/>
                    <a:pt x="6" y="5"/>
                  </a:cubicBezTo>
                  <a:cubicBezTo>
                    <a:pt x="6" y="7"/>
                    <a:pt x="6" y="7"/>
                    <a:pt x="6" y="7"/>
                  </a:cubicBezTo>
                  <a:cubicBezTo>
                    <a:pt x="3" y="7"/>
                    <a:pt x="3" y="7"/>
                    <a:pt x="3" y="7"/>
                  </a:cubicBezTo>
                  <a:cubicBezTo>
                    <a:pt x="3" y="17"/>
                    <a:pt x="3" y="17"/>
                    <a:pt x="3" y="17"/>
                  </a:cubicBezTo>
                  <a:lnTo>
                    <a:pt x="1"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91"/>
            <p:cNvSpPr>
              <a:spLocks noEditPoints="1"/>
            </p:cNvSpPr>
            <p:nvPr userDrawn="1"/>
          </p:nvSpPr>
          <p:spPr bwMode="auto">
            <a:xfrm>
              <a:off x="4049" y="2915"/>
              <a:ext cx="155" cy="171"/>
            </a:xfrm>
            <a:custGeom>
              <a:avLst/>
              <a:gdLst>
                <a:gd name="T0" fmla="*/ 9 w 11"/>
                <a:gd name="T1" fmla="*/ 8 h 12"/>
                <a:gd name="T2" fmla="*/ 11 w 11"/>
                <a:gd name="T3" fmla="*/ 8 h 12"/>
                <a:gd name="T4" fmla="*/ 9 w 11"/>
                <a:gd name="T5" fmla="*/ 11 h 12"/>
                <a:gd name="T6" fmla="*/ 5 w 11"/>
                <a:gd name="T7" fmla="*/ 12 h 12"/>
                <a:gd name="T8" fmla="*/ 1 w 11"/>
                <a:gd name="T9" fmla="*/ 11 h 12"/>
                <a:gd name="T10" fmla="*/ 0 w 11"/>
                <a:gd name="T11" fmla="*/ 6 h 12"/>
                <a:gd name="T12" fmla="*/ 1 w 11"/>
                <a:gd name="T13" fmla="*/ 1 h 12"/>
                <a:gd name="T14" fmla="*/ 5 w 11"/>
                <a:gd name="T15" fmla="*/ 0 h 12"/>
                <a:gd name="T16" fmla="*/ 9 w 11"/>
                <a:gd name="T17" fmla="*/ 1 h 12"/>
                <a:gd name="T18" fmla="*/ 11 w 11"/>
                <a:gd name="T19" fmla="*/ 6 h 12"/>
                <a:gd name="T20" fmla="*/ 11 w 11"/>
                <a:gd name="T21" fmla="*/ 7 h 12"/>
                <a:gd name="T22" fmla="*/ 2 w 11"/>
                <a:gd name="T23" fmla="*/ 7 h 12"/>
                <a:gd name="T24" fmla="*/ 3 w 11"/>
                <a:gd name="T25" fmla="*/ 10 h 12"/>
                <a:gd name="T26" fmla="*/ 5 w 11"/>
                <a:gd name="T27" fmla="*/ 11 h 12"/>
                <a:gd name="T28" fmla="*/ 7 w 11"/>
                <a:gd name="T29" fmla="*/ 10 h 12"/>
                <a:gd name="T30" fmla="*/ 9 w 11"/>
                <a:gd name="T31" fmla="*/ 8 h 12"/>
                <a:gd name="T32" fmla="*/ 2 w 11"/>
                <a:gd name="T33" fmla="*/ 5 h 12"/>
                <a:gd name="T34" fmla="*/ 9 w 11"/>
                <a:gd name="T35" fmla="*/ 5 h 12"/>
                <a:gd name="T36" fmla="*/ 8 w 11"/>
                <a:gd name="T37" fmla="*/ 3 h 12"/>
                <a:gd name="T38" fmla="*/ 5 w 11"/>
                <a:gd name="T39" fmla="*/ 1 h 12"/>
                <a:gd name="T40" fmla="*/ 3 w 11"/>
                <a:gd name="T41" fmla="*/ 2 h 12"/>
                <a:gd name="T42" fmla="*/ 2 w 11"/>
                <a:gd name="T4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2">
                  <a:moveTo>
                    <a:pt x="9" y="8"/>
                  </a:moveTo>
                  <a:cubicBezTo>
                    <a:pt x="11" y="8"/>
                    <a:pt x="11" y="8"/>
                    <a:pt x="11" y="8"/>
                  </a:cubicBezTo>
                  <a:cubicBezTo>
                    <a:pt x="10" y="10"/>
                    <a:pt x="10" y="11"/>
                    <a:pt x="9" y="11"/>
                  </a:cubicBezTo>
                  <a:cubicBezTo>
                    <a:pt x="8" y="12"/>
                    <a:pt x="7" y="12"/>
                    <a:pt x="5" y="12"/>
                  </a:cubicBezTo>
                  <a:cubicBezTo>
                    <a:pt x="4" y="12"/>
                    <a:pt x="2" y="12"/>
                    <a:pt x="1" y="11"/>
                  </a:cubicBezTo>
                  <a:cubicBezTo>
                    <a:pt x="0" y="10"/>
                    <a:pt x="0" y="8"/>
                    <a:pt x="0" y="6"/>
                  </a:cubicBezTo>
                  <a:cubicBezTo>
                    <a:pt x="0" y="4"/>
                    <a:pt x="0" y="3"/>
                    <a:pt x="1" y="1"/>
                  </a:cubicBezTo>
                  <a:cubicBezTo>
                    <a:pt x="2" y="0"/>
                    <a:pt x="4" y="0"/>
                    <a:pt x="5" y="0"/>
                  </a:cubicBezTo>
                  <a:cubicBezTo>
                    <a:pt x="7" y="0"/>
                    <a:pt x="8" y="0"/>
                    <a:pt x="9" y="1"/>
                  </a:cubicBezTo>
                  <a:cubicBezTo>
                    <a:pt x="10" y="3"/>
                    <a:pt x="11" y="4"/>
                    <a:pt x="11" y="6"/>
                  </a:cubicBezTo>
                  <a:cubicBezTo>
                    <a:pt x="11" y="6"/>
                    <a:pt x="11" y="6"/>
                    <a:pt x="11" y="7"/>
                  </a:cubicBezTo>
                  <a:cubicBezTo>
                    <a:pt x="2" y="7"/>
                    <a:pt x="2" y="7"/>
                    <a:pt x="2" y="7"/>
                  </a:cubicBezTo>
                  <a:cubicBezTo>
                    <a:pt x="2" y="8"/>
                    <a:pt x="2" y="9"/>
                    <a:pt x="3" y="10"/>
                  </a:cubicBezTo>
                  <a:cubicBezTo>
                    <a:pt x="4" y="10"/>
                    <a:pt x="4" y="11"/>
                    <a:pt x="5" y="11"/>
                  </a:cubicBezTo>
                  <a:cubicBezTo>
                    <a:pt x="6" y="11"/>
                    <a:pt x="7" y="11"/>
                    <a:pt x="7" y="10"/>
                  </a:cubicBezTo>
                  <a:cubicBezTo>
                    <a:pt x="8" y="10"/>
                    <a:pt x="8" y="9"/>
                    <a:pt x="9" y="8"/>
                  </a:cubicBezTo>
                  <a:close/>
                  <a:moveTo>
                    <a:pt x="2" y="5"/>
                  </a:moveTo>
                  <a:cubicBezTo>
                    <a:pt x="9" y="5"/>
                    <a:pt x="9" y="5"/>
                    <a:pt x="9" y="5"/>
                  </a:cubicBezTo>
                  <a:cubicBezTo>
                    <a:pt x="9" y="4"/>
                    <a:pt x="8" y="3"/>
                    <a:pt x="8" y="3"/>
                  </a:cubicBezTo>
                  <a:cubicBezTo>
                    <a:pt x="7" y="2"/>
                    <a:pt x="6" y="1"/>
                    <a:pt x="5" y="1"/>
                  </a:cubicBezTo>
                  <a:cubicBezTo>
                    <a:pt x="4" y="1"/>
                    <a:pt x="4" y="2"/>
                    <a:pt x="3" y="2"/>
                  </a:cubicBezTo>
                  <a:cubicBezTo>
                    <a:pt x="2" y="3"/>
                    <a:pt x="2" y="4"/>
                    <a:pt x="2"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0188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Rectangle 8"/>
          <p:cNvSpPr/>
          <p:nvPr userDrawn="1"/>
        </p:nvSpPr>
        <p:spPr>
          <a:xfrm>
            <a:off x="0" y="0"/>
            <a:ext cx="3429000" cy="6858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10586172" y="224334"/>
            <a:ext cx="1402628" cy="719731"/>
          </a:xfrm>
          <a:prstGeom prst="rect">
            <a:avLst/>
          </a:prstGeom>
          <a:effectLst/>
        </p:spPr>
      </p:pic>
      <p:cxnSp>
        <p:nvCxnSpPr>
          <p:cNvPr id="13" name="Straight Connector 12"/>
          <p:cNvCxnSpPr/>
          <p:nvPr userDrawn="1"/>
        </p:nvCxnSpPr>
        <p:spPr>
          <a:xfrm>
            <a:off x="3685735" y="1069145"/>
            <a:ext cx="83030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flipH="1">
            <a:off x="6480969" y="2971799"/>
            <a:ext cx="5711031" cy="3886201"/>
          </a:xfrm>
          <a:prstGeom prst="rect">
            <a:avLst/>
          </a:prstGeom>
        </p:spPr>
      </p:pic>
    </p:spTree>
    <p:extLst>
      <p:ext uri="{BB962C8B-B14F-4D97-AF65-F5344CB8AC3E}">
        <p14:creationId xmlns:p14="http://schemas.microsoft.com/office/powerpoint/2010/main" val="3640905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p:cNvSpPr/>
          <p:nvPr userDrawn="1"/>
        </p:nvSpPr>
        <p:spPr>
          <a:xfrm>
            <a:off x="8763000" y="0"/>
            <a:ext cx="3429000" cy="6858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205935" y="186234"/>
            <a:ext cx="1402628" cy="719731"/>
          </a:xfrm>
          <a:prstGeom prst="rect">
            <a:avLst/>
          </a:prstGeom>
          <a:effectLst/>
        </p:spPr>
      </p:pic>
      <p:cxnSp>
        <p:nvCxnSpPr>
          <p:cNvPr id="11" name="Straight Connector 10"/>
          <p:cNvCxnSpPr/>
          <p:nvPr userDrawn="1"/>
        </p:nvCxnSpPr>
        <p:spPr>
          <a:xfrm>
            <a:off x="205935" y="1069145"/>
            <a:ext cx="83030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a:off x="0" y="2971799"/>
            <a:ext cx="5711031" cy="3886201"/>
          </a:xfrm>
          <a:prstGeom prst="rect">
            <a:avLst/>
          </a:prstGeom>
        </p:spPr>
      </p:pic>
    </p:spTree>
    <p:extLst>
      <p:ext uri="{BB962C8B-B14F-4D97-AF65-F5344CB8AC3E}">
        <p14:creationId xmlns:p14="http://schemas.microsoft.com/office/powerpoint/2010/main" val="1633301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0" y="6324600"/>
            <a:ext cx="12192000" cy="5334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222972" y="186234"/>
            <a:ext cx="1402628" cy="719731"/>
          </a:xfrm>
          <a:prstGeom prst="rect">
            <a:avLst/>
          </a:prstGeom>
          <a:effectLst/>
        </p:spPr>
      </p:pic>
      <p:cxnSp>
        <p:nvCxnSpPr>
          <p:cNvPr id="10" name="Straight Connector 9"/>
          <p:cNvCxnSpPr/>
          <p:nvPr userDrawn="1"/>
        </p:nvCxnSpPr>
        <p:spPr>
          <a:xfrm>
            <a:off x="1729935" y="867865"/>
            <a:ext cx="102207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flipH="1">
            <a:off x="5473699" y="2286381"/>
            <a:ext cx="6718299" cy="4571619"/>
          </a:xfrm>
          <a:prstGeom prst="rect">
            <a:avLst/>
          </a:prstGeom>
        </p:spPr>
      </p:pic>
    </p:spTree>
    <p:extLst>
      <p:ext uri="{BB962C8B-B14F-4D97-AF65-F5344CB8AC3E}">
        <p14:creationId xmlns:p14="http://schemas.microsoft.com/office/powerpoint/2010/main" val="3626388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222972" y="186234"/>
            <a:ext cx="1402628" cy="719731"/>
          </a:xfrm>
          <a:prstGeom prst="rect">
            <a:avLst/>
          </a:prstGeom>
          <a:effectLst/>
        </p:spPr>
      </p:pic>
      <p:cxnSp>
        <p:nvCxnSpPr>
          <p:cNvPr id="11" name="Straight Connector 10"/>
          <p:cNvCxnSpPr/>
          <p:nvPr userDrawn="1"/>
        </p:nvCxnSpPr>
        <p:spPr>
          <a:xfrm>
            <a:off x="1729935" y="867865"/>
            <a:ext cx="102207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flipH="1">
            <a:off x="5473699" y="2286381"/>
            <a:ext cx="6718299" cy="4571619"/>
          </a:xfrm>
          <a:prstGeom prst="rect">
            <a:avLst/>
          </a:prstGeom>
        </p:spPr>
      </p:pic>
    </p:spTree>
    <p:extLst>
      <p:ext uri="{BB962C8B-B14F-4D97-AF65-F5344CB8AC3E}">
        <p14:creationId xmlns:p14="http://schemas.microsoft.com/office/powerpoint/2010/main" val="178460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30802-D158-4985-A5E2-7A250161DFB1}"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5B4BC-531E-4D8E-BF32-B31FD8F53E1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5478603" y="97334"/>
            <a:ext cx="1402628" cy="719731"/>
          </a:xfrm>
          <a:prstGeom prst="rect">
            <a:avLst/>
          </a:prstGeom>
          <a:effectLst/>
        </p:spPr>
      </p:pic>
      <p:cxnSp>
        <p:nvCxnSpPr>
          <p:cNvPr id="4" name="Straight Connector 3"/>
          <p:cNvCxnSpPr/>
          <p:nvPr userDrawn="1"/>
        </p:nvCxnSpPr>
        <p:spPr>
          <a:xfrm>
            <a:off x="167835" y="783230"/>
            <a:ext cx="52042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013135" y="783230"/>
            <a:ext cx="50264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a:off x="0" y="2175511"/>
            <a:ext cx="6881231" cy="4682490"/>
          </a:xfrm>
          <a:prstGeom prst="rect">
            <a:avLst/>
          </a:prstGeom>
        </p:spPr>
      </p:pic>
    </p:spTree>
    <p:extLst>
      <p:ext uri="{BB962C8B-B14F-4D97-AF65-F5344CB8AC3E}">
        <p14:creationId xmlns:p14="http://schemas.microsoft.com/office/powerpoint/2010/main" val="152744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5478603" y="97334"/>
            <a:ext cx="1402628" cy="719731"/>
          </a:xfrm>
          <a:prstGeom prst="rect">
            <a:avLst/>
          </a:prstGeom>
          <a:effectLst/>
        </p:spPr>
      </p:pic>
      <p:cxnSp>
        <p:nvCxnSpPr>
          <p:cNvPr id="4" name="Straight Connector 3"/>
          <p:cNvCxnSpPr/>
          <p:nvPr userDrawn="1"/>
        </p:nvCxnSpPr>
        <p:spPr>
          <a:xfrm>
            <a:off x="167835" y="783230"/>
            <a:ext cx="52042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013135" y="783230"/>
            <a:ext cx="50264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0" y="6375400"/>
            <a:ext cx="12192000" cy="4826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a:off x="0" y="2175511"/>
            <a:ext cx="6881231" cy="4682490"/>
          </a:xfrm>
          <a:prstGeom prst="rect">
            <a:avLst/>
          </a:prstGeom>
        </p:spPr>
      </p:pic>
    </p:spTree>
    <p:extLst>
      <p:ext uri="{BB962C8B-B14F-4D97-AF65-F5344CB8AC3E}">
        <p14:creationId xmlns:p14="http://schemas.microsoft.com/office/powerpoint/2010/main" val="223439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p:cNvSpPr/>
          <p:nvPr userDrawn="1"/>
        </p:nvSpPr>
        <p:spPr>
          <a:xfrm>
            <a:off x="0" y="6096000"/>
            <a:ext cx="12192000" cy="762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244035" y="867865"/>
            <a:ext cx="102207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sp>
        <p:nvSpPr>
          <p:cNvPr id="19" name="Picture Placeholder 18"/>
          <p:cNvSpPr>
            <a:spLocks noGrp="1"/>
          </p:cNvSpPr>
          <p:nvPr>
            <p:ph type="pic" sz="quarter" idx="16"/>
          </p:nvPr>
        </p:nvSpPr>
        <p:spPr>
          <a:xfrm>
            <a:off x="584200" y="1685044"/>
            <a:ext cx="3378200" cy="3593778"/>
          </a:xfrm>
          <a:custGeom>
            <a:avLst/>
            <a:gdLst>
              <a:gd name="connsiteX0" fmla="*/ 1330325 w 3378200"/>
              <a:gd name="connsiteY0" fmla="*/ 2438078 h 3593778"/>
              <a:gd name="connsiteX1" fmla="*/ 2047875 w 3378200"/>
              <a:gd name="connsiteY1" fmla="*/ 2438078 h 3593778"/>
              <a:gd name="connsiteX2" fmla="*/ 2336800 w 3378200"/>
              <a:gd name="connsiteY2" fmla="*/ 3015928 h 3593778"/>
              <a:gd name="connsiteX3" fmla="*/ 2047875 w 3378200"/>
              <a:gd name="connsiteY3" fmla="*/ 3593778 h 3593778"/>
              <a:gd name="connsiteX4" fmla="*/ 1330325 w 3378200"/>
              <a:gd name="connsiteY4" fmla="*/ 3593778 h 3593778"/>
              <a:gd name="connsiteX5" fmla="*/ 1041400 w 3378200"/>
              <a:gd name="connsiteY5" fmla="*/ 3015928 h 3593778"/>
              <a:gd name="connsiteX6" fmla="*/ 2371725 w 3378200"/>
              <a:gd name="connsiteY6" fmla="*/ 1828547 h 3593778"/>
              <a:gd name="connsiteX7" fmla="*/ 3089275 w 3378200"/>
              <a:gd name="connsiteY7" fmla="*/ 1828547 h 3593778"/>
              <a:gd name="connsiteX8" fmla="*/ 3378200 w 3378200"/>
              <a:gd name="connsiteY8" fmla="*/ 2406397 h 3593778"/>
              <a:gd name="connsiteX9" fmla="*/ 3089275 w 3378200"/>
              <a:gd name="connsiteY9" fmla="*/ 2984247 h 3593778"/>
              <a:gd name="connsiteX10" fmla="*/ 2371725 w 3378200"/>
              <a:gd name="connsiteY10" fmla="*/ 2984247 h 3593778"/>
              <a:gd name="connsiteX11" fmla="*/ 2082800 w 3378200"/>
              <a:gd name="connsiteY11" fmla="*/ 2406397 h 3593778"/>
              <a:gd name="connsiteX12" fmla="*/ 288925 w 3378200"/>
              <a:gd name="connsiteY12" fmla="*/ 1828547 h 3593778"/>
              <a:gd name="connsiteX13" fmla="*/ 1006475 w 3378200"/>
              <a:gd name="connsiteY13" fmla="*/ 1828547 h 3593778"/>
              <a:gd name="connsiteX14" fmla="*/ 1295400 w 3378200"/>
              <a:gd name="connsiteY14" fmla="*/ 2406397 h 3593778"/>
              <a:gd name="connsiteX15" fmla="*/ 1006475 w 3378200"/>
              <a:gd name="connsiteY15" fmla="*/ 2984247 h 3593778"/>
              <a:gd name="connsiteX16" fmla="*/ 288925 w 3378200"/>
              <a:gd name="connsiteY16" fmla="*/ 2984247 h 3593778"/>
              <a:gd name="connsiteX17" fmla="*/ 0 w 3378200"/>
              <a:gd name="connsiteY17" fmla="*/ 2406397 h 3593778"/>
              <a:gd name="connsiteX18" fmla="*/ 1330325 w 3378200"/>
              <a:gd name="connsiteY18" fmla="*/ 1219062 h 3593778"/>
              <a:gd name="connsiteX19" fmla="*/ 2047875 w 3378200"/>
              <a:gd name="connsiteY19" fmla="*/ 1219062 h 3593778"/>
              <a:gd name="connsiteX20" fmla="*/ 2336800 w 3378200"/>
              <a:gd name="connsiteY20" fmla="*/ 1796912 h 3593778"/>
              <a:gd name="connsiteX21" fmla="*/ 2047875 w 3378200"/>
              <a:gd name="connsiteY21" fmla="*/ 2374762 h 3593778"/>
              <a:gd name="connsiteX22" fmla="*/ 1330325 w 3378200"/>
              <a:gd name="connsiteY22" fmla="*/ 2374762 h 3593778"/>
              <a:gd name="connsiteX23" fmla="*/ 1041400 w 3378200"/>
              <a:gd name="connsiteY23" fmla="*/ 1796912 h 3593778"/>
              <a:gd name="connsiteX24" fmla="*/ 288925 w 3378200"/>
              <a:gd name="connsiteY24" fmla="*/ 609531 h 3593778"/>
              <a:gd name="connsiteX25" fmla="*/ 1006475 w 3378200"/>
              <a:gd name="connsiteY25" fmla="*/ 609531 h 3593778"/>
              <a:gd name="connsiteX26" fmla="*/ 1295400 w 3378200"/>
              <a:gd name="connsiteY26" fmla="*/ 1187381 h 3593778"/>
              <a:gd name="connsiteX27" fmla="*/ 1006475 w 3378200"/>
              <a:gd name="connsiteY27" fmla="*/ 1765231 h 3593778"/>
              <a:gd name="connsiteX28" fmla="*/ 288925 w 3378200"/>
              <a:gd name="connsiteY28" fmla="*/ 1765231 h 3593778"/>
              <a:gd name="connsiteX29" fmla="*/ 0 w 3378200"/>
              <a:gd name="connsiteY29" fmla="*/ 1187381 h 3593778"/>
              <a:gd name="connsiteX30" fmla="*/ 2371725 w 3378200"/>
              <a:gd name="connsiteY30" fmla="*/ 603181 h 3593778"/>
              <a:gd name="connsiteX31" fmla="*/ 3089275 w 3378200"/>
              <a:gd name="connsiteY31" fmla="*/ 603181 h 3593778"/>
              <a:gd name="connsiteX32" fmla="*/ 3378200 w 3378200"/>
              <a:gd name="connsiteY32" fmla="*/ 1181031 h 3593778"/>
              <a:gd name="connsiteX33" fmla="*/ 3089275 w 3378200"/>
              <a:gd name="connsiteY33" fmla="*/ 1758881 h 3593778"/>
              <a:gd name="connsiteX34" fmla="*/ 2371725 w 3378200"/>
              <a:gd name="connsiteY34" fmla="*/ 1758881 h 3593778"/>
              <a:gd name="connsiteX35" fmla="*/ 2082800 w 3378200"/>
              <a:gd name="connsiteY35" fmla="*/ 1181031 h 3593778"/>
              <a:gd name="connsiteX36" fmla="*/ 1330325 w 3378200"/>
              <a:gd name="connsiteY36" fmla="*/ 0 h 3593778"/>
              <a:gd name="connsiteX37" fmla="*/ 2047875 w 3378200"/>
              <a:gd name="connsiteY37" fmla="*/ 0 h 3593778"/>
              <a:gd name="connsiteX38" fmla="*/ 2336800 w 3378200"/>
              <a:gd name="connsiteY38" fmla="*/ 577850 h 3593778"/>
              <a:gd name="connsiteX39" fmla="*/ 2047875 w 3378200"/>
              <a:gd name="connsiteY39" fmla="*/ 1155700 h 3593778"/>
              <a:gd name="connsiteX40" fmla="*/ 1330325 w 3378200"/>
              <a:gd name="connsiteY40" fmla="*/ 1155700 h 3593778"/>
              <a:gd name="connsiteX41" fmla="*/ 1041400 w 3378200"/>
              <a:gd name="connsiteY41" fmla="*/ 577850 h 359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78200" h="3593778">
                <a:moveTo>
                  <a:pt x="1330325" y="2438078"/>
                </a:moveTo>
                <a:lnTo>
                  <a:pt x="2047875" y="2438078"/>
                </a:lnTo>
                <a:lnTo>
                  <a:pt x="2336800" y="3015928"/>
                </a:lnTo>
                <a:lnTo>
                  <a:pt x="2047875" y="3593778"/>
                </a:lnTo>
                <a:lnTo>
                  <a:pt x="1330325" y="3593778"/>
                </a:lnTo>
                <a:lnTo>
                  <a:pt x="1041400" y="3015928"/>
                </a:lnTo>
                <a:close/>
                <a:moveTo>
                  <a:pt x="2371725" y="1828547"/>
                </a:moveTo>
                <a:lnTo>
                  <a:pt x="3089275" y="1828547"/>
                </a:lnTo>
                <a:lnTo>
                  <a:pt x="3378200" y="2406397"/>
                </a:lnTo>
                <a:lnTo>
                  <a:pt x="3089275" y="2984247"/>
                </a:lnTo>
                <a:lnTo>
                  <a:pt x="2371725" y="2984247"/>
                </a:lnTo>
                <a:lnTo>
                  <a:pt x="2082800" y="2406397"/>
                </a:lnTo>
                <a:close/>
                <a:moveTo>
                  <a:pt x="288925" y="1828547"/>
                </a:moveTo>
                <a:lnTo>
                  <a:pt x="1006475" y="1828547"/>
                </a:lnTo>
                <a:lnTo>
                  <a:pt x="1295400" y="2406397"/>
                </a:lnTo>
                <a:lnTo>
                  <a:pt x="1006475" y="2984247"/>
                </a:lnTo>
                <a:lnTo>
                  <a:pt x="288925" y="2984247"/>
                </a:lnTo>
                <a:lnTo>
                  <a:pt x="0" y="2406397"/>
                </a:lnTo>
                <a:close/>
                <a:moveTo>
                  <a:pt x="1330325" y="1219062"/>
                </a:moveTo>
                <a:lnTo>
                  <a:pt x="2047875" y="1219062"/>
                </a:lnTo>
                <a:lnTo>
                  <a:pt x="2336800" y="1796912"/>
                </a:lnTo>
                <a:lnTo>
                  <a:pt x="2047875" y="2374762"/>
                </a:lnTo>
                <a:lnTo>
                  <a:pt x="1330325" y="2374762"/>
                </a:lnTo>
                <a:lnTo>
                  <a:pt x="1041400" y="1796912"/>
                </a:lnTo>
                <a:close/>
                <a:moveTo>
                  <a:pt x="288925" y="609531"/>
                </a:moveTo>
                <a:lnTo>
                  <a:pt x="1006475" y="609531"/>
                </a:lnTo>
                <a:lnTo>
                  <a:pt x="1295400" y="1187381"/>
                </a:lnTo>
                <a:lnTo>
                  <a:pt x="1006475" y="1765231"/>
                </a:lnTo>
                <a:lnTo>
                  <a:pt x="288925" y="1765231"/>
                </a:lnTo>
                <a:lnTo>
                  <a:pt x="0" y="1187381"/>
                </a:lnTo>
                <a:close/>
                <a:moveTo>
                  <a:pt x="2371725" y="603181"/>
                </a:moveTo>
                <a:lnTo>
                  <a:pt x="3089275" y="603181"/>
                </a:lnTo>
                <a:lnTo>
                  <a:pt x="3378200" y="1181031"/>
                </a:lnTo>
                <a:lnTo>
                  <a:pt x="3089275" y="1758881"/>
                </a:lnTo>
                <a:lnTo>
                  <a:pt x="2371725" y="1758881"/>
                </a:lnTo>
                <a:lnTo>
                  <a:pt x="2082800" y="1181031"/>
                </a:lnTo>
                <a:close/>
                <a:moveTo>
                  <a:pt x="1330325" y="0"/>
                </a:moveTo>
                <a:lnTo>
                  <a:pt x="2047875" y="0"/>
                </a:lnTo>
                <a:lnTo>
                  <a:pt x="2336800" y="577850"/>
                </a:lnTo>
                <a:lnTo>
                  <a:pt x="2047875" y="1155700"/>
                </a:lnTo>
                <a:lnTo>
                  <a:pt x="1330325" y="1155700"/>
                </a:lnTo>
                <a:lnTo>
                  <a:pt x="1041400" y="577850"/>
                </a:lnTo>
                <a:close/>
              </a:path>
            </a:pathLst>
          </a:custGeom>
        </p:spPr>
        <p:txBody>
          <a:bodyPr wrap="square">
            <a:noAutofit/>
          </a:bodyPr>
          <a:lstStyle/>
          <a:p>
            <a:r>
              <a:rPr lang="en-US" smtClean="0"/>
              <a:t>Click icon to add picture</a:t>
            </a:r>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10570620" y="148134"/>
            <a:ext cx="1402628" cy="719731"/>
          </a:xfrm>
          <a:prstGeom prst="rect">
            <a:avLst/>
          </a:prstGeom>
          <a:effectLst/>
        </p:spPr>
      </p:pic>
      <p:cxnSp>
        <p:nvCxnSpPr>
          <p:cNvPr id="3" name="Straight Connector 2"/>
          <p:cNvCxnSpPr/>
          <p:nvPr userDrawn="1"/>
        </p:nvCxnSpPr>
        <p:spPr>
          <a:xfrm>
            <a:off x="1892300" y="1549400"/>
            <a:ext cx="749300"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962150" y="5422900"/>
            <a:ext cx="679450"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2997200" y="4813300"/>
            <a:ext cx="660400"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3035300" y="2159000"/>
            <a:ext cx="660400"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825500" y="4813300"/>
            <a:ext cx="762000"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927100" y="2159000"/>
            <a:ext cx="660400"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958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p:cNvSpPr/>
          <p:nvPr userDrawn="1"/>
        </p:nvSpPr>
        <p:spPr>
          <a:xfrm>
            <a:off x="0" y="6388100"/>
            <a:ext cx="12192000" cy="4699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1755335" y="766265"/>
            <a:ext cx="102207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207420" y="46534"/>
            <a:ext cx="1402628" cy="719731"/>
          </a:xfrm>
          <a:prstGeom prst="rect">
            <a:avLst/>
          </a:prstGeom>
          <a:effectLst/>
        </p:spPr>
      </p:pic>
      <p:sp>
        <p:nvSpPr>
          <p:cNvPr id="28" name="Picture Placeholder 27"/>
          <p:cNvSpPr>
            <a:spLocks noGrp="1"/>
          </p:cNvSpPr>
          <p:nvPr>
            <p:ph type="pic" sz="quarter" idx="17"/>
          </p:nvPr>
        </p:nvSpPr>
        <p:spPr>
          <a:xfrm>
            <a:off x="6591300" y="1280615"/>
            <a:ext cx="5384800" cy="4593135"/>
          </a:xfrm>
          <a:custGeom>
            <a:avLst/>
            <a:gdLst>
              <a:gd name="connsiteX0" fmla="*/ 561977 w 5384800"/>
              <a:gd name="connsiteY0" fmla="*/ 4072435 h 4593135"/>
              <a:gd name="connsiteX1" fmla="*/ 5029200 w 5384800"/>
              <a:gd name="connsiteY1" fmla="*/ 4072435 h 4593135"/>
              <a:gd name="connsiteX2" fmla="*/ 4606923 w 5384800"/>
              <a:gd name="connsiteY2" fmla="*/ 4593135 h 4593135"/>
              <a:gd name="connsiteX3" fmla="*/ 139700 w 5384800"/>
              <a:gd name="connsiteY3" fmla="*/ 4593135 h 4593135"/>
              <a:gd name="connsiteX4" fmla="*/ 917766 w 5384800"/>
              <a:gd name="connsiteY4" fmla="*/ 3488235 h 4593135"/>
              <a:gd name="connsiteX5" fmla="*/ 4605860 w 5384800"/>
              <a:gd name="connsiteY5" fmla="*/ 3488235 h 4593135"/>
              <a:gd name="connsiteX6" fmla="*/ 4251134 w 5384800"/>
              <a:gd name="connsiteY6" fmla="*/ 3996235 h 4593135"/>
              <a:gd name="connsiteX7" fmla="*/ 563040 w 5384800"/>
              <a:gd name="connsiteY7" fmla="*/ 3996235 h 4593135"/>
              <a:gd name="connsiteX8" fmla="*/ 562146 w 5384800"/>
              <a:gd name="connsiteY8" fmla="*/ 2912470 h 4593135"/>
              <a:gd name="connsiteX9" fmla="*/ 5168900 w 5384800"/>
              <a:gd name="connsiteY9" fmla="*/ 2912470 h 4593135"/>
              <a:gd name="connsiteX10" fmla="*/ 4814174 w 5384800"/>
              <a:gd name="connsiteY10" fmla="*/ 3420470 h 4593135"/>
              <a:gd name="connsiteX11" fmla="*/ 207420 w 5384800"/>
              <a:gd name="connsiteY11" fmla="*/ 3420470 h 4593135"/>
              <a:gd name="connsiteX12" fmla="*/ 1057446 w 5384800"/>
              <a:gd name="connsiteY12" fmla="*/ 2303060 h 4593135"/>
              <a:gd name="connsiteX13" fmla="*/ 5257800 w 5384800"/>
              <a:gd name="connsiteY13" fmla="*/ 2303060 h 4593135"/>
              <a:gd name="connsiteX14" fmla="*/ 4903074 w 5384800"/>
              <a:gd name="connsiteY14" fmla="*/ 2811060 h 4593135"/>
              <a:gd name="connsiteX15" fmla="*/ 702720 w 5384800"/>
              <a:gd name="connsiteY15" fmla="*/ 2811060 h 4593135"/>
              <a:gd name="connsiteX16" fmla="*/ 761126 w 5384800"/>
              <a:gd name="connsiteY16" fmla="*/ 1727295 h 4593135"/>
              <a:gd name="connsiteX17" fmla="*/ 4762500 w 5384800"/>
              <a:gd name="connsiteY17" fmla="*/ 1727295 h 4593135"/>
              <a:gd name="connsiteX18" fmla="*/ 4407774 w 5384800"/>
              <a:gd name="connsiteY18" fmla="*/ 2235295 h 4593135"/>
              <a:gd name="connsiteX19" fmla="*/ 406400 w 5384800"/>
              <a:gd name="connsiteY19" fmla="*/ 2235295 h 4593135"/>
              <a:gd name="connsiteX20" fmla="*/ 354726 w 5384800"/>
              <a:gd name="connsiteY20" fmla="*/ 1151530 h 4593135"/>
              <a:gd name="connsiteX21" fmla="*/ 5384800 w 5384800"/>
              <a:gd name="connsiteY21" fmla="*/ 1151530 h 4593135"/>
              <a:gd name="connsiteX22" fmla="*/ 5030074 w 5384800"/>
              <a:gd name="connsiteY22" fmla="*/ 1659530 h 4593135"/>
              <a:gd name="connsiteX23" fmla="*/ 0 w 5384800"/>
              <a:gd name="connsiteY23" fmla="*/ 1659530 h 4593135"/>
              <a:gd name="connsiteX24" fmla="*/ 977026 w 5384800"/>
              <a:gd name="connsiteY24" fmla="*/ 575765 h 4593135"/>
              <a:gd name="connsiteX25" fmla="*/ 5257800 w 5384800"/>
              <a:gd name="connsiteY25" fmla="*/ 575765 h 4593135"/>
              <a:gd name="connsiteX26" fmla="*/ 4903074 w 5384800"/>
              <a:gd name="connsiteY26" fmla="*/ 1083765 h 4593135"/>
              <a:gd name="connsiteX27" fmla="*/ 622300 w 5384800"/>
              <a:gd name="connsiteY27" fmla="*/ 1083765 h 4593135"/>
              <a:gd name="connsiteX28" fmla="*/ 1599326 w 5384800"/>
              <a:gd name="connsiteY28" fmla="*/ 0 h 4593135"/>
              <a:gd name="connsiteX29" fmla="*/ 5041900 w 5384800"/>
              <a:gd name="connsiteY29" fmla="*/ 0 h 4593135"/>
              <a:gd name="connsiteX30" fmla="*/ 4687174 w 5384800"/>
              <a:gd name="connsiteY30" fmla="*/ 508000 h 4593135"/>
              <a:gd name="connsiteX31" fmla="*/ 1244600 w 5384800"/>
              <a:gd name="connsiteY31" fmla="*/ 508000 h 459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84800" h="4593135">
                <a:moveTo>
                  <a:pt x="561977" y="4072435"/>
                </a:moveTo>
                <a:lnTo>
                  <a:pt x="5029200" y="4072435"/>
                </a:lnTo>
                <a:lnTo>
                  <a:pt x="4606923" y="4593135"/>
                </a:lnTo>
                <a:lnTo>
                  <a:pt x="139700" y="4593135"/>
                </a:lnTo>
                <a:close/>
                <a:moveTo>
                  <a:pt x="917766" y="3488235"/>
                </a:moveTo>
                <a:lnTo>
                  <a:pt x="4605860" y="3488235"/>
                </a:lnTo>
                <a:lnTo>
                  <a:pt x="4251134" y="3996235"/>
                </a:lnTo>
                <a:lnTo>
                  <a:pt x="563040" y="3996235"/>
                </a:lnTo>
                <a:close/>
                <a:moveTo>
                  <a:pt x="562146" y="2912470"/>
                </a:moveTo>
                <a:lnTo>
                  <a:pt x="5168900" y="2912470"/>
                </a:lnTo>
                <a:lnTo>
                  <a:pt x="4814174" y="3420470"/>
                </a:lnTo>
                <a:lnTo>
                  <a:pt x="207420" y="3420470"/>
                </a:lnTo>
                <a:close/>
                <a:moveTo>
                  <a:pt x="1057446" y="2303060"/>
                </a:moveTo>
                <a:lnTo>
                  <a:pt x="5257800" y="2303060"/>
                </a:lnTo>
                <a:lnTo>
                  <a:pt x="4903074" y="2811060"/>
                </a:lnTo>
                <a:lnTo>
                  <a:pt x="702720" y="2811060"/>
                </a:lnTo>
                <a:close/>
                <a:moveTo>
                  <a:pt x="761126" y="1727295"/>
                </a:moveTo>
                <a:lnTo>
                  <a:pt x="4762500" y="1727295"/>
                </a:lnTo>
                <a:lnTo>
                  <a:pt x="4407774" y="2235295"/>
                </a:lnTo>
                <a:lnTo>
                  <a:pt x="406400" y="2235295"/>
                </a:lnTo>
                <a:close/>
                <a:moveTo>
                  <a:pt x="354726" y="1151530"/>
                </a:moveTo>
                <a:lnTo>
                  <a:pt x="5384800" y="1151530"/>
                </a:lnTo>
                <a:lnTo>
                  <a:pt x="5030074" y="1659530"/>
                </a:lnTo>
                <a:lnTo>
                  <a:pt x="0" y="1659530"/>
                </a:lnTo>
                <a:close/>
                <a:moveTo>
                  <a:pt x="977026" y="575765"/>
                </a:moveTo>
                <a:lnTo>
                  <a:pt x="5257800" y="575765"/>
                </a:lnTo>
                <a:lnTo>
                  <a:pt x="4903074" y="1083765"/>
                </a:lnTo>
                <a:lnTo>
                  <a:pt x="622300" y="1083765"/>
                </a:lnTo>
                <a:close/>
                <a:moveTo>
                  <a:pt x="1599326" y="0"/>
                </a:moveTo>
                <a:lnTo>
                  <a:pt x="5041900" y="0"/>
                </a:lnTo>
                <a:lnTo>
                  <a:pt x="4687174" y="508000"/>
                </a:lnTo>
                <a:lnTo>
                  <a:pt x="1244600" y="508000"/>
                </a:lnTo>
                <a:close/>
              </a:path>
            </a:pathLst>
          </a:custGeom>
        </p:spPr>
        <p:txBody>
          <a:bodyPr wrap="square">
            <a:noAutofit/>
          </a:bodyPr>
          <a:lstStyle/>
          <a:p>
            <a:r>
              <a:rPr lang="en-US" smtClean="0"/>
              <a:t>Click icon to add picture</a:t>
            </a:r>
            <a:endParaRPr lang="en-US"/>
          </a:p>
        </p:txBody>
      </p:sp>
    </p:spTree>
    <p:extLst>
      <p:ext uri="{BB962C8B-B14F-4D97-AF65-F5344CB8AC3E}">
        <p14:creationId xmlns:p14="http://schemas.microsoft.com/office/powerpoint/2010/main" val="2592095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ố trí Tùy chỉnh">
    <p:spTree>
      <p:nvGrpSpPr>
        <p:cNvPr id="1" name=""/>
        <p:cNvGrpSpPr/>
        <p:nvPr/>
      </p:nvGrpSpPr>
      <p:grpSpPr>
        <a:xfrm>
          <a:off x="0" y="0"/>
          <a:ext cx="0" cy="0"/>
          <a:chOff x="0" y="0"/>
          <a:chExt cx="0" cy="0"/>
        </a:xfrm>
      </p:grpSpPr>
      <p:sp>
        <p:nvSpPr>
          <p:cNvPr id="2" name="Rectangle 8"/>
          <p:cNvSpPr/>
          <p:nvPr userDrawn="1"/>
        </p:nvSpPr>
        <p:spPr>
          <a:xfrm>
            <a:off x="0" y="0"/>
            <a:ext cx="2588654" cy="6858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userDrawn="1"/>
        </p:nvCxnSpPr>
        <p:spPr>
          <a:xfrm>
            <a:off x="3232597" y="867865"/>
            <a:ext cx="7232203"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10570620" y="148134"/>
            <a:ext cx="1402628" cy="719731"/>
          </a:xfrm>
          <a:prstGeom prst="rect">
            <a:avLst/>
          </a:prstGeom>
          <a:effectLst/>
        </p:spPr>
      </p:pic>
    </p:spTree>
    <p:extLst>
      <p:ext uri="{BB962C8B-B14F-4D97-AF65-F5344CB8AC3E}">
        <p14:creationId xmlns:p14="http://schemas.microsoft.com/office/powerpoint/2010/main" val="26946382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22"/>
        <p:cNvGrpSpPr/>
        <p:nvPr/>
      </p:nvGrpSpPr>
      <p:grpSpPr>
        <a:xfrm>
          <a:off x="0" y="0"/>
          <a:ext cx="0" cy="0"/>
          <a:chOff x="0" y="0"/>
          <a:chExt cx="0" cy="0"/>
        </a:xfrm>
      </p:grpSpPr>
      <p:sp>
        <p:nvSpPr>
          <p:cNvPr id="4123" name="Google Shape;4123;p17"/>
          <p:cNvSpPr/>
          <p:nvPr/>
        </p:nvSpPr>
        <p:spPr>
          <a:xfrm>
            <a:off x="755700" y="614000"/>
            <a:ext cx="10825600" cy="5450400"/>
          </a:xfrm>
          <a:prstGeom prst="roundRect">
            <a:avLst>
              <a:gd name="adj" fmla="val 0"/>
            </a:avLst>
          </a:prstGeom>
          <a:solidFill>
            <a:schemeClr val="l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124" name="Google Shape;4124;p17"/>
          <p:cNvSpPr txBox="1">
            <a:spLocks noGrp="1"/>
          </p:cNvSpPr>
          <p:nvPr>
            <p:ph type="subTitle" idx="1"/>
          </p:nvPr>
        </p:nvSpPr>
        <p:spPr>
          <a:xfrm flipH="1">
            <a:off x="1648201" y="2068539"/>
            <a:ext cx="3213200" cy="99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sz="19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4125" name="Google Shape;4125;p17"/>
          <p:cNvSpPr txBox="1">
            <a:spLocks noGrp="1"/>
          </p:cNvSpPr>
          <p:nvPr>
            <p:ph type="title"/>
          </p:nvPr>
        </p:nvSpPr>
        <p:spPr>
          <a:xfrm>
            <a:off x="831971" y="503836"/>
            <a:ext cx="7390800" cy="866800"/>
          </a:xfrm>
          <a:prstGeom prst="rect">
            <a:avLst/>
          </a:prstGeom>
        </p:spPr>
        <p:txBody>
          <a:bodyPr spcFirstLastPara="1" wrap="square" lIns="121897" tIns="121897" rIns="121897" bIns="121897"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4126" name="Google Shape;4126;p17"/>
          <p:cNvSpPr txBox="1">
            <a:spLocks noGrp="1"/>
          </p:cNvSpPr>
          <p:nvPr>
            <p:ph type="subTitle" idx="2"/>
          </p:nvPr>
        </p:nvSpPr>
        <p:spPr>
          <a:xfrm flipH="1">
            <a:off x="1648201" y="1284708"/>
            <a:ext cx="3213200" cy="9944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1800"/>
              <a:buFont typeface="Paytone One"/>
              <a:buNone/>
              <a:defRPr sz="3200">
                <a:solidFill>
                  <a:schemeClr val="dk1"/>
                </a:solidFill>
                <a:latin typeface="McLaren"/>
                <a:ea typeface="McLaren"/>
                <a:cs typeface="McLaren"/>
                <a:sym typeface="McLaren"/>
              </a:defRPr>
            </a:lvl1pPr>
            <a:lvl2pPr lvl="1" algn="r" rtl="0">
              <a:lnSpc>
                <a:spcPct val="100000"/>
              </a:lnSpc>
              <a:spcBef>
                <a:spcPts val="0"/>
              </a:spcBef>
              <a:spcAft>
                <a:spcPts val="0"/>
              </a:spcAft>
              <a:buSzPts val="1400"/>
              <a:buFont typeface="Paytone One"/>
              <a:buNone/>
              <a:defRPr>
                <a:latin typeface="Paytone One"/>
                <a:ea typeface="Paytone One"/>
                <a:cs typeface="Paytone One"/>
                <a:sym typeface="Paytone One"/>
              </a:defRPr>
            </a:lvl2pPr>
            <a:lvl3pPr lvl="2" algn="r" rtl="0">
              <a:lnSpc>
                <a:spcPct val="100000"/>
              </a:lnSpc>
              <a:spcBef>
                <a:spcPts val="0"/>
              </a:spcBef>
              <a:spcAft>
                <a:spcPts val="0"/>
              </a:spcAft>
              <a:buSzPts val="1200"/>
              <a:buFont typeface="Paytone One"/>
              <a:buNone/>
              <a:defRPr>
                <a:latin typeface="Paytone One"/>
                <a:ea typeface="Paytone One"/>
                <a:cs typeface="Paytone One"/>
                <a:sym typeface="Paytone One"/>
              </a:defRPr>
            </a:lvl3pPr>
            <a:lvl4pPr lvl="3" algn="r" rtl="0">
              <a:lnSpc>
                <a:spcPct val="100000"/>
              </a:lnSpc>
              <a:spcBef>
                <a:spcPts val="0"/>
              </a:spcBef>
              <a:spcAft>
                <a:spcPts val="0"/>
              </a:spcAft>
              <a:buSzPts val="1200"/>
              <a:buFont typeface="Paytone One"/>
              <a:buNone/>
              <a:defRPr>
                <a:latin typeface="Paytone One"/>
                <a:ea typeface="Paytone One"/>
                <a:cs typeface="Paytone One"/>
                <a:sym typeface="Paytone One"/>
              </a:defRPr>
            </a:lvl4pPr>
            <a:lvl5pPr lvl="4" algn="r" rtl="0">
              <a:lnSpc>
                <a:spcPct val="100000"/>
              </a:lnSpc>
              <a:spcBef>
                <a:spcPts val="0"/>
              </a:spcBef>
              <a:spcAft>
                <a:spcPts val="0"/>
              </a:spcAft>
              <a:buSzPts val="1200"/>
              <a:buFont typeface="Paytone One"/>
              <a:buNone/>
              <a:defRPr>
                <a:latin typeface="Paytone One"/>
                <a:ea typeface="Paytone One"/>
                <a:cs typeface="Paytone One"/>
                <a:sym typeface="Paytone One"/>
              </a:defRPr>
            </a:lvl5pPr>
            <a:lvl6pPr lvl="5" algn="r" rtl="0">
              <a:lnSpc>
                <a:spcPct val="100000"/>
              </a:lnSpc>
              <a:spcBef>
                <a:spcPts val="0"/>
              </a:spcBef>
              <a:spcAft>
                <a:spcPts val="0"/>
              </a:spcAft>
              <a:buSzPts val="1200"/>
              <a:buFont typeface="Paytone One"/>
              <a:buNone/>
              <a:defRPr>
                <a:latin typeface="Paytone One"/>
                <a:ea typeface="Paytone One"/>
                <a:cs typeface="Paytone One"/>
                <a:sym typeface="Paytone One"/>
              </a:defRPr>
            </a:lvl6pPr>
            <a:lvl7pPr lvl="6" algn="r" rtl="0">
              <a:lnSpc>
                <a:spcPct val="100000"/>
              </a:lnSpc>
              <a:spcBef>
                <a:spcPts val="0"/>
              </a:spcBef>
              <a:spcAft>
                <a:spcPts val="0"/>
              </a:spcAft>
              <a:buSzPts val="1200"/>
              <a:buFont typeface="Paytone One"/>
              <a:buNone/>
              <a:defRPr>
                <a:latin typeface="Paytone One"/>
                <a:ea typeface="Paytone One"/>
                <a:cs typeface="Paytone One"/>
                <a:sym typeface="Paytone One"/>
              </a:defRPr>
            </a:lvl7pPr>
            <a:lvl8pPr lvl="7" algn="r" rtl="0">
              <a:lnSpc>
                <a:spcPct val="100000"/>
              </a:lnSpc>
              <a:spcBef>
                <a:spcPts val="0"/>
              </a:spcBef>
              <a:spcAft>
                <a:spcPts val="0"/>
              </a:spcAft>
              <a:buSzPts val="1200"/>
              <a:buFont typeface="Paytone One"/>
              <a:buNone/>
              <a:defRPr>
                <a:latin typeface="Paytone One"/>
                <a:ea typeface="Paytone One"/>
                <a:cs typeface="Paytone One"/>
                <a:sym typeface="Paytone One"/>
              </a:defRPr>
            </a:lvl8pPr>
            <a:lvl9pPr lvl="8" algn="r" rtl="0">
              <a:lnSpc>
                <a:spcPct val="100000"/>
              </a:lnSpc>
              <a:spcBef>
                <a:spcPts val="0"/>
              </a:spcBef>
              <a:spcAft>
                <a:spcPts val="0"/>
              </a:spcAft>
              <a:buSzPts val="1200"/>
              <a:buFont typeface="Paytone One"/>
              <a:buNone/>
              <a:defRPr>
                <a:latin typeface="Paytone One"/>
                <a:ea typeface="Paytone One"/>
                <a:cs typeface="Paytone One"/>
                <a:sym typeface="Paytone One"/>
              </a:defRPr>
            </a:lvl9pPr>
          </a:lstStyle>
          <a:p>
            <a:endParaRPr/>
          </a:p>
        </p:txBody>
      </p:sp>
      <p:sp>
        <p:nvSpPr>
          <p:cNvPr id="4127" name="Google Shape;4127;p17"/>
          <p:cNvSpPr txBox="1">
            <a:spLocks noGrp="1"/>
          </p:cNvSpPr>
          <p:nvPr>
            <p:ph type="title" idx="3" hasCustomPrompt="1"/>
          </p:nvPr>
        </p:nvSpPr>
        <p:spPr>
          <a:xfrm>
            <a:off x="2372383" y="3132275"/>
            <a:ext cx="17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chemeClr val="accent1"/>
              </a:buClr>
              <a:buSzPts val="5500"/>
              <a:buNone/>
              <a:defRPr sz="8000">
                <a:solidFill>
                  <a:schemeClr val="accent1"/>
                </a:solidFill>
              </a:defRPr>
            </a:lvl1pPr>
            <a:lvl2pPr lvl="1"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4128" name="Google Shape;4128;p17"/>
          <p:cNvSpPr txBox="1">
            <a:spLocks noGrp="1"/>
          </p:cNvSpPr>
          <p:nvPr>
            <p:ph type="subTitle" idx="4"/>
          </p:nvPr>
        </p:nvSpPr>
        <p:spPr>
          <a:xfrm flipH="1">
            <a:off x="5547837" y="2064023"/>
            <a:ext cx="3213200" cy="99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sz="19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4129" name="Google Shape;4129;p17"/>
          <p:cNvSpPr txBox="1">
            <a:spLocks noGrp="1"/>
          </p:cNvSpPr>
          <p:nvPr>
            <p:ph type="subTitle" idx="5"/>
          </p:nvPr>
        </p:nvSpPr>
        <p:spPr>
          <a:xfrm flipH="1">
            <a:off x="5547839" y="1284708"/>
            <a:ext cx="3213200" cy="9944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1800"/>
              <a:buFont typeface="Paytone One"/>
              <a:buNone/>
              <a:defRPr sz="3200">
                <a:solidFill>
                  <a:schemeClr val="dk1"/>
                </a:solidFill>
                <a:latin typeface="McLaren"/>
                <a:ea typeface="McLaren"/>
                <a:cs typeface="McLaren"/>
                <a:sym typeface="McLaren"/>
              </a:defRPr>
            </a:lvl1pPr>
            <a:lvl2pPr lvl="1" algn="r" rtl="0">
              <a:lnSpc>
                <a:spcPct val="100000"/>
              </a:lnSpc>
              <a:spcBef>
                <a:spcPts val="0"/>
              </a:spcBef>
              <a:spcAft>
                <a:spcPts val="0"/>
              </a:spcAft>
              <a:buSzPts val="1400"/>
              <a:buFont typeface="Paytone One"/>
              <a:buNone/>
              <a:defRPr>
                <a:latin typeface="Paytone One"/>
                <a:ea typeface="Paytone One"/>
                <a:cs typeface="Paytone One"/>
                <a:sym typeface="Paytone One"/>
              </a:defRPr>
            </a:lvl2pPr>
            <a:lvl3pPr lvl="2" algn="r" rtl="0">
              <a:lnSpc>
                <a:spcPct val="100000"/>
              </a:lnSpc>
              <a:spcBef>
                <a:spcPts val="0"/>
              </a:spcBef>
              <a:spcAft>
                <a:spcPts val="0"/>
              </a:spcAft>
              <a:buSzPts val="1200"/>
              <a:buFont typeface="Paytone One"/>
              <a:buNone/>
              <a:defRPr>
                <a:latin typeface="Paytone One"/>
                <a:ea typeface="Paytone One"/>
                <a:cs typeface="Paytone One"/>
                <a:sym typeface="Paytone One"/>
              </a:defRPr>
            </a:lvl3pPr>
            <a:lvl4pPr lvl="3" algn="r" rtl="0">
              <a:lnSpc>
                <a:spcPct val="100000"/>
              </a:lnSpc>
              <a:spcBef>
                <a:spcPts val="0"/>
              </a:spcBef>
              <a:spcAft>
                <a:spcPts val="0"/>
              </a:spcAft>
              <a:buSzPts val="1200"/>
              <a:buFont typeface="Paytone One"/>
              <a:buNone/>
              <a:defRPr>
                <a:latin typeface="Paytone One"/>
                <a:ea typeface="Paytone One"/>
                <a:cs typeface="Paytone One"/>
                <a:sym typeface="Paytone One"/>
              </a:defRPr>
            </a:lvl4pPr>
            <a:lvl5pPr lvl="4" algn="r" rtl="0">
              <a:lnSpc>
                <a:spcPct val="100000"/>
              </a:lnSpc>
              <a:spcBef>
                <a:spcPts val="0"/>
              </a:spcBef>
              <a:spcAft>
                <a:spcPts val="0"/>
              </a:spcAft>
              <a:buSzPts val="1200"/>
              <a:buFont typeface="Paytone One"/>
              <a:buNone/>
              <a:defRPr>
                <a:latin typeface="Paytone One"/>
                <a:ea typeface="Paytone One"/>
                <a:cs typeface="Paytone One"/>
                <a:sym typeface="Paytone One"/>
              </a:defRPr>
            </a:lvl5pPr>
            <a:lvl6pPr lvl="5" algn="r" rtl="0">
              <a:lnSpc>
                <a:spcPct val="100000"/>
              </a:lnSpc>
              <a:spcBef>
                <a:spcPts val="0"/>
              </a:spcBef>
              <a:spcAft>
                <a:spcPts val="0"/>
              </a:spcAft>
              <a:buSzPts val="1200"/>
              <a:buFont typeface="Paytone One"/>
              <a:buNone/>
              <a:defRPr>
                <a:latin typeface="Paytone One"/>
                <a:ea typeface="Paytone One"/>
                <a:cs typeface="Paytone One"/>
                <a:sym typeface="Paytone One"/>
              </a:defRPr>
            </a:lvl6pPr>
            <a:lvl7pPr lvl="6" algn="r" rtl="0">
              <a:lnSpc>
                <a:spcPct val="100000"/>
              </a:lnSpc>
              <a:spcBef>
                <a:spcPts val="0"/>
              </a:spcBef>
              <a:spcAft>
                <a:spcPts val="0"/>
              </a:spcAft>
              <a:buSzPts val="1200"/>
              <a:buFont typeface="Paytone One"/>
              <a:buNone/>
              <a:defRPr>
                <a:latin typeface="Paytone One"/>
                <a:ea typeface="Paytone One"/>
                <a:cs typeface="Paytone One"/>
                <a:sym typeface="Paytone One"/>
              </a:defRPr>
            </a:lvl7pPr>
            <a:lvl8pPr lvl="7" algn="r" rtl="0">
              <a:lnSpc>
                <a:spcPct val="100000"/>
              </a:lnSpc>
              <a:spcBef>
                <a:spcPts val="0"/>
              </a:spcBef>
              <a:spcAft>
                <a:spcPts val="0"/>
              </a:spcAft>
              <a:buSzPts val="1200"/>
              <a:buFont typeface="Paytone One"/>
              <a:buNone/>
              <a:defRPr>
                <a:latin typeface="Paytone One"/>
                <a:ea typeface="Paytone One"/>
                <a:cs typeface="Paytone One"/>
                <a:sym typeface="Paytone One"/>
              </a:defRPr>
            </a:lvl8pPr>
            <a:lvl9pPr lvl="8" algn="r" rtl="0">
              <a:lnSpc>
                <a:spcPct val="100000"/>
              </a:lnSpc>
              <a:spcBef>
                <a:spcPts val="0"/>
              </a:spcBef>
              <a:spcAft>
                <a:spcPts val="0"/>
              </a:spcAft>
              <a:buSzPts val="1200"/>
              <a:buFont typeface="Paytone One"/>
              <a:buNone/>
              <a:defRPr>
                <a:latin typeface="Paytone One"/>
                <a:ea typeface="Paytone One"/>
                <a:cs typeface="Paytone One"/>
                <a:sym typeface="Paytone One"/>
              </a:defRPr>
            </a:lvl9pPr>
          </a:lstStyle>
          <a:p>
            <a:endParaRPr/>
          </a:p>
        </p:txBody>
      </p:sp>
      <p:sp>
        <p:nvSpPr>
          <p:cNvPr id="4130" name="Google Shape;4130;p17"/>
          <p:cNvSpPr txBox="1">
            <a:spLocks noGrp="1"/>
          </p:cNvSpPr>
          <p:nvPr>
            <p:ph type="title" idx="6" hasCustomPrompt="1"/>
          </p:nvPr>
        </p:nvSpPr>
        <p:spPr>
          <a:xfrm>
            <a:off x="6272033" y="3132267"/>
            <a:ext cx="17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chemeClr val="accent1"/>
              </a:buClr>
              <a:buSzPts val="5500"/>
              <a:buNone/>
              <a:defRPr sz="8000">
                <a:solidFill>
                  <a:schemeClr val="accent3"/>
                </a:solidFill>
              </a:defRPr>
            </a:lvl1pPr>
            <a:lvl2pPr lvl="1"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4131" name="Google Shape;4131;p17"/>
          <p:cNvSpPr txBox="1">
            <a:spLocks noGrp="1"/>
          </p:cNvSpPr>
          <p:nvPr>
            <p:ph type="subTitle" idx="7"/>
          </p:nvPr>
        </p:nvSpPr>
        <p:spPr>
          <a:xfrm>
            <a:off x="3598008" y="5124371"/>
            <a:ext cx="3213200" cy="99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4132" name="Google Shape;4132;p17"/>
          <p:cNvSpPr txBox="1">
            <a:spLocks noGrp="1"/>
          </p:cNvSpPr>
          <p:nvPr>
            <p:ph type="subTitle" idx="8"/>
          </p:nvPr>
        </p:nvSpPr>
        <p:spPr>
          <a:xfrm>
            <a:off x="3319208" y="4336055"/>
            <a:ext cx="3770800" cy="9944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1800"/>
              <a:buFont typeface="Paytone One"/>
              <a:buNone/>
              <a:defRPr sz="3200">
                <a:solidFill>
                  <a:schemeClr val="dk1"/>
                </a:solidFill>
                <a:latin typeface="McLaren"/>
                <a:ea typeface="McLaren"/>
                <a:cs typeface="McLaren"/>
                <a:sym typeface="McLaren"/>
              </a:defRPr>
            </a:lvl1pPr>
            <a:lvl2pPr lvl="1" rtl="0">
              <a:lnSpc>
                <a:spcPct val="100000"/>
              </a:lnSpc>
              <a:spcBef>
                <a:spcPts val="0"/>
              </a:spcBef>
              <a:spcAft>
                <a:spcPts val="0"/>
              </a:spcAft>
              <a:buSzPts val="1400"/>
              <a:buFont typeface="Paytone One"/>
              <a:buNone/>
              <a:defRPr>
                <a:latin typeface="Paytone One"/>
                <a:ea typeface="Paytone One"/>
                <a:cs typeface="Paytone One"/>
                <a:sym typeface="Paytone One"/>
              </a:defRPr>
            </a:lvl2pPr>
            <a:lvl3pPr lvl="2" rtl="0">
              <a:lnSpc>
                <a:spcPct val="100000"/>
              </a:lnSpc>
              <a:spcBef>
                <a:spcPts val="0"/>
              </a:spcBef>
              <a:spcAft>
                <a:spcPts val="0"/>
              </a:spcAft>
              <a:buSzPts val="1200"/>
              <a:buFont typeface="Paytone One"/>
              <a:buNone/>
              <a:defRPr>
                <a:latin typeface="Paytone One"/>
                <a:ea typeface="Paytone One"/>
                <a:cs typeface="Paytone One"/>
                <a:sym typeface="Paytone One"/>
              </a:defRPr>
            </a:lvl3pPr>
            <a:lvl4pPr lvl="3" rtl="0">
              <a:lnSpc>
                <a:spcPct val="100000"/>
              </a:lnSpc>
              <a:spcBef>
                <a:spcPts val="0"/>
              </a:spcBef>
              <a:spcAft>
                <a:spcPts val="0"/>
              </a:spcAft>
              <a:buSzPts val="1200"/>
              <a:buFont typeface="Paytone One"/>
              <a:buNone/>
              <a:defRPr>
                <a:latin typeface="Paytone One"/>
                <a:ea typeface="Paytone One"/>
                <a:cs typeface="Paytone One"/>
                <a:sym typeface="Paytone One"/>
              </a:defRPr>
            </a:lvl4pPr>
            <a:lvl5pPr lvl="4" rtl="0">
              <a:lnSpc>
                <a:spcPct val="100000"/>
              </a:lnSpc>
              <a:spcBef>
                <a:spcPts val="0"/>
              </a:spcBef>
              <a:spcAft>
                <a:spcPts val="0"/>
              </a:spcAft>
              <a:buSzPts val="1200"/>
              <a:buFont typeface="Paytone One"/>
              <a:buNone/>
              <a:defRPr>
                <a:latin typeface="Paytone One"/>
                <a:ea typeface="Paytone One"/>
                <a:cs typeface="Paytone One"/>
                <a:sym typeface="Paytone One"/>
              </a:defRPr>
            </a:lvl5pPr>
            <a:lvl6pPr lvl="5" rtl="0">
              <a:lnSpc>
                <a:spcPct val="100000"/>
              </a:lnSpc>
              <a:spcBef>
                <a:spcPts val="0"/>
              </a:spcBef>
              <a:spcAft>
                <a:spcPts val="0"/>
              </a:spcAft>
              <a:buSzPts val="1200"/>
              <a:buFont typeface="Paytone One"/>
              <a:buNone/>
              <a:defRPr>
                <a:latin typeface="Paytone One"/>
                <a:ea typeface="Paytone One"/>
                <a:cs typeface="Paytone One"/>
                <a:sym typeface="Paytone One"/>
              </a:defRPr>
            </a:lvl6pPr>
            <a:lvl7pPr lvl="6" rtl="0">
              <a:lnSpc>
                <a:spcPct val="100000"/>
              </a:lnSpc>
              <a:spcBef>
                <a:spcPts val="0"/>
              </a:spcBef>
              <a:spcAft>
                <a:spcPts val="0"/>
              </a:spcAft>
              <a:buSzPts val="1200"/>
              <a:buFont typeface="Paytone One"/>
              <a:buNone/>
              <a:defRPr>
                <a:latin typeface="Paytone One"/>
                <a:ea typeface="Paytone One"/>
                <a:cs typeface="Paytone One"/>
                <a:sym typeface="Paytone One"/>
              </a:defRPr>
            </a:lvl7pPr>
            <a:lvl8pPr lvl="7" rtl="0">
              <a:lnSpc>
                <a:spcPct val="100000"/>
              </a:lnSpc>
              <a:spcBef>
                <a:spcPts val="0"/>
              </a:spcBef>
              <a:spcAft>
                <a:spcPts val="0"/>
              </a:spcAft>
              <a:buSzPts val="1200"/>
              <a:buFont typeface="Paytone One"/>
              <a:buNone/>
              <a:defRPr>
                <a:latin typeface="Paytone One"/>
                <a:ea typeface="Paytone One"/>
                <a:cs typeface="Paytone One"/>
                <a:sym typeface="Paytone One"/>
              </a:defRPr>
            </a:lvl8pPr>
            <a:lvl9pPr lvl="8" rtl="0">
              <a:lnSpc>
                <a:spcPct val="100000"/>
              </a:lnSpc>
              <a:spcBef>
                <a:spcPts val="0"/>
              </a:spcBef>
              <a:spcAft>
                <a:spcPts val="0"/>
              </a:spcAft>
              <a:buSzPts val="1200"/>
              <a:buFont typeface="Paytone One"/>
              <a:buNone/>
              <a:defRPr>
                <a:latin typeface="Paytone One"/>
                <a:ea typeface="Paytone One"/>
                <a:cs typeface="Paytone One"/>
                <a:sym typeface="Paytone One"/>
              </a:defRPr>
            </a:lvl9pPr>
          </a:lstStyle>
          <a:p>
            <a:endParaRPr/>
          </a:p>
        </p:txBody>
      </p:sp>
      <p:sp>
        <p:nvSpPr>
          <p:cNvPr id="4133" name="Google Shape;4133;p17"/>
          <p:cNvSpPr txBox="1">
            <a:spLocks noGrp="1"/>
          </p:cNvSpPr>
          <p:nvPr>
            <p:ph type="subTitle" idx="9"/>
          </p:nvPr>
        </p:nvSpPr>
        <p:spPr>
          <a:xfrm>
            <a:off x="7497675" y="5124371"/>
            <a:ext cx="3213200" cy="99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4134" name="Google Shape;4134;p17"/>
          <p:cNvSpPr txBox="1">
            <a:spLocks noGrp="1"/>
          </p:cNvSpPr>
          <p:nvPr>
            <p:ph type="subTitle" idx="13"/>
          </p:nvPr>
        </p:nvSpPr>
        <p:spPr>
          <a:xfrm>
            <a:off x="7218875" y="4336055"/>
            <a:ext cx="3770800" cy="9944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1800"/>
              <a:buFont typeface="Paytone One"/>
              <a:buNone/>
              <a:defRPr sz="3200">
                <a:solidFill>
                  <a:schemeClr val="dk1"/>
                </a:solidFill>
                <a:latin typeface="McLaren"/>
                <a:ea typeface="McLaren"/>
                <a:cs typeface="McLaren"/>
                <a:sym typeface="McLaren"/>
              </a:defRPr>
            </a:lvl1pPr>
            <a:lvl2pPr lvl="1" rtl="0">
              <a:lnSpc>
                <a:spcPct val="100000"/>
              </a:lnSpc>
              <a:spcBef>
                <a:spcPts val="0"/>
              </a:spcBef>
              <a:spcAft>
                <a:spcPts val="0"/>
              </a:spcAft>
              <a:buSzPts val="1400"/>
              <a:buFont typeface="Paytone One"/>
              <a:buNone/>
              <a:defRPr>
                <a:latin typeface="Paytone One"/>
                <a:ea typeface="Paytone One"/>
                <a:cs typeface="Paytone One"/>
                <a:sym typeface="Paytone One"/>
              </a:defRPr>
            </a:lvl2pPr>
            <a:lvl3pPr lvl="2" rtl="0">
              <a:lnSpc>
                <a:spcPct val="100000"/>
              </a:lnSpc>
              <a:spcBef>
                <a:spcPts val="0"/>
              </a:spcBef>
              <a:spcAft>
                <a:spcPts val="0"/>
              </a:spcAft>
              <a:buSzPts val="1200"/>
              <a:buFont typeface="Paytone One"/>
              <a:buNone/>
              <a:defRPr>
                <a:latin typeface="Paytone One"/>
                <a:ea typeface="Paytone One"/>
                <a:cs typeface="Paytone One"/>
                <a:sym typeface="Paytone One"/>
              </a:defRPr>
            </a:lvl3pPr>
            <a:lvl4pPr lvl="3" rtl="0">
              <a:lnSpc>
                <a:spcPct val="100000"/>
              </a:lnSpc>
              <a:spcBef>
                <a:spcPts val="0"/>
              </a:spcBef>
              <a:spcAft>
                <a:spcPts val="0"/>
              </a:spcAft>
              <a:buSzPts val="1200"/>
              <a:buFont typeface="Paytone One"/>
              <a:buNone/>
              <a:defRPr>
                <a:latin typeface="Paytone One"/>
                <a:ea typeface="Paytone One"/>
                <a:cs typeface="Paytone One"/>
                <a:sym typeface="Paytone One"/>
              </a:defRPr>
            </a:lvl4pPr>
            <a:lvl5pPr lvl="4" rtl="0">
              <a:lnSpc>
                <a:spcPct val="100000"/>
              </a:lnSpc>
              <a:spcBef>
                <a:spcPts val="0"/>
              </a:spcBef>
              <a:spcAft>
                <a:spcPts val="0"/>
              </a:spcAft>
              <a:buSzPts val="1200"/>
              <a:buFont typeface="Paytone One"/>
              <a:buNone/>
              <a:defRPr>
                <a:latin typeface="Paytone One"/>
                <a:ea typeface="Paytone One"/>
                <a:cs typeface="Paytone One"/>
                <a:sym typeface="Paytone One"/>
              </a:defRPr>
            </a:lvl5pPr>
            <a:lvl6pPr lvl="5" rtl="0">
              <a:lnSpc>
                <a:spcPct val="100000"/>
              </a:lnSpc>
              <a:spcBef>
                <a:spcPts val="0"/>
              </a:spcBef>
              <a:spcAft>
                <a:spcPts val="0"/>
              </a:spcAft>
              <a:buSzPts val="1200"/>
              <a:buFont typeface="Paytone One"/>
              <a:buNone/>
              <a:defRPr>
                <a:latin typeface="Paytone One"/>
                <a:ea typeface="Paytone One"/>
                <a:cs typeface="Paytone One"/>
                <a:sym typeface="Paytone One"/>
              </a:defRPr>
            </a:lvl6pPr>
            <a:lvl7pPr lvl="6" rtl="0">
              <a:lnSpc>
                <a:spcPct val="100000"/>
              </a:lnSpc>
              <a:spcBef>
                <a:spcPts val="0"/>
              </a:spcBef>
              <a:spcAft>
                <a:spcPts val="0"/>
              </a:spcAft>
              <a:buSzPts val="1200"/>
              <a:buFont typeface="Paytone One"/>
              <a:buNone/>
              <a:defRPr>
                <a:latin typeface="Paytone One"/>
                <a:ea typeface="Paytone One"/>
                <a:cs typeface="Paytone One"/>
                <a:sym typeface="Paytone One"/>
              </a:defRPr>
            </a:lvl7pPr>
            <a:lvl8pPr lvl="7" rtl="0">
              <a:lnSpc>
                <a:spcPct val="100000"/>
              </a:lnSpc>
              <a:spcBef>
                <a:spcPts val="0"/>
              </a:spcBef>
              <a:spcAft>
                <a:spcPts val="0"/>
              </a:spcAft>
              <a:buSzPts val="1200"/>
              <a:buFont typeface="Paytone One"/>
              <a:buNone/>
              <a:defRPr>
                <a:latin typeface="Paytone One"/>
                <a:ea typeface="Paytone One"/>
                <a:cs typeface="Paytone One"/>
                <a:sym typeface="Paytone One"/>
              </a:defRPr>
            </a:lvl8pPr>
            <a:lvl9pPr lvl="8" rtl="0">
              <a:lnSpc>
                <a:spcPct val="100000"/>
              </a:lnSpc>
              <a:spcBef>
                <a:spcPts val="0"/>
              </a:spcBef>
              <a:spcAft>
                <a:spcPts val="0"/>
              </a:spcAft>
              <a:buSzPts val="1200"/>
              <a:buFont typeface="Paytone One"/>
              <a:buNone/>
              <a:defRPr>
                <a:latin typeface="Paytone One"/>
                <a:ea typeface="Paytone One"/>
                <a:cs typeface="Paytone One"/>
                <a:sym typeface="Paytone One"/>
              </a:defRPr>
            </a:lvl9pPr>
          </a:lstStyle>
          <a:p>
            <a:endParaRPr/>
          </a:p>
        </p:txBody>
      </p:sp>
      <p:sp>
        <p:nvSpPr>
          <p:cNvPr id="4135" name="Google Shape;4135;p17"/>
          <p:cNvSpPr txBox="1">
            <a:spLocks noGrp="1"/>
          </p:cNvSpPr>
          <p:nvPr>
            <p:ph type="title" idx="14" hasCustomPrompt="1"/>
          </p:nvPr>
        </p:nvSpPr>
        <p:spPr>
          <a:xfrm flipH="1">
            <a:off x="4322208" y="3638900"/>
            <a:ext cx="17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chemeClr val="accent1"/>
              </a:buClr>
              <a:buSzPts val="5500"/>
              <a:buNone/>
              <a:defRPr sz="8000">
                <a:solidFill>
                  <a:schemeClr val="accent4"/>
                </a:solidFill>
              </a:defRPr>
            </a:lvl1pPr>
            <a:lvl2pPr lvl="1"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4136" name="Google Shape;4136;p17"/>
          <p:cNvSpPr txBox="1">
            <a:spLocks noGrp="1"/>
          </p:cNvSpPr>
          <p:nvPr>
            <p:ph type="title" idx="15" hasCustomPrompt="1"/>
          </p:nvPr>
        </p:nvSpPr>
        <p:spPr>
          <a:xfrm flipH="1">
            <a:off x="8221857" y="3638900"/>
            <a:ext cx="17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chemeClr val="accent1"/>
              </a:buClr>
              <a:buSzPts val="5500"/>
              <a:buNone/>
              <a:defRPr sz="8000">
                <a:solidFill>
                  <a:schemeClr val="accent2"/>
                </a:solidFill>
              </a:defRPr>
            </a:lvl1pPr>
            <a:lvl2pPr lvl="1"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2" name="Google Shape;4137;p17"/>
          <p:cNvGrpSpPr/>
          <p:nvPr/>
        </p:nvGrpSpPr>
        <p:grpSpPr>
          <a:xfrm>
            <a:off x="24186" y="-58803"/>
            <a:ext cx="12160593" cy="6937216"/>
            <a:chOff x="18139" y="-44102"/>
            <a:chExt cx="9120445" cy="5202912"/>
          </a:xfrm>
        </p:grpSpPr>
        <p:sp>
          <p:nvSpPr>
            <p:cNvPr id="4138" name="Google Shape;4138;p17"/>
            <p:cNvSpPr/>
            <p:nvPr/>
          </p:nvSpPr>
          <p:spPr>
            <a:xfrm>
              <a:off x="8756017" y="-1820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5" y="1072"/>
                    <a:pt x="1062" y="831"/>
                    <a:pt x="1062" y="536"/>
                  </a:cubicBezTo>
                  <a:cubicBezTo>
                    <a:pt x="1062" y="237"/>
                    <a:pt x="825" y="0"/>
                    <a:pt x="531"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7"/>
            <p:cNvSpPr/>
            <p:nvPr/>
          </p:nvSpPr>
          <p:spPr>
            <a:xfrm>
              <a:off x="8469963" y="471569"/>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1" y="1072"/>
                    <a:pt x="1062" y="836"/>
                    <a:pt x="1062" y="536"/>
                  </a:cubicBezTo>
                  <a:cubicBezTo>
                    <a:pt x="1062" y="242"/>
                    <a:pt x="821"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7"/>
            <p:cNvSpPr/>
            <p:nvPr/>
          </p:nvSpPr>
          <p:spPr>
            <a:xfrm>
              <a:off x="9101182" y="1281950"/>
              <a:ext cx="37402" cy="37578"/>
            </a:xfrm>
            <a:custGeom>
              <a:avLst/>
              <a:gdLst/>
              <a:ahLst/>
              <a:cxnLst/>
              <a:rect l="l" t="t" r="r" b="b"/>
              <a:pathLst>
                <a:path w="1063" h="1068" extrusionOk="0">
                  <a:moveTo>
                    <a:pt x="532" y="1"/>
                  </a:moveTo>
                  <a:cubicBezTo>
                    <a:pt x="237" y="1"/>
                    <a:pt x="1" y="237"/>
                    <a:pt x="1" y="537"/>
                  </a:cubicBezTo>
                  <a:cubicBezTo>
                    <a:pt x="1" y="831"/>
                    <a:pt x="237" y="1067"/>
                    <a:pt x="532" y="1067"/>
                  </a:cubicBezTo>
                  <a:cubicBezTo>
                    <a:pt x="826" y="1067"/>
                    <a:pt x="1062" y="831"/>
                    <a:pt x="1062" y="537"/>
                  </a:cubicBezTo>
                  <a:cubicBezTo>
                    <a:pt x="1062" y="237"/>
                    <a:pt x="826" y="1"/>
                    <a:pt x="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7"/>
            <p:cNvSpPr/>
            <p:nvPr/>
          </p:nvSpPr>
          <p:spPr>
            <a:xfrm>
              <a:off x="8875822" y="1922599"/>
              <a:ext cx="37366" cy="37578"/>
            </a:xfrm>
            <a:custGeom>
              <a:avLst/>
              <a:gdLst/>
              <a:ahLst/>
              <a:cxnLst/>
              <a:rect l="l" t="t" r="r" b="b"/>
              <a:pathLst>
                <a:path w="1062" h="1068" extrusionOk="0">
                  <a:moveTo>
                    <a:pt x="531" y="1"/>
                  </a:moveTo>
                  <a:cubicBezTo>
                    <a:pt x="237" y="1"/>
                    <a:pt x="0" y="237"/>
                    <a:pt x="0" y="531"/>
                  </a:cubicBezTo>
                  <a:cubicBezTo>
                    <a:pt x="0" y="831"/>
                    <a:pt x="237" y="1067"/>
                    <a:pt x="531" y="1067"/>
                  </a:cubicBezTo>
                  <a:cubicBezTo>
                    <a:pt x="820" y="1067"/>
                    <a:pt x="1062" y="831"/>
                    <a:pt x="1062" y="531"/>
                  </a:cubicBezTo>
                  <a:cubicBezTo>
                    <a:pt x="1062" y="237"/>
                    <a:pt x="820"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7"/>
            <p:cNvSpPr/>
            <p:nvPr/>
          </p:nvSpPr>
          <p:spPr>
            <a:xfrm>
              <a:off x="8012910" y="193678"/>
              <a:ext cx="37191" cy="37754"/>
            </a:xfrm>
            <a:custGeom>
              <a:avLst/>
              <a:gdLst/>
              <a:ahLst/>
              <a:cxnLst/>
              <a:rect l="l" t="t" r="r" b="b"/>
              <a:pathLst>
                <a:path w="1057" h="1073" extrusionOk="0">
                  <a:moveTo>
                    <a:pt x="526" y="0"/>
                  </a:moveTo>
                  <a:cubicBezTo>
                    <a:pt x="237" y="0"/>
                    <a:pt x="1" y="242"/>
                    <a:pt x="1" y="536"/>
                  </a:cubicBezTo>
                  <a:cubicBezTo>
                    <a:pt x="1" y="836"/>
                    <a:pt x="237" y="1072"/>
                    <a:pt x="526" y="1072"/>
                  </a:cubicBezTo>
                  <a:cubicBezTo>
                    <a:pt x="820" y="1072"/>
                    <a:pt x="1057" y="836"/>
                    <a:pt x="1057" y="536"/>
                  </a:cubicBezTo>
                  <a:cubicBezTo>
                    <a:pt x="1057" y="242"/>
                    <a:pt x="820" y="0"/>
                    <a:pt x="526"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7"/>
            <p:cNvSpPr/>
            <p:nvPr/>
          </p:nvSpPr>
          <p:spPr>
            <a:xfrm>
              <a:off x="8672066" y="264294"/>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5" y="1073"/>
                    <a:pt x="1062" y="836"/>
                    <a:pt x="1062" y="537"/>
                  </a:cubicBezTo>
                  <a:cubicBezTo>
                    <a:pt x="1062" y="243"/>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7"/>
            <p:cNvSpPr/>
            <p:nvPr/>
          </p:nvSpPr>
          <p:spPr>
            <a:xfrm>
              <a:off x="8700178" y="676627"/>
              <a:ext cx="37191" cy="37542"/>
            </a:xfrm>
            <a:custGeom>
              <a:avLst/>
              <a:gdLst/>
              <a:ahLst/>
              <a:cxnLst/>
              <a:rect l="l" t="t" r="r" b="b"/>
              <a:pathLst>
                <a:path w="1057" h="1067" extrusionOk="0">
                  <a:moveTo>
                    <a:pt x="526" y="0"/>
                  </a:moveTo>
                  <a:cubicBezTo>
                    <a:pt x="237" y="0"/>
                    <a:pt x="0" y="237"/>
                    <a:pt x="0" y="536"/>
                  </a:cubicBezTo>
                  <a:cubicBezTo>
                    <a:pt x="0" y="830"/>
                    <a:pt x="237" y="1067"/>
                    <a:pt x="526" y="1067"/>
                  </a:cubicBezTo>
                  <a:cubicBezTo>
                    <a:pt x="820" y="1067"/>
                    <a:pt x="1056" y="830"/>
                    <a:pt x="1056" y="536"/>
                  </a:cubicBezTo>
                  <a:cubicBezTo>
                    <a:pt x="1056" y="237"/>
                    <a:pt x="820" y="0"/>
                    <a:pt x="526"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7"/>
            <p:cNvSpPr/>
            <p:nvPr/>
          </p:nvSpPr>
          <p:spPr>
            <a:xfrm>
              <a:off x="8815163" y="2238208"/>
              <a:ext cx="37402" cy="37578"/>
            </a:xfrm>
            <a:custGeom>
              <a:avLst/>
              <a:gdLst/>
              <a:ahLst/>
              <a:cxnLst/>
              <a:rect l="l" t="t" r="r" b="b"/>
              <a:pathLst>
                <a:path w="1063" h="1068" extrusionOk="0">
                  <a:moveTo>
                    <a:pt x="531" y="1"/>
                  </a:moveTo>
                  <a:cubicBezTo>
                    <a:pt x="237" y="1"/>
                    <a:pt x="1" y="237"/>
                    <a:pt x="1" y="537"/>
                  </a:cubicBezTo>
                  <a:cubicBezTo>
                    <a:pt x="1" y="831"/>
                    <a:pt x="237" y="1067"/>
                    <a:pt x="531" y="1067"/>
                  </a:cubicBezTo>
                  <a:cubicBezTo>
                    <a:pt x="820" y="1067"/>
                    <a:pt x="1062" y="831"/>
                    <a:pt x="1062" y="537"/>
                  </a:cubicBezTo>
                  <a:cubicBezTo>
                    <a:pt x="1062" y="237"/>
                    <a:pt x="820"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7"/>
            <p:cNvSpPr/>
            <p:nvPr/>
          </p:nvSpPr>
          <p:spPr>
            <a:xfrm>
              <a:off x="9101182" y="2200490"/>
              <a:ext cx="37402" cy="37578"/>
            </a:xfrm>
            <a:custGeom>
              <a:avLst/>
              <a:gdLst/>
              <a:ahLst/>
              <a:cxnLst/>
              <a:rect l="l" t="t" r="r" b="b"/>
              <a:pathLst>
                <a:path w="1063" h="1068" extrusionOk="0">
                  <a:moveTo>
                    <a:pt x="532" y="1"/>
                  </a:moveTo>
                  <a:cubicBezTo>
                    <a:pt x="237" y="1"/>
                    <a:pt x="1" y="237"/>
                    <a:pt x="1" y="537"/>
                  </a:cubicBezTo>
                  <a:cubicBezTo>
                    <a:pt x="1" y="831"/>
                    <a:pt x="237" y="1067"/>
                    <a:pt x="532" y="1067"/>
                  </a:cubicBezTo>
                  <a:cubicBezTo>
                    <a:pt x="826" y="1067"/>
                    <a:pt x="1062" y="831"/>
                    <a:pt x="1062" y="537"/>
                  </a:cubicBezTo>
                  <a:cubicBezTo>
                    <a:pt x="1062" y="237"/>
                    <a:pt x="826" y="1"/>
                    <a:pt x="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7"/>
            <p:cNvSpPr/>
            <p:nvPr/>
          </p:nvSpPr>
          <p:spPr>
            <a:xfrm>
              <a:off x="8781702" y="872045"/>
              <a:ext cx="37366" cy="37754"/>
            </a:xfrm>
            <a:custGeom>
              <a:avLst/>
              <a:gdLst/>
              <a:ahLst/>
              <a:cxnLst/>
              <a:rect l="l" t="t" r="r" b="b"/>
              <a:pathLst>
                <a:path w="1062" h="1073" extrusionOk="0">
                  <a:moveTo>
                    <a:pt x="531" y="1"/>
                  </a:moveTo>
                  <a:cubicBezTo>
                    <a:pt x="237" y="1"/>
                    <a:pt x="0" y="242"/>
                    <a:pt x="0" y="537"/>
                  </a:cubicBezTo>
                  <a:cubicBezTo>
                    <a:pt x="0" y="831"/>
                    <a:pt x="237" y="1072"/>
                    <a:pt x="531" y="1072"/>
                  </a:cubicBezTo>
                  <a:cubicBezTo>
                    <a:pt x="826" y="1072"/>
                    <a:pt x="1062" y="831"/>
                    <a:pt x="1062" y="537"/>
                  </a:cubicBezTo>
                  <a:cubicBezTo>
                    <a:pt x="1062" y="242"/>
                    <a:pt x="826"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7"/>
            <p:cNvSpPr/>
            <p:nvPr/>
          </p:nvSpPr>
          <p:spPr>
            <a:xfrm>
              <a:off x="8894470" y="490428"/>
              <a:ext cx="37226" cy="37754"/>
            </a:xfrm>
            <a:custGeom>
              <a:avLst/>
              <a:gdLst/>
              <a:ahLst/>
              <a:cxnLst/>
              <a:rect l="l" t="t" r="r" b="b"/>
              <a:pathLst>
                <a:path w="1058" h="1073" extrusionOk="0">
                  <a:moveTo>
                    <a:pt x="532" y="0"/>
                  </a:moveTo>
                  <a:cubicBezTo>
                    <a:pt x="237" y="0"/>
                    <a:pt x="1" y="242"/>
                    <a:pt x="1" y="536"/>
                  </a:cubicBezTo>
                  <a:cubicBezTo>
                    <a:pt x="1" y="836"/>
                    <a:pt x="237" y="1072"/>
                    <a:pt x="532" y="1072"/>
                  </a:cubicBezTo>
                  <a:cubicBezTo>
                    <a:pt x="821" y="1072"/>
                    <a:pt x="1057" y="836"/>
                    <a:pt x="1057" y="536"/>
                  </a:cubicBezTo>
                  <a:cubicBezTo>
                    <a:pt x="1057" y="242"/>
                    <a:pt x="821"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7"/>
            <p:cNvSpPr/>
            <p:nvPr/>
          </p:nvSpPr>
          <p:spPr>
            <a:xfrm>
              <a:off x="8774665" y="1041601"/>
              <a:ext cx="37402" cy="37754"/>
            </a:xfrm>
            <a:custGeom>
              <a:avLst/>
              <a:gdLst/>
              <a:ahLst/>
              <a:cxnLst/>
              <a:rect l="l" t="t" r="r" b="b"/>
              <a:pathLst>
                <a:path w="1063" h="1073" extrusionOk="0">
                  <a:moveTo>
                    <a:pt x="532" y="0"/>
                  </a:moveTo>
                  <a:cubicBezTo>
                    <a:pt x="237" y="0"/>
                    <a:pt x="1" y="242"/>
                    <a:pt x="1" y="536"/>
                  </a:cubicBezTo>
                  <a:cubicBezTo>
                    <a:pt x="1" y="830"/>
                    <a:pt x="237" y="1072"/>
                    <a:pt x="532" y="1072"/>
                  </a:cubicBezTo>
                  <a:cubicBezTo>
                    <a:pt x="826" y="1072"/>
                    <a:pt x="1062" y="830"/>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7"/>
            <p:cNvSpPr/>
            <p:nvPr/>
          </p:nvSpPr>
          <p:spPr>
            <a:xfrm>
              <a:off x="8971420" y="2421803"/>
              <a:ext cx="37366" cy="37754"/>
            </a:xfrm>
            <a:custGeom>
              <a:avLst/>
              <a:gdLst/>
              <a:ahLst/>
              <a:cxnLst/>
              <a:rect l="l" t="t" r="r" b="b"/>
              <a:pathLst>
                <a:path w="1062" h="1073" extrusionOk="0">
                  <a:moveTo>
                    <a:pt x="531" y="1"/>
                  </a:moveTo>
                  <a:cubicBezTo>
                    <a:pt x="236" y="1"/>
                    <a:pt x="0" y="242"/>
                    <a:pt x="0" y="537"/>
                  </a:cubicBezTo>
                  <a:cubicBezTo>
                    <a:pt x="0" y="831"/>
                    <a:pt x="236" y="1073"/>
                    <a:pt x="531" y="1073"/>
                  </a:cubicBezTo>
                  <a:cubicBezTo>
                    <a:pt x="820" y="1073"/>
                    <a:pt x="1061" y="831"/>
                    <a:pt x="1061" y="537"/>
                  </a:cubicBezTo>
                  <a:cubicBezTo>
                    <a:pt x="1061" y="242"/>
                    <a:pt x="820" y="1"/>
                    <a:pt x="531" y="1"/>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7"/>
            <p:cNvSpPr/>
            <p:nvPr/>
          </p:nvSpPr>
          <p:spPr>
            <a:xfrm>
              <a:off x="9026484" y="193678"/>
              <a:ext cx="37402" cy="37754"/>
            </a:xfrm>
            <a:custGeom>
              <a:avLst/>
              <a:gdLst/>
              <a:ahLst/>
              <a:cxnLst/>
              <a:rect l="l" t="t" r="r" b="b"/>
              <a:pathLst>
                <a:path w="1063" h="1073" extrusionOk="0">
                  <a:moveTo>
                    <a:pt x="532" y="0"/>
                  </a:moveTo>
                  <a:cubicBezTo>
                    <a:pt x="243" y="0"/>
                    <a:pt x="1" y="242"/>
                    <a:pt x="1" y="536"/>
                  </a:cubicBezTo>
                  <a:cubicBezTo>
                    <a:pt x="1" y="836"/>
                    <a:pt x="243" y="1072"/>
                    <a:pt x="532" y="1072"/>
                  </a:cubicBezTo>
                  <a:cubicBezTo>
                    <a:pt x="826" y="1072"/>
                    <a:pt x="1062" y="836"/>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7"/>
            <p:cNvSpPr/>
            <p:nvPr/>
          </p:nvSpPr>
          <p:spPr>
            <a:xfrm>
              <a:off x="8334641" y="212537"/>
              <a:ext cx="37366" cy="37754"/>
            </a:xfrm>
            <a:custGeom>
              <a:avLst/>
              <a:gdLst/>
              <a:ahLst/>
              <a:cxnLst/>
              <a:rect l="l" t="t" r="r" b="b"/>
              <a:pathLst>
                <a:path w="1062" h="1073" extrusionOk="0">
                  <a:moveTo>
                    <a:pt x="531" y="0"/>
                  </a:moveTo>
                  <a:cubicBezTo>
                    <a:pt x="242" y="0"/>
                    <a:pt x="0" y="242"/>
                    <a:pt x="0" y="536"/>
                  </a:cubicBezTo>
                  <a:cubicBezTo>
                    <a:pt x="0" y="831"/>
                    <a:pt x="242" y="1072"/>
                    <a:pt x="531" y="1072"/>
                  </a:cubicBezTo>
                  <a:cubicBezTo>
                    <a:pt x="825" y="1072"/>
                    <a:pt x="1062" y="831"/>
                    <a:pt x="1062" y="536"/>
                  </a:cubicBezTo>
                  <a:cubicBezTo>
                    <a:pt x="1062" y="242"/>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7"/>
            <p:cNvSpPr/>
            <p:nvPr/>
          </p:nvSpPr>
          <p:spPr>
            <a:xfrm>
              <a:off x="8718650" y="1611598"/>
              <a:ext cx="37402" cy="37754"/>
            </a:xfrm>
            <a:custGeom>
              <a:avLst/>
              <a:gdLst/>
              <a:ahLst/>
              <a:cxnLst/>
              <a:rect l="l" t="t" r="r" b="b"/>
              <a:pathLst>
                <a:path w="1063" h="1073" extrusionOk="0">
                  <a:moveTo>
                    <a:pt x="531" y="1"/>
                  </a:moveTo>
                  <a:cubicBezTo>
                    <a:pt x="242" y="1"/>
                    <a:pt x="1" y="243"/>
                    <a:pt x="1" y="537"/>
                  </a:cubicBezTo>
                  <a:cubicBezTo>
                    <a:pt x="1" y="831"/>
                    <a:pt x="242" y="1073"/>
                    <a:pt x="531" y="1073"/>
                  </a:cubicBezTo>
                  <a:cubicBezTo>
                    <a:pt x="826" y="1073"/>
                    <a:pt x="1062" y="831"/>
                    <a:pt x="1062" y="537"/>
                  </a:cubicBezTo>
                  <a:cubicBezTo>
                    <a:pt x="1062" y="243"/>
                    <a:pt x="826"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7"/>
            <p:cNvSpPr/>
            <p:nvPr/>
          </p:nvSpPr>
          <p:spPr>
            <a:xfrm>
              <a:off x="9026484" y="1470366"/>
              <a:ext cx="37402" cy="37542"/>
            </a:xfrm>
            <a:custGeom>
              <a:avLst/>
              <a:gdLst/>
              <a:ahLst/>
              <a:cxnLst/>
              <a:rect l="l" t="t" r="r" b="b"/>
              <a:pathLst>
                <a:path w="1063" h="1067" extrusionOk="0">
                  <a:moveTo>
                    <a:pt x="532" y="0"/>
                  </a:moveTo>
                  <a:cubicBezTo>
                    <a:pt x="243" y="0"/>
                    <a:pt x="1" y="237"/>
                    <a:pt x="1" y="536"/>
                  </a:cubicBezTo>
                  <a:cubicBezTo>
                    <a:pt x="1" y="830"/>
                    <a:pt x="243" y="1067"/>
                    <a:pt x="532" y="1067"/>
                  </a:cubicBezTo>
                  <a:cubicBezTo>
                    <a:pt x="826" y="1067"/>
                    <a:pt x="1062" y="830"/>
                    <a:pt x="1062" y="536"/>
                  </a:cubicBezTo>
                  <a:cubicBezTo>
                    <a:pt x="1062" y="237"/>
                    <a:pt x="826" y="0"/>
                    <a:pt x="532" y="0"/>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7"/>
            <p:cNvSpPr/>
            <p:nvPr/>
          </p:nvSpPr>
          <p:spPr>
            <a:xfrm>
              <a:off x="8978421" y="721348"/>
              <a:ext cx="37402" cy="37754"/>
            </a:xfrm>
            <a:custGeom>
              <a:avLst/>
              <a:gdLst/>
              <a:ahLst/>
              <a:cxnLst/>
              <a:rect l="l" t="t" r="r" b="b"/>
              <a:pathLst>
                <a:path w="1063" h="1073" extrusionOk="0">
                  <a:moveTo>
                    <a:pt x="531" y="1"/>
                  </a:moveTo>
                  <a:cubicBezTo>
                    <a:pt x="237" y="1"/>
                    <a:pt x="1" y="237"/>
                    <a:pt x="1" y="537"/>
                  </a:cubicBezTo>
                  <a:cubicBezTo>
                    <a:pt x="1" y="831"/>
                    <a:pt x="237" y="1073"/>
                    <a:pt x="531" y="1073"/>
                  </a:cubicBezTo>
                  <a:cubicBezTo>
                    <a:pt x="820" y="1073"/>
                    <a:pt x="1062" y="831"/>
                    <a:pt x="1062" y="537"/>
                  </a:cubicBezTo>
                  <a:cubicBezTo>
                    <a:pt x="1062" y="237"/>
                    <a:pt x="820"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7"/>
            <p:cNvSpPr/>
            <p:nvPr/>
          </p:nvSpPr>
          <p:spPr>
            <a:xfrm>
              <a:off x="8756017" y="2808064"/>
              <a:ext cx="37366" cy="37754"/>
            </a:xfrm>
            <a:custGeom>
              <a:avLst/>
              <a:gdLst/>
              <a:ahLst/>
              <a:cxnLst/>
              <a:rect l="l" t="t" r="r" b="b"/>
              <a:pathLst>
                <a:path w="1062" h="1073" extrusionOk="0">
                  <a:moveTo>
                    <a:pt x="531" y="0"/>
                  </a:moveTo>
                  <a:cubicBezTo>
                    <a:pt x="237" y="0"/>
                    <a:pt x="0" y="242"/>
                    <a:pt x="0" y="536"/>
                  </a:cubicBezTo>
                  <a:cubicBezTo>
                    <a:pt x="0" y="836"/>
                    <a:pt x="237" y="1072"/>
                    <a:pt x="531" y="1072"/>
                  </a:cubicBezTo>
                  <a:cubicBezTo>
                    <a:pt x="825" y="1072"/>
                    <a:pt x="1062" y="836"/>
                    <a:pt x="1062" y="536"/>
                  </a:cubicBezTo>
                  <a:cubicBezTo>
                    <a:pt x="1062" y="242"/>
                    <a:pt x="825" y="0"/>
                    <a:pt x="531"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7"/>
            <p:cNvSpPr/>
            <p:nvPr/>
          </p:nvSpPr>
          <p:spPr>
            <a:xfrm>
              <a:off x="9101182" y="4108221"/>
              <a:ext cx="37402" cy="37754"/>
            </a:xfrm>
            <a:custGeom>
              <a:avLst/>
              <a:gdLst/>
              <a:ahLst/>
              <a:cxnLst/>
              <a:rect l="l" t="t" r="r" b="b"/>
              <a:pathLst>
                <a:path w="1063" h="1073" extrusionOk="0">
                  <a:moveTo>
                    <a:pt x="532" y="0"/>
                  </a:moveTo>
                  <a:cubicBezTo>
                    <a:pt x="237" y="0"/>
                    <a:pt x="1" y="242"/>
                    <a:pt x="1" y="536"/>
                  </a:cubicBezTo>
                  <a:cubicBezTo>
                    <a:pt x="1" y="831"/>
                    <a:pt x="237" y="1072"/>
                    <a:pt x="532" y="1072"/>
                  </a:cubicBezTo>
                  <a:cubicBezTo>
                    <a:pt x="826" y="1072"/>
                    <a:pt x="1062" y="831"/>
                    <a:pt x="1062" y="536"/>
                  </a:cubicBezTo>
                  <a:cubicBezTo>
                    <a:pt x="1062" y="242"/>
                    <a:pt x="826"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7"/>
            <p:cNvSpPr/>
            <p:nvPr/>
          </p:nvSpPr>
          <p:spPr>
            <a:xfrm>
              <a:off x="8875822" y="4748869"/>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0" y="1072"/>
                    <a:pt x="1062" y="831"/>
                    <a:pt x="1062" y="536"/>
                  </a:cubicBezTo>
                  <a:cubicBezTo>
                    <a:pt x="1062" y="242"/>
                    <a:pt x="820"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7"/>
            <p:cNvSpPr/>
            <p:nvPr/>
          </p:nvSpPr>
          <p:spPr>
            <a:xfrm>
              <a:off x="8315958" y="5007901"/>
              <a:ext cx="37366" cy="37754"/>
            </a:xfrm>
            <a:custGeom>
              <a:avLst/>
              <a:gdLst/>
              <a:ahLst/>
              <a:cxnLst/>
              <a:rect l="l" t="t" r="r" b="b"/>
              <a:pathLst>
                <a:path w="1062" h="1073" extrusionOk="0">
                  <a:moveTo>
                    <a:pt x="531" y="0"/>
                  </a:moveTo>
                  <a:cubicBezTo>
                    <a:pt x="242" y="0"/>
                    <a:pt x="0" y="242"/>
                    <a:pt x="0" y="536"/>
                  </a:cubicBezTo>
                  <a:cubicBezTo>
                    <a:pt x="0" y="836"/>
                    <a:pt x="242" y="1072"/>
                    <a:pt x="531" y="1072"/>
                  </a:cubicBezTo>
                  <a:cubicBezTo>
                    <a:pt x="825" y="1072"/>
                    <a:pt x="1062" y="836"/>
                    <a:pt x="1062" y="536"/>
                  </a:cubicBezTo>
                  <a:cubicBezTo>
                    <a:pt x="1062" y="242"/>
                    <a:pt x="825"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7"/>
            <p:cNvSpPr/>
            <p:nvPr/>
          </p:nvSpPr>
          <p:spPr>
            <a:xfrm>
              <a:off x="8672066" y="3090741"/>
              <a:ext cx="37366" cy="37754"/>
            </a:xfrm>
            <a:custGeom>
              <a:avLst/>
              <a:gdLst/>
              <a:ahLst/>
              <a:cxnLst/>
              <a:rect l="l" t="t" r="r" b="b"/>
              <a:pathLst>
                <a:path w="1062" h="1073" extrusionOk="0">
                  <a:moveTo>
                    <a:pt x="531" y="1"/>
                  </a:moveTo>
                  <a:cubicBezTo>
                    <a:pt x="237" y="1"/>
                    <a:pt x="0" y="243"/>
                    <a:pt x="0" y="537"/>
                  </a:cubicBezTo>
                  <a:cubicBezTo>
                    <a:pt x="0" y="831"/>
                    <a:pt x="237" y="1073"/>
                    <a:pt x="531" y="1073"/>
                  </a:cubicBezTo>
                  <a:cubicBezTo>
                    <a:pt x="825" y="1073"/>
                    <a:pt x="1062" y="831"/>
                    <a:pt x="1062" y="537"/>
                  </a:cubicBezTo>
                  <a:cubicBezTo>
                    <a:pt x="1062" y="243"/>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7"/>
            <p:cNvSpPr/>
            <p:nvPr/>
          </p:nvSpPr>
          <p:spPr>
            <a:xfrm>
              <a:off x="8700178" y="3502863"/>
              <a:ext cx="37191" cy="37754"/>
            </a:xfrm>
            <a:custGeom>
              <a:avLst/>
              <a:gdLst/>
              <a:ahLst/>
              <a:cxnLst/>
              <a:rect l="l" t="t" r="r" b="b"/>
              <a:pathLst>
                <a:path w="1057" h="1073" extrusionOk="0">
                  <a:moveTo>
                    <a:pt x="526" y="1"/>
                  </a:moveTo>
                  <a:cubicBezTo>
                    <a:pt x="237" y="1"/>
                    <a:pt x="0" y="243"/>
                    <a:pt x="0" y="537"/>
                  </a:cubicBezTo>
                  <a:cubicBezTo>
                    <a:pt x="0" y="836"/>
                    <a:pt x="237" y="1073"/>
                    <a:pt x="526" y="1073"/>
                  </a:cubicBezTo>
                  <a:cubicBezTo>
                    <a:pt x="820" y="1073"/>
                    <a:pt x="1056" y="836"/>
                    <a:pt x="1056" y="537"/>
                  </a:cubicBezTo>
                  <a:cubicBezTo>
                    <a:pt x="1056" y="243"/>
                    <a:pt x="820" y="1"/>
                    <a:pt x="526"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7"/>
            <p:cNvSpPr/>
            <p:nvPr/>
          </p:nvSpPr>
          <p:spPr>
            <a:xfrm>
              <a:off x="8815163" y="5064478"/>
              <a:ext cx="37402" cy="37754"/>
            </a:xfrm>
            <a:custGeom>
              <a:avLst/>
              <a:gdLst/>
              <a:ahLst/>
              <a:cxnLst/>
              <a:rect l="l" t="t" r="r" b="b"/>
              <a:pathLst>
                <a:path w="1063" h="1073" extrusionOk="0">
                  <a:moveTo>
                    <a:pt x="531" y="0"/>
                  </a:moveTo>
                  <a:cubicBezTo>
                    <a:pt x="237" y="0"/>
                    <a:pt x="1" y="242"/>
                    <a:pt x="1" y="536"/>
                  </a:cubicBezTo>
                  <a:cubicBezTo>
                    <a:pt x="1" y="831"/>
                    <a:pt x="237" y="1072"/>
                    <a:pt x="531" y="1072"/>
                  </a:cubicBezTo>
                  <a:cubicBezTo>
                    <a:pt x="820" y="1072"/>
                    <a:pt x="1062" y="831"/>
                    <a:pt x="1062" y="536"/>
                  </a:cubicBezTo>
                  <a:cubicBezTo>
                    <a:pt x="1062" y="242"/>
                    <a:pt x="820"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7"/>
            <p:cNvSpPr/>
            <p:nvPr/>
          </p:nvSpPr>
          <p:spPr>
            <a:xfrm>
              <a:off x="9101182" y="5026760"/>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7"/>
            <p:cNvSpPr/>
            <p:nvPr/>
          </p:nvSpPr>
          <p:spPr>
            <a:xfrm>
              <a:off x="8572598" y="4906779"/>
              <a:ext cx="37366" cy="37542"/>
            </a:xfrm>
            <a:custGeom>
              <a:avLst/>
              <a:gdLst/>
              <a:ahLst/>
              <a:cxnLst/>
              <a:rect l="l" t="t" r="r" b="b"/>
              <a:pathLst>
                <a:path w="1062" h="1067" extrusionOk="0">
                  <a:moveTo>
                    <a:pt x="531" y="0"/>
                  </a:moveTo>
                  <a:cubicBezTo>
                    <a:pt x="237" y="0"/>
                    <a:pt x="0" y="237"/>
                    <a:pt x="0" y="536"/>
                  </a:cubicBezTo>
                  <a:cubicBezTo>
                    <a:pt x="0" y="830"/>
                    <a:pt x="237" y="1067"/>
                    <a:pt x="531" y="1067"/>
                  </a:cubicBezTo>
                  <a:cubicBezTo>
                    <a:pt x="820" y="1067"/>
                    <a:pt x="1062" y="830"/>
                    <a:pt x="1062" y="536"/>
                  </a:cubicBezTo>
                  <a:cubicBezTo>
                    <a:pt x="1062" y="237"/>
                    <a:pt x="820"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7"/>
            <p:cNvSpPr/>
            <p:nvPr/>
          </p:nvSpPr>
          <p:spPr>
            <a:xfrm>
              <a:off x="8781702" y="3698491"/>
              <a:ext cx="37366" cy="37578"/>
            </a:xfrm>
            <a:custGeom>
              <a:avLst/>
              <a:gdLst/>
              <a:ahLst/>
              <a:cxnLst/>
              <a:rect l="l" t="t" r="r" b="b"/>
              <a:pathLst>
                <a:path w="1062" h="1068" extrusionOk="0">
                  <a:moveTo>
                    <a:pt x="531" y="1"/>
                  </a:moveTo>
                  <a:cubicBezTo>
                    <a:pt x="237" y="1"/>
                    <a:pt x="0" y="237"/>
                    <a:pt x="0" y="537"/>
                  </a:cubicBezTo>
                  <a:cubicBezTo>
                    <a:pt x="0" y="831"/>
                    <a:pt x="237" y="1067"/>
                    <a:pt x="531" y="1067"/>
                  </a:cubicBezTo>
                  <a:cubicBezTo>
                    <a:pt x="826" y="1067"/>
                    <a:pt x="1062" y="831"/>
                    <a:pt x="1062" y="537"/>
                  </a:cubicBezTo>
                  <a:cubicBezTo>
                    <a:pt x="1062" y="237"/>
                    <a:pt x="826"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7"/>
            <p:cNvSpPr/>
            <p:nvPr/>
          </p:nvSpPr>
          <p:spPr>
            <a:xfrm>
              <a:off x="8894470" y="3316875"/>
              <a:ext cx="37226" cy="37754"/>
            </a:xfrm>
            <a:custGeom>
              <a:avLst/>
              <a:gdLst/>
              <a:ahLst/>
              <a:cxnLst/>
              <a:rect l="l" t="t" r="r" b="b"/>
              <a:pathLst>
                <a:path w="1058" h="1073" extrusionOk="0">
                  <a:moveTo>
                    <a:pt x="532" y="1"/>
                  </a:moveTo>
                  <a:cubicBezTo>
                    <a:pt x="237" y="1"/>
                    <a:pt x="1" y="242"/>
                    <a:pt x="1" y="537"/>
                  </a:cubicBezTo>
                  <a:cubicBezTo>
                    <a:pt x="1" y="831"/>
                    <a:pt x="237" y="1073"/>
                    <a:pt x="532" y="1073"/>
                  </a:cubicBezTo>
                  <a:cubicBezTo>
                    <a:pt x="821" y="1073"/>
                    <a:pt x="1057" y="831"/>
                    <a:pt x="1057" y="537"/>
                  </a:cubicBezTo>
                  <a:cubicBezTo>
                    <a:pt x="1057" y="242"/>
                    <a:pt x="821" y="1"/>
                    <a:pt x="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7"/>
            <p:cNvSpPr/>
            <p:nvPr/>
          </p:nvSpPr>
          <p:spPr>
            <a:xfrm>
              <a:off x="8031593" y="5121056"/>
              <a:ext cx="37191" cy="37754"/>
            </a:xfrm>
            <a:custGeom>
              <a:avLst/>
              <a:gdLst/>
              <a:ahLst/>
              <a:cxnLst/>
              <a:rect l="l" t="t" r="r" b="b"/>
              <a:pathLst>
                <a:path w="1057" h="1073" extrusionOk="0">
                  <a:moveTo>
                    <a:pt x="526" y="0"/>
                  </a:moveTo>
                  <a:cubicBezTo>
                    <a:pt x="237" y="0"/>
                    <a:pt x="0" y="237"/>
                    <a:pt x="0" y="536"/>
                  </a:cubicBezTo>
                  <a:cubicBezTo>
                    <a:pt x="0" y="831"/>
                    <a:pt x="237" y="1072"/>
                    <a:pt x="526" y="1072"/>
                  </a:cubicBezTo>
                  <a:cubicBezTo>
                    <a:pt x="820" y="1072"/>
                    <a:pt x="1057" y="831"/>
                    <a:pt x="1057" y="536"/>
                  </a:cubicBezTo>
                  <a:cubicBezTo>
                    <a:pt x="1057" y="237"/>
                    <a:pt x="820" y="0"/>
                    <a:pt x="526" y="0"/>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7"/>
            <p:cNvSpPr/>
            <p:nvPr/>
          </p:nvSpPr>
          <p:spPr>
            <a:xfrm>
              <a:off x="7949858" y="4722973"/>
              <a:ext cx="125962" cy="127264"/>
            </a:xfrm>
            <a:custGeom>
              <a:avLst/>
              <a:gdLst/>
              <a:ahLst/>
              <a:cxnLst/>
              <a:rect l="l" t="t" r="r" b="b"/>
              <a:pathLst>
                <a:path w="3580" h="3617" extrusionOk="0">
                  <a:moveTo>
                    <a:pt x="1793" y="1"/>
                  </a:moveTo>
                  <a:cubicBezTo>
                    <a:pt x="805" y="1"/>
                    <a:pt x="1" y="810"/>
                    <a:pt x="1" y="1808"/>
                  </a:cubicBezTo>
                  <a:cubicBezTo>
                    <a:pt x="1" y="2807"/>
                    <a:pt x="805" y="3616"/>
                    <a:pt x="1793" y="3616"/>
                  </a:cubicBezTo>
                  <a:cubicBezTo>
                    <a:pt x="2781" y="3616"/>
                    <a:pt x="3579" y="2807"/>
                    <a:pt x="3579" y="1808"/>
                  </a:cubicBezTo>
                  <a:cubicBezTo>
                    <a:pt x="3579" y="810"/>
                    <a:pt x="2781" y="1"/>
                    <a:pt x="1793"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7"/>
            <p:cNvSpPr/>
            <p:nvPr/>
          </p:nvSpPr>
          <p:spPr>
            <a:xfrm>
              <a:off x="8774665" y="3868048"/>
              <a:ext cx="37402" cy="37754"/>
            </a:xfrm>
            <a:custGeom>
              <a:avLst/>
              <a:gdLst/>
              <a:ahLst/>
              <a:cxnLst/>
              <a:rect l="l" t="t" r="r" b="b"/>
              <a:pathLst>
                <a:path w="1063" h="1073" extrusionOk="0">
                  <a:moveTo>
                    <a:pt x="532" y="0"/>
                  </a:moveTo>
                  <a:cubicBezTo>
                    <a:pt x="237" y="0"/>
                    <a:pt x="1" y="237"/>
                    <a:pt x="1" y="536"/>
                  </a:cubicBezTo>
                  <a:cubicBezTo>
                    <a:pt x="1" y="831"/>
                    <a:pt x="237" y="1072"/>
                    <a:pt x="532" y="1072"/>
                  </a:cubicBezTo>
                  <a:cubicBezTo>
                    <a:pt x="826" y="1072"/>
                    <a:pt x="1062" y="831"/>
                    <a:pt x="1062" y="536"/>
                  </a:cubicBezTo>
                  <a:cubicBezTo>
                    <a:pt x="1062" y="237"/>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7"/>
            <p:cNvSpPr/>
            <p:nvPr/>
          </p:nvSpPr>
          <p:spPr>
            <a:xfrm>
              <a:off x="8236827" y="4767728"/>
              <a:ext cx="37191" cy="37754"/>
            </a:xfrm>
            <a:custGeom>
              <a:avLst/>
              <a:gdLst/>
              <a:ahLst/>
              <a:cxnLst/>
              <a:rect l="l" t="t" r="r" b="b"/>
              <a:pathLst>
                <a:path w="1057" h="1073" extrusionOk="0">
                  <a:moveTo>
                    <a:pt x="531" y="0"/>
                  </a:moveTo>
                  <a:cubicBezTo>
                    <a:pt x="237" y="0"/>
                    <a:pt x="0" y="242"/>
                    <a:pt x="0" y="536"/>
                  </a:cubicBezTo>
                  <a:cubicBezTo>
                    <a:pt x="0" y="831"/>
                    <a:pt x="237" y="1072"/>
                    <a:pt x="531" y="1072"/>
                  </a:cubicBezTo>
                  <a:cubicBezTo>
                    <a:pt x="820" y="1072"/>
                    <a:pt x="1057" y="831"/>
                    <a:pt x="1057" y="536"/>
                  </a:cubicBezTo>
                  <a:cubicBezTo>
                    <a:pt x="1057" y="242"/>
                    <a:pt x="820"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7"/>
            <p:cNvSpPr/>
            <p:nvPr/>
          </p:nvSpPr>
          <p:spPr>
            <a:xfrm>
              <a:off x="9026484" y="3020124"/>
              <a:ext cx="37402" cy="37754"/>
            </a:xfrm>
            <a:custGeom>
              <a:avLst/>
              <a:gdLst/>
              <a:ahLst/>
              <a:cxnLst/>
              <a:rect l="l" t="t" r="r" b="b"/>
              <a:pathLst>
                <a:path w="1063" h="1073" extrusionOk="0">
                  <a:moveTo>
                    <a:pt x="532" y="0"/>
                  </a:moveTo>
                  <a:cubicBezTo>
                    <a:pt x="243" y="0"/>
                    <a:pt x="1" y="237"/>
                    <a:pt x="1" y="536"/>
                  </a:cubicBezTo>
                  <a:cubicBezTo>
                    <a:pt x="1" y="831"/>
                    <a:pt x="243" y="1072"/>
                    <a:pt x="532" y="1072"/>
                  </a:cubicBezTo>
                  <a:cubicBezTo>
                    <a:pt x="826" y="1072"/>
                    <a:pt x="1062" y="831"/>
                    <a:pt x="1062" y="536"/>
                  </a:cubicBezTo>
                  <a:cubicBezTo>
                    <a:pt x="1062" y="237"/>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7"/>
            <p:cNvSpPr/>
            <p:nvPr/>
          </p:nvSpPr>
          <p:spPr>
            <a:xfrm>
              <a:off x="8875822" y="2575632"/>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0" y="1073"/>
                    <a:pt x="1062" y="836"/>
                    <a:pt x="1062" y="537"/>
                  </a:cubicBezTo>
                  <a:cubicBezTo>
                    <a:pt x="1062" y="243"/>
                    <a:pt x="820" y="1"/>
                    <a:pt x="531" y="1"/>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7"/>
            <p:cNvSpPr/>
            <p:nvPr/>
          </p:nvSpPr>
          <p:spPr>
            <a:xfrm>
              <a:off x="8718650" y="4438045"/>
              <a:ext cx="37402" cy="37578"/>
            </a:xfrm>
            <a:custGeom>
              <a:avLst/>
              <a:gdLst/>
              <a:ahLst/>
              <a:cxnLst/>
              <a:rect l="l" t="t" r="r" b="b"/>
              <a:pathLst>
                <a:path w="1063" h="1068" extrusionOk="0">
                  <a:moveTo>
                    <a:pt x="531" y="1"/>
                  </a:moveTo>
                  <a:cubicBezTo>
                    <a:pt x="242" y="1"/>
                    <a:pt x="1" y="237"/>
                    <a:pt x="1" y="537"/>
                  </a:cubicBezTo>
                  <a:cubicBezTo>
                    <a:pt x="1" y="831"/>
                    <a:pt x="242" y="1068"/>
                    <a:pt x="531" y="1068"/>
                  </a:cubicBezTo>
                  <a:cubicBezTo>
                    <a:pt x="826" y="1068"/>
                    <a:pt x="1062" y="831"/>
                    <a:pt x="1062" y="537"/>
                  </a:cubicBezTo>
                  <a:cubicBezTo>
                    <a:pt x="1062" y="237"/>
                    <a:pt x="826"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7"/>
            <p:cNvSpPr/>
            <p:nvPr/>
          </p:nvSpPr>
          <p:spPr>
            <a:xfrm>
              <a:off x="9063851" y="2720243"/>
              <a:ext cx="37366" cy="37754"/>
            </a:xfrm>
            <a:custGeom>
              <a:avLst/>
              <a:gdLst/>
              <a:ahLst/>
              <a:cxnLst/>
              <a:rect l="l" t="t" r="r" b="b"/>
              <a:pathLst>
                <a:path w="1062" h="1073" extrusionOk="0">
                  <a:moveTo>
                    <a:pt x="531" y="0"/>
                  </a:moveTo>
                  <a:cubicBezTo>
                    <a:pt x="237" y="0"/>
                    <a:pt x="0" y="237"/>
                    <a:pt x="0" y="536"/>
                  </a:cubicBezTo>
                  <a:cubicBezTo>
                    <a:pt x="0" y="830"/>
                    <a:pt x="237" y="1072"/>
                    <a:pt x="531" y="1072"/>
                  </a:cubicBezTo>
                  <a:cubicBezTo>
                    <a:pt x="825" y="1072"/>
                    <a:pt x="1062" y="830"/>
                    <a:pt x="1062" y="536"/>
                  </a:cubicBezTo>
                  <a:cubicBezTo>
                    <a:pt x="1062" y="237"/>
                    <a:pt x="825" y="0"/>
                    <a:pt x="531" y="0"/>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7"/>
            <p:cNvSpPr/>
            <p:nvPr/>
          </p:nvSpPr>
          <p:spPr>
            <a:xfrm>
              <a:off x="9026484" y="4296636"/>
              <a:ext cx="37402" cy="37718"/>
            </a:xfrm>
            <a:custGeom>
              <a:avLst/>
              <a:gdLst/>
              <a:ahLst/>
              <a:cxnLst/>
              <a:rect l="l" t="t" r="r" b="b"/>
              <a:pathLst>
                <a:path w="1063" h="1072" extrusionOk="0">
                  <a:moveTo>
                    <a:pt x="532" y="0"/>
                  </a:moveTo>
                  <a:cubicBezTo>
                    <a:pt x="243" y="0"/>
                    <a:pt x="1" y="242"/>
                    <a:pt x="1" y="536"/>
                  </a:cubicBezTo>
                  <a:cubicBezTo>
                    <a:pt x="1" y="836"/>
                    <a:pt x="243" y="1072"/>
                    <a:pt x="532" y="1072"/>
                  </a:cubicBezTo>
                  <a:cubicBezTo>
                    <a:pt x="826" y="1072"/>
                    <a:pt x="1062" y="836"/>
                    <a:pt x="1062" y="536"/>
                  </a:cubicBezTo>
                  <a:cubicBezTo>
                    <a:pt x="1062" y="242"/>
                    <a:pt x="826" y="0"/>
                    <a:pt x="532" y="0"/>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7"/>
            <p:cNvSpPr/>
            <p:nvPr/>
          </p:nvSpPr>
          <p:spPr>
            <a:xfrm>
              <a:off x="8662812" y="2594491"/>
              <a:ext cx="37191" cy="37754"/>
            </a:xfrm>
            <a:custGeom>
              <a:avLst/>
              <a:gdLst/>
              <a:ahLst/>
              <a:cxnLst/>
              <a:rect l="l" t="t" r="r" b="b"/>
              <a:pathLst>
                <a:path w="1057" h="1073" extrusionOk="0">
                  <a:moveTo>
                    <a:pt x="531" y="1"/>
                  </a:moveTo>
                  <a:cubicBezTo>
                    <a:pt x="237" y="1"/>
                    <a:pt x="1" y="242"/>
                    <a:pt x="1" y="537"/>
                  </a:cubicBezTo>
                  <a:cubicBezTo>
                    <a:pt x="1" y="836"/>
                    <a:pt x="237" y="1073"/>
                    <a:pt x="531" y="1073"/>
                  </a:cubicBezTo>
                  <a:cubicBezTo>
                    <a:pt x="820" y="1073"/>
                    <a:pt x="1057" y="836"/>
                    <a:pt x="1057" y="537"/>
                  </a:cubicBezTo>
                  <a:cubicBezTo>
                    <a:pt x="1057" y="242"/>
                    <a:pt x="820"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7"/>
            <p:cNvSpPr/>
            <p:nvPr/>
          </p:nvSpPr>
          <p:spPr>
            <a:xfrm>
              <a:off x="8978421" y="3547618"/>
              <a:ext cx="37402" cy="37754"/>
            </a:xfrm>
            <a:custGeom>
              <a:avLst/>
              <a:gdLst/>
              <a:ahLst/>
              <a:cxnLst/>
              <a:rect l="l" t="t" r="r" b="b"/>
              <a:pathLst>
                <a:path w="1063" h="1073" extrusionOk="0">
                  <a:moveTo>
                    <a:pt x="531" y="1"/>
                  </a:moveTo>
                  <a:cubicBezTo>
                    <a:pt x="237" y="1"/>
                    <a:pt x="1" y="242"/>
                    <a:pt x="1" y="537"/>
                  </a:cubicBezTo>
                  <a:cubicBezTo>
                    <a:pt x="1" y="836"/>
                    <a:pt x="237" y="1073"/>
                    <a:pt x="531" y="1073"/>
                  </a:cubicBezTo>
                  <a:cubicBezTo>
                    <a:pt x="820" y="1073"/>
                    <a:pt x="1062" y="836"/>
                    <a:pt x="1062" y="537"/>
                  </a:cubicBezTo>
                  <a:cubicBezTo>
                    <a:pt x="1062" y="242"/>
                    <a:pt x="820"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7"/>
            <p:cNvSpPr/>
            <p:nvPr/>
          </p:nvSpPr>
          <p:spPr>
            <a:xfrm>
              <a:off x="5957472" y="-1820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0" y="1072"/>
                    <a:pt x="1062" y="831"/>
                    <a:pt x="1062" y="536"/>
                  </a:cubicBezTo>
                  <a:cubicBezTo>
                    <a:pt x="1062" y="237"/>
                    <a:pt x="820" y="0"/>
                    <a:pt x="531"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7"/>
            <p:cNvSpPr/>
            <p:nvPr/>
          </p:nvSpPr>
          <p:spPr>
            <a:xfrm>
              <a:off x="6669476" y="302013"/>
              <a:ext cx="37402" cy="37754"/>
            </a:xfrm>
            <a:custGeom>
              <a:avLst/>
              <a:gdLst/>
              <a:ahLst/>
              <a:cxnLst/>
              <a:rect l="l" t="t" r="r" b="b"/>
              <a:pathLst>
                <a:path w="1063" h="1073" extrusionOk="0">
                  <a:moveTo>
                    <a:pt x="531" y="1"/>
                  </a:moveTo>
                  <a:cubicBezTo>
                    <a:pt x="237" y="1"/>
                    <a:pt x="1" y="242"/>
                    <a:pt x="1" y="537"/>
                  </a:cubicBezTo>
                  <a:cubicBezTo>
                    <a:pt x="1" y="836"/>
                    <a:pt x="237" y="1073"/>
                    <a:pt x="531" y="1073"/>
                  </a:cubicBezTo>
                  <a:cubicBezTo>
                    <a:pt x="826" y="1073"/>
                    <a:pt x="1062" y="836"/>
                    <a:pt x="1062" y="537"/>
                  </a:cubicBezTo>
                  <a:cubicBezTo>
                    <a:pt x="1062" y="242"/>
                    <a:pt x="826"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7"/>
            <p:cNvSpPr/>
            <p:nvPr/>
          </p:nvSpPr>
          <p:spPr>
            <a:xfrm>
              <a:off x="7359876" y="264294"/>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0" y="1073"/>
                    <a:pt x="1062" y="836"/>
                    <a:pt x="1062" y="537"/>
                  </a:cubicBezTo>
                  <a:cubicBezTo>
                    <a:pt x="1062" y="243"/>
                    <a:pt x="820"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7"/>
            <p:cNvSpPr/>
            <p:nvPr/>
          </p:nvSpPr>
          <p:spPr>
            <a:xfrm>
              <a:off x="7154642" y="127847"/>
              <a:ext cx="37366" cy="37578"/>
            </a:xfrm>
            <a:custGeom>
              <a:avLst/>
              <a:gdLst/>
              <a:ahLst/>
              <a:cxnLst/>
              <a:rect l="l" t="t" r="r" b="b"/>
              <a:pathLst>
                <a:path w="1062" h="1068" extrusionOk="0">
                  <a:moveTo>
                    <a:pt x="531" y="1"/>
                  </a:moveTo>
                  <a:cubicBezTo>
                    <a:pt x="237" y="1"/>
                    <a:pt x="1" y="237"/>
                    <a:pt x="1" y="531"/>
                  </a:cubicBezTo>
                  <a:cubicBezTo>
                    <a:pt x="1" y="831"/>
                    <a:pt x="237" y="1067"/>
                    <a:pt x="531" y="1067"/>
                  </a:cubicBezTo>
                  <a:cubicBezTo>
                    <a:pt x="820" y="1067"/>
                    <a:pt x="1062" y="831"/>
                    <a:pt x="1062" y="531"/>
                  </a:cubicBezTo>
                  <a:cubicBezTo>
                    <a:pt x="1062" y="237"/>
                    <a:pt x="820"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7"/>
            <p:cNvSpPr/>
            <p:nvPr/>
          </p:nvSpPr>
          <p:spPr>
            <a:xfrm>
              <a:off x="5214189" y="193678"/>
              <a:ext cx="37366" cy="37754"/>
            </a:xfrm>
            <a:custGeom>
              <a:avLst/>
              <a:gdLst/>
              <a:ahLst/>
              <a:cxnLst/>
              <a:rect l="l" t="t" r="r" b="b"/>
              <a:pathLst>
                <a:path w="1062" h="1073" extrusionOk="0">
                  <a:moveTo>
                    <a:pt x="531" y="0"/>
                  </a:moveTo>
                  <a:cubicBezTo>
                    <a:pt x="237" y="0"/>
                    <a:pt x="1" y="242"/>
                    <a:pt x="1" y="536"/>
                  </a:cubicBezTo>
                  <a:cubicBezTo>
                    <a:pt x="1" y="836"/>
                    <a:pt x="237" y="1072"/>
                    <a:pt x="531" y="1072"/>
                  </a:cubicBezTo>
                  <a:cubicBezTo>
                    <a:pt x="826" y="1072"/>
                    <a:pt x="1062" y="836"/>
                    <a:pt x="1062" y="536"/>
                  </a:cubicBezTo>
                  <a:cubicBezTo>
                    <a:pt x="1062" y="242"/>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7"/>
            <p:cNvSpPr/>
            <p:nvPr/>
          </p:nvSpPr>
          <p:spPr>
            <a:xfrm>
              <a:off x="5873521" y="264294"/>
              <a:ext cx="37191" cy="37754"/>
            </a:xfrm>
            <a:custGeom>
              <a:avLst/>
              <a:gdLst/>
              <a:ahLst/>
              <a:cxnLst/>
              <a:rect l="l" t="t" r="r" b="b"/>
              <a:pathLst>
                <a:path w="1057" h="1073" extrusionOk="0">
                  <a:moveTo>
                    <a:pt x="531" y="1"/>
                  </a:moveTo>
                  <a:cubicBezTo>
                    <a:pt x="237" y="1"/>
                    <a:pt x="0" y="243"/>
                    <a:pt x="0" y="537"/>
                  </a:cubicBezTo>
                  <a:cubicBezTo>
                    <a:pt x="0" y="836"/>
                    <a:pt x="237" y="1073"/>
                    <a:pt x="531" y="1073"/>
                  </a:cubicBezTo>
                  <a:cubicBezTo>
                    <a:pt x="820" y="1073"/>
                    <a:pt x="1057" y="836"/>
                    <a:pt x="1057" y="537"/>
                  </a:cubicBezTo>
                  <a:cubicBezTo>
                    <a:pt x="1057" y="243"/>
                    <a:pt x="820"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7"/>
            <p:cNvSpPr/>
            <p:nvPr/>
          </p:nvSpPr>
          <p:spPr>
            <a:xfrm>
              <a:off x="7555681" y="320872"/>
              <a:ext cx="37366" cy="37754"/>
            </a:xfrm>
            <a:custGeom>
              <a:avLst/>
              <a:gdLst/>
              <a:ahLst/>
              <a:cxnLst/>
              <a:rect l="l" t="t" r="r" b="b"/>
              <a:pathLst>
                <a:path w="1062" h="1073" extrusionOk="0">
                  <a:moveTo>
                    <a:pt x="531" y="1"/>
                  </a:moveTo>
                  <a:cubicBezTo>
                    <a:pt x="242" y="1"/>
                    <a:pt x="0" y="242"/>
                    <a:pt x="0" y="537"/>
                  </a:cubicBezTo>
                  <a:cubicBezTo>
                    <a:pt x="0" y="831"/>
                    <a:pt x="242" y="1073"/>
                    <a:pt x="531" y="1073"/>
                  </a:cubicBezTo>
                  <a:cubicBezTo>
                    <a:pt x="825" y="1073"/>
                    <a:pt x="1062" y="831"/>
                    <a:pt x="1062" y="537"/>
                  </a:cubicBezTo>
                  <a:cubicBezTo>
                    <a:pt x="1062" y="242"/>
                    <a:pt x="825"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7"/>
            <p:cNvSpPr/>
            <p:nvPr/>
          </p:nvSpPr>
          <p:spPr>
            <a:xfrm>
              <a:off x="7679356" y="82916"/>
              <a:ext cx="125962" cy="127264"/>
            </a:xfrm>
            <a:custGeom>
              <a:avLst/>
              <a:gdLst/>
              <a:ahLst/>
              <a:cxnLst/>
              <a:rect l="l" t="t" r="r" b="b"/>
              <a:pathLst>
                <a:path w="3580" h="3617" extrusionOk="0">
                  <a:moveTo>
                    <a:pt x="1793" y="1"/>
                  </a:moveTo>
                  <a:cubicBezTo>
                    <a:pt x="800" y="1"/>
                    <a:pt x="1" y="815"/>
                    <a:pt x="1" y="1808"/>
                  </a:cubicBezTo>
                  <a:cubicBezTo>
                    <a:pt x="1" y="2807"/>
                    <a:pt x="800" y="3616"/>
                    <a:pt x="1793" y="3616"/>
                  </a:cubicBezTo>
                  <a:cubicBezTo>
                    <a:pt x="2781" y="3616"/>
                    <a:pt x="3579" y="2807"/>
                    <a:pt x="3579" y="1808"/>
                  </a:cubicBezTo>
                  <a:cubicBezTo>
                    <a:pt x="3579" y="815"/>
                    <a:pt x="2781" y="1"/>
                    <a:pt x="1793"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7"/>
            <p:cNvSpPr/>
            <p:nvPr/>
          </p:nvSpPr>
          <p:spPr>
            <a:xfrm>
              <a:off x="6485318" y="-44102"/>
              <a:ext cx="125962" cy="127264"/>
            </a:xfrm>
            <a:custGeom>
              <a:avLst/>
              <a:gdLst/>
              <a:ahLst/>
              <a:cxnLst/>
              <a:rect l="l" t="t" r="r" b="b"/>
              <a:pathLst>
                <a:path w="3580" h="3617" extrusionOk="0">
                  <a:moveTo>
                    <a:pt x="1788" y="1"/>
                  </a:moveTo>
                  <a:cubicBezTo>
                    <a:pt x="800" y="1"/>
                    <a:pt x="1" y="810"/>
                    <a:pt x="1" y="1808"/>
                  </a:cubicBezTo>
                  <a:cubicBezTo>
                    <a:pt x="1" y="2807"/>
                    <a:pt x="800" y="3616"/>
                    <a:pt x="1788" y="3616"/>
                  </a:cubicBezTo>
                  <a:cubicBezTo>
                    <a:pt x="2775" y="3616"/>
                    <a:pt x="3579" y="2807"/>
                    <a:pt x="3579" y="1808"/>
                  </a:cubicBezTo>
                  <a:cubicBezTo>
                    <a:pt x="3579" y="810"/>
                    <a:pt x="2775" y="1"/>
                    <a:pt x="1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7"/>
            <p:cNvSpPr/>
            <p:nvPr/>
          </p:nvSpPr>
          <p:spPr>
            <a:xfrm>
              <a:off x="6837379" y="101986"/>
              <a:ext cx="37366" cy="37542"/>
            </a:xfrm>
            <a:custGeom>
              <a:avLst/>
              <a:gdLst/>
              <a:ahLst/>
              <a:cxnLst/>
              <a:rect l="l" t="t" r="r" b="b"/>
              <a:pathLst>
                <a:path w="1062" h="1067" extrusionOk="0">
                  <a:moveTo>
                    <a:pt x="531" y="0"/>
                  </a:moveTo>
                  <a:cubicBezTo>
                    <a:pt x="242" y="0"/>
                    <a:pt x="0" y="236"/>
                    <a:pt x="0" y="531"/>
                  </a:cubicBezTo>
                  <a:cubicBezTo>
                    <a:pt x="0" y="830"/>
                    <a:pt x="242" y="1067"/>
                    <a:pt x="531" y="1067"/>
                  </a:cubicBezTo>
                  <a:cubicBezTo>
                    <a:pt x="825" y="1067"/>
                    <a:pt x="1062" y="830"/>
                    <a:pt x="1062" y="531"/>
                  </a:cubicBezTo>
                  <a:cubicBezTo>
                    <a:pt x="1062" y="236"/>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7"/>
            <p:cNvSpPr/>
            <p:nvPr/>
          </p:nvSpPr>
          <p:spPr>
            <a:xfrm>
              <a:off x="7434398" y="83127"/>
              <a:ext cx="37366" cy="37542"/>
            </a:xfrm>
            <a:custGeom>
              <a:avLst/>
              <a:gdLst/>
              <a:ahLst/>
              <a:cxnLst/>
              <a:rect l="l" t="t" r="r" b="b"/>
              <a:pathLst>
                <a:path w="1062" h="1067" extrusionOk="0">
                  <a:moveTo>
                    <a:pt x="531" y="0"/>
                  </a:moveTo>
                  <a:cubicBezTo>
                    <a:pt x="242" y="0"/>
                    <a:pt x="0" y="236"/>
                    <a:pt x="0" y="531"/>
                  </a:cubicBezTo>
                  <a:cubicBezTo>
                    <a:pt x="0" y="830"/>
                    <a:pt x="242" y="1067"/>
                    <a:pt x="531" y="1067"/>
                  </a:cubicBezTo>
                  <a:cubicBezTo>
                    <a:pt x="825" y="1067"/>
                    <a:pt x="1062" y="830"/>
                    <a:pt x="1062" y="531"/>
                  </a:cubicBezTo>
                  <a:cubicBezTo>
                    <a:pt x="1062" y="236"/>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7"/>
            <p:cNvSpPr/>
            <p:nvPr/>
          </p:nvSpPr>
          <p:spPr>
            <a:xfrm>
              <a:off x="6227975" y="193678"/>
              <a:ext cx="37366" cy="37754"/>
            </a:xfrm>
            <a:custGeom>
              <a:avLst/>
              <a:gdLst/>
              <a:ahLst/>
              <a:cxnLst/>
              <a:rect l="l" t="t" r="r" b="b"/>
              <a:pathLst>
                <a:path w="1062" h="1073" extrusionOk="0">
                  <a:moveTo>
                    <a:pt x="531" y="0"/>
                  </a:moveTo>
                  <a:cubicBezTo>
                    <a:pt x="237" y="0"/>
                    <a:pt x="0" y="242"/>
                    <a:pt x="0" y="536"/>
                  </a:cubicBezTo>
                  <a:cubicBezTo>
                    <a:pt x="0" y="836"/>
                    <a:pt x="237" y="1072"/>
                    <a:pt x="531" y="1072"/>
                  </a:cubicBezTo>
                  <a:cubicBezTo>
                    <a:pt x="825" y="1072"/>
                    <a:pt x="1062" y="836"/>
                    <a:pt x="1062" y="536"/>
                  </a:cubicBezTo>
                  <a:cubicBezTo>
                    <a:pt x="1062" y="242"/>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7"/>
            <p:cNvSpPr/>
            <p:nvPr/>
          </p:nvSpPr>
          <p:spPr>
            <a:xfrm>
              <a:off x="5536097" y="212537"/>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5" y="1072"/>
                    <a:pt x="1062" y="831"/>
                    <a:pt x="1062" y="536"/>
                  </a:cubicBezTo>
                  <a:cubicBezTo>
                    <a:pt x="1062" y="242"/>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7"/>
            <p:cNvSpPr/>
            <p:nvPr/>
          </p:nvSpPr>
          <p:spPr>
            <a:xfrm>
              <a:off x="6466670" y="339731"/>
              <a:ext cx="37366" cy="37754"/>
            </a:xfrm>
            <a:custGeom>
              <a:avLst/>
              <a:gdLst/>
              <a:ahLst/>
              <a:cxnLst/>
              <a:rect l="l" t="t" r="r" b="b"/>
              <a:pathLst>
                <a:path w="1062" h="1073" extrusionOk="0">
                  <a:moveTo>
                    <a:pt x="531" y="1"/>
                  </a:moveTo>
                  <a:cubicBezTo>
                    <a:pt x="237" y="1"/>
                    <a:pt x="0" y="242"/>
                    <a:pt x="0" y="537"/>
                  </a:cubicBezTo>
                  <a:cubicBezTo>
                    <a:pt x="0" y="831"/>
                    <a:pt x="237" y="1073"/>
                    <a:pt x="531" y="1073"/>
                  </a:cubicBezTo>
                  <a:cubicBezTo>
                    <a:pt x="820" y="1073"/>
                    <a:pt x="1062" y="831"/>
                    <a:pt x="1062" y="537"/>
                  </a:cubicBezTo>
                  <a:cubicBezTo>
                    <a:pt x="1062" y="242"/>
                    <a:pt x="820"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7"/>
            <p:cNvSpPr/>
            <p:nvPr/>
          </p:nvSpPr>
          <p:spPr>
            <a:xfrm>
              <a:off x="6818872" y="283154"/>
              <a:ext cx="37191" cy="37754"/>
            </a:xfrm>
            <a:custGeom>
              <a:avLst/>
              <a:gdLst/>
              <a:ahLst/>
              <a:cxnLst/>
              <a:rect l="l" t="t" r="r" b="b"/>
              <a:pathLst>
                <a:path w="1057" h="1073" extrusionOk="0">
                  <a:moveTo>
                    <a:pt x="526" y="1"/>
                  </a:moveTo>
                  <a:cubicBezTo>
                    <a:pt x="237" y="1"/>
                    <a:pt x="1" y="243"/>
                    <a:pt x="1" y="537"/>
                  </a:cubicBezTo>
                  <a:cubicBezTo>
                    <a:pt x="1" y="836"/>
                    <a:pt x="237" y="1073"/>
                    <a:pt x="526" y="1073"/>
                  </a:cubicBezTo>
                  <a:cubicBezTo>
                    <a:pt x="820" y="1073"/>
                    <a:pt x="1057" y="836"/>
                    <a:pt x="1057" y="537"/>
                  </a:cubicBezTo>
                  <a:cubicBezTo>
                    <a:pt x="1057" y="243"/>
                    <a:pt x="820" y="1"/>
                    <a:pt x="526"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7"/>
            <p:cNvSpPr/>
            <p:nvPr/>
          </p:nvSpPr>
          <p:spPr>
            <a:xfrm>
              <a:off x="7331939" y="5026760"/>
              <a:ext cx="37226" cy="37754"/>
            </a:xfrm>
            <a:custGeom>
              <a:avLst/>
              <a:gdLst/>
              <a:ahLst/>
              <a:cxnLst/>
              <a:rect l="l" t="t" r="r" b="b"/>
              <a:pathLst>
                <a:path w="1058" h="1073" extrusionOk="0">
                  <a:moveTo>
                    <a:pt x="526" y="0"/>
                  </a:moveTo>
                  <a:cubicBezTo>
                    <a:pt x="237" y="0"/>
                    <a:pt x="1" y="242"/>
                    <a:pt x="1" y="536"/>
                  </a:cubicBezTo>
                  <a:cubicBezTo>
                    <a:pt x="1" y="836"/>
                    <a:pt x="237" y="1072"/>
                    <a:pt x="526" y="1072"/>
                  </a:cubicBezTo>
                  <a:cubicBezTo>
                    <a:pt x="821" y="1072"/>
                    <a:pt x="1057" y="836"/>
                    <a:pt x="1057" y="536"/>
                  </a:cubicBezTo>
                  <a:cubicBezTo>
                    <a:pt x="1057" y="242"/>
                    <a:pt x="821" y="0"/>
                    <a:pt x="526"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7"/>
            <p:cNvSpPr/>
            <p:nvPr/>
          </p:nvSpPr>
          <p:spPr>
            <a:xfrm>
              <a:off x="6077101" y="4748869"/>
              <a:ext cx="37366" cy="37754"/>
            </a:xfrm>
            <a:custGeom>
              <a:avLst/>
              <a:gdLst/>
              <a:ahLst/>
              <a:cxnLst/>
              <a:rect l="l" t="t" r="r" b="b"/>
              <a:pathLst>
                <a:path w="1062" h="1073" extrusionOk="0">
                  <a:moveTo>
                    <a:pt x="531" y="0"/>
                  </a:moveTo>
                  <a:cubicBezTo>
                    <a:pt x="242" y="0"/>
                    <a:pt x="0" y="242"/>
                    <a:pt x="0" y="536"/>
                  </a:cubicBezTo>
                  <a:cubicBezTo>
                    <a:pt x="0" y="831"/>
                    <a:pt x="242" y="1072"/>
                    <a:pt x="531" y="1072"/>
                  </a:cubicBezTo>
                  <a:cubicBezTo>
                    <a:pt x="825" y="1072"/>
                    <a:pt x="1062" y="831"/>
                    <a:pt x="1062" y="536"/>
                  </a:cubicBezTo>
                  <a:cubicBezTo>
                    <a:pt x="1062" y="242"/>
                    <a:pt x="825"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7"/>
            <p:cNvSpPr/>
            <p:nvPr/>
          </p:nvSpPr>
          <p:spPr>
            <a:xfrm>
              <a:off x="5517414" y="5007901"/>
              <a:ext cx="37402" cy="37754"/>
            </a:xfrm>
            <a:custGeom>
              <a:avLst/>
              <a:gdLst/>
              <a:ahLst/>
              <a:cxnLst/>
              <a:rect l="l" t="t" r="r" b="b"/>
              <a:pathLst>
                <a:path w="1063" h="1073" extrusionOk="0">
                  <a:moveTo>
                    <a:pt x="531" y="0"/>
                  </a:moveTo>
                  <a:cubicBezTo>
                    <a:pt x="237" y="0"/>
                    <a:pt x="1" y="242"/>
                    <a:pt x="1" y="536"/>
                  </a:cubicBezTo>
                  <a:cubicBezTo>
                    <a:pt x="1" y="836"/>
                    <a:pt x="237" y="1072"/>
                    <a:pt x="531" y="1072"/>
                  </a:cubicBezTo>
                  <a:cubicBezTo>
                    <a:pt x="826" y="1072"/>
                    <a:pt x="1062" y="836"/>
                    <a:pt x="1062" y="536"/>
                  </a:cubicBezTo>
                  <a:cubicBezTo>
                    <a:pt x="1062" y="242"/>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7"/>
            <p:cNvSpPr/>
            <p:nvPr/>
          </p:nvSpPr>
          <p:spPr>
            <a:xfrm>
              <a:off x="7086242" y="480544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0" y="1072"/>
                    <a:pt x="1062" y="831"/>
                    <a:pt x="1062" y="536"/>
                  </a:cubicBezTo>
                  <a:cubicBezTo>
                    <a:pt x="1062" y="237"/>
                    <a:pt x="820"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7"/>
            <p:cNvSpPr/>
            <p:nvPr/>
          </p:nvSpPr>
          <p:spPr>
            <a:xfrm>
              <a:off x="7732978" y="4951499"/>
              <a:ext cx="37402" cy="37578"/>
            </a:xfrm>
            <a:custGeom>
              <a:avLst/>
              <a:gdLst/>
              <a:ahLst/>
              <a:cxnLst/>
              <a:rect l="l" t="t" r="r" b="b"/>
              <a:pathLst>
                <a:path w="1063" h="1068" extrusionOk="0">
                  <a:moveTo>
                    <a:pt x="532" y="1"/>
                  </a:moveTo>
                  <a:cubicBezTo>
                    <a:pt x="237" y="1"/>
                    <a:pt x="1" y="237"/>
                    <a:pt x="1" y="537"/>
                  </a:cubicBezTo>
                  <a:cubicBezTo>
                    <a:pt x="1" y="831"/>
                    <a:pt x="237" y="1067"/>
                    <a:pt x="532" y="1067"/>
                  </a:cubicBezTo>
                  <a:cubicBezTo>
                    <a:pt x="826" y="1067"/>
                    <a:pt x="1062" y="831"/>
                    <a:pt x="1062" y="537"/>
                  </a:cubicBezTo>
                  <a:cubicBezTo>
                    <a:pt x="1062" y="237"/>
                    <a:pt x="826" y="1"/>
                    <a:pt x="532"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7"/>
            <p:cNvSpPr/>
            <p:nvPr/>
          </p:nvSpPr>
          <p:spPr>
            <a:xfrm>
              <a:off x="6016442" y="5064478"/>
              <a:ext cx="37366" cy="37754"/>
            </a:xfrm>
            <a:custGeom>
              <a:avLst/>
              <a:gdLst/>
              <a:ahLst/>
              <a:cxnLst/>
              <a:rect l="l" t="t" r="r" b="b"/>
              <a:pathLst>
                <a:path w="1062" h="1073" extrusionOk="0">
                  <a:moveTo>
                    <a:pt x="531" y="0"/>
                  </a:moveTo>
                  <a:cubicBezTo>
                    <a:pt x="242" y="0"/>
                    <a:pt x="0" y="242"/>
                    <a:pt x="0" y="536"/>
                  </a:cubicBezTo>
                  <a:cubicBezTo>
                    <a:pt x="0" y="831"/>
                    <a:pt x="242" y="1072"/>
                    <a:pt x="531" y="1072"/>
                  </a:cubicBezTo>
                  <a:cubicBezTo>
                    <a:pt x="825" y="1072"/>
                    <a:pt x="1062" y="831"/>
                    <a:pt x="1062" y="536"/>
                  </a:cubicBezTo>
                  <a:cubicBezTo>
                    <a:pt x="1062" y="242"/>
                    <a:pt x="825"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7"/>
            <p:cNvSpPr/>
            <p:nvPr/>
          </p:nvSpPr>
          <p:spPr>
            <a:xfrm>
              <a:off x="6302672" y="5026760"/>
              <a:ext cx="37191" cy="37754"/>
            </a:xfrm>
            <a:custGeom>
              <a:avLst/>
              <a:gdLst/>
              <a:ahLst/>
              <a:cxnLst/>
              <a:rect l="l" t="t" r="r" b="b"/>
              <a:pathLst>
                <a:path w="1057" h="1073" extrusionOk="0">
                  <a:moveTo>
                    <a:pt x="526" y="0"/>
                  </a:moveTo>
                  <a:cubicBezTo>
                    <a:pt x="236" y="0"/>
                    <a:pt x="0" y="242"/>
                    <a:pt x="0" y="536"/>
                  </a:cubicBezTo>
                  <a:cubicBezTo>
                    <a:pt x="0" y="836"/>
                    <a:pt x="236" y="1072"/>
                    <a:pt x="526" y="1072"/>
                  </a:cubicBezTo>
                  <a:cubicBezTo>
                    <a:pt x="820" y="1072"/>
                    <a:pt x="1056" y="836"/>
                    <a:pt x="1056" y="536"/>
                  </a:cubicBezTo>
                  <a:cubicBezTo>
                    <a:pt x="1056" y="242"/>
                    <a:pt x="820" y="0"/>
                    <a:pt x="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7"/>
            <p:cNvSpPr/>
            <p:nvPr/>
          </p:nvSpPr>
          <p:spPr>
            <a:xfrm>
              <a:off x="7518525" y="4767728"/>
              <a:ext cx="37191" cy="37754"/>
            </a:xfrm>
            <a:custGeom>
              <a:avLst/>
              <a:gdLst/>
              <a:ahLst/>
              <a:cxnLst/>
              <a:rect l="l" t="t" r="r" b="b"/>
              <a:pathLst>
                <a:path w="1057" h="1073" extrusionOk="0">
                  <a:moveTo>
                    <a:pt x="526" y="0"/>
                  </a:moveTo>
                  <a:cubicBezTo>
                    <a:pt x="237" y="0"/>
                    <a:pt x="0" y="242"/>
                    <a:pt x="0" y="536"/>
                  </a:cubicBezTo>
                  <a:cubicBezTo>
                    <a:pt x="0" y="831"/>
                    <a:pt x="237" y="1072"/>
                    <a:pt x="526" y="1072"/>
                  </a:cubicBezTo>
                  <a:cubicBezTo>
                    <a:pt x="820" y="1072"/>
                    <a:pt x="1056" y="831"/>
                    <a:pt x="1056" y="536"/>
                  </a:cubicBezTo>
                  <a:cubicBezTo>
                    <a:pt x="1056" y="242"/>
                    <a:pt x="820" y="0"/>
                    <a:pt x="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7"/>
            <p:cNvSpPr/>
            <p:nvPr/>
          </p:nvSpPr>
          <p:spPr>
            <a:xfrm>
              <a:off x="5774053" y="4906779"/>
              <a:ext cx="37191" cy="37542"/>
            </a:xfrm>
            <a:custGeom>
              <a:avLst/>
              <a:gdLst/>
              <a:ahLst/>
              <a:cxnLst/>
              <a:rect l="l" t="t" r="r" b="b"/>
              <a:pathLst>
                <a:path w="1057" h="1067" extrusionOk="0">
                  <a:moveTo>
                    <a:pt x="526" y="0"/>
                  </a:moveTo>
                  <a:cubicBezTo>
                    <a:pt x="237" y="0"/>
                    <a:pt x="0" y="237"/>
                    <a:pt x="0" y="536"/>
                  </a:cubicBezTo>
                  <a:cubicBezTo>
                    <a:pt x="0" y="830"/>
                    <a:pt x="237" y="1067"/>
                    <a:pt x="526" y="1067"/>
                  </a:cubicBezTo>
                  <a:cubicBezTo>
                    <a:pt x="820" y="1067"/>
                    <a:pt x="1057" y="830"/>
                    <a:pt x="1057" y="536"/>
                  </a:cubicBezTo>
                  <a:cubicBezTo>
                    <a:pt x="1057" y="237"/>
                    <a:pt x="820" y="0"/>
                    <a:pt x="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7"/>
            <p:cNvSpPr/>
            <p:nvPr/>
          </p:nvSpPr>
          <p:spPr>
            <a:xfrm>
              <a:off x="5232873" y="512105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5" y="1072"/>
                    <a:pt x="1062" y="831"/>
                    <a:pt x="1062" y="536"/>
                  </a:cubicBezTo>
                  <a:cubicBezTo>
                    <a:pt x="1062" y="237"/>
                    <a:pt x="825" y="0"/>
                    <a:pt x="531" y="0"/>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7"/>
            <p:cNvSpPr/>
            <p:nvPr/>
          </p:nvSpPr>
          <p:spPr>
            <a:xfrm>
              <a:off x="6423955" y="4704114"/>
              <a:ext cx="37191" cy="37754"/>
            </a:xfrm>
            <a:custGeom>
              <a:avLst/>
              <a:gdLst/>
              <a:ahLst/>
              <a:cxnLst/>
              <a:rect l="l" t="t" r="r" b="b"/>
              <a:pathLst>
                <a:path w="1057" h="1073" extrusionOk="0">
                  <a:moveTo>
                    <a:pt x="526" y="1"/>
                  </a:moveTo>
                  <a:cubicBezTo>
                    <a:pt x="237" y="1"/>
                    <a:pt x="0" y="242"/>
                    <a:pt x="0" y="537"/>
                  </a:cubicBezTo>
                  <a:cubicBezTo>
                    <a:pt x="0" y="831"/>
                    <a:pt x="237" y="1073"/>
                    <a:pt x="526" y="1073"/>
                  </a:cubicBezTo>
                  <a:cubicBezTo>
                    <a:pt x="820" y="1073"/>
                    <a:pt x="1056" y="831"/>
                    <a:pt x="1056" y="537"/>
                  </a:cubicBezTo>
                  <a:cubicBezTo>
                    <a:pt x="1056" y="242"/>
                    <a:pt x="820" y="1"/>
                    <a:pt x="526"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7"/>
            <p:cNvSpPr/>
            <p:nvPr/>
          </p:nvSpPr>
          <p:spPr>
            <a:xfrm>
              <a:off x="5151314" y="4722973"/>
              <a:ext cx="125962" cy="127264"/>
            </a:xfrm>
            <a:custGeom>
              <a:avLst/>
              <a:gdLst/>
              <a:ahLst/>
              <a:cxnLst/>
              <a:rect l="l" t="t" r="r" b="b"/>
              <a:pathLst>
                <a:path w="3580" h="3617" extrusionOk="0">
                  <a:moveTo>
                    <a:pt x="1788" y="1"/>
                  </a:moveTo>
                  <a:cubicBezTo>
                    <a:pt x="800" y="1"/>
                    <a:pt x="1" y="810"/>
                    <a:pt x="1" y="1808"/>
                  </a:cubicBezTo>
                  <a:cubicBezTo>
                    <a:pt x="1" y="2807"/>
                    <a:pt x="800" y="3616"/>
                    <a:pt x="1788" y="3616"/>
                  </a:cubicBezTo>
                  <a:cubicBezTo>
                    <a:pt x="2775" y="3616"/>
                    <a:pt x="3579" y="2807"/>
                    <a:pt x="3579" y="1808"/>
                  </a:cubicBezTo>
                  <a:cubicBezTo>
                    <a:pt x="3579" y="810"/>
                    <a:pt x="2775" y="1"/>
                    <a:pt x="1788"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17"/>
            <p:cNvSpPr/>
            <p:nvPr/>
          </p:nvSpPr>
          <p:spPr>
            <a:xfrm>
              <a:off x="6578523" y="4843165"/>
              <a:ext cx="125927" cy="127229"/>
            </a:xfrm>
            <a:custGeom>
              <a:avLst/>
              <a:gdLst/>
              <a:ahLst/>
              <a:cxnLst/>
              <a:rect l="l" t="t" r="r" b="b"/>
              <a:pathLst>
                <a:path w="3579" h="3616" extrusionOk="0">
                  <a:moveTo>
                    <a:pt x="1792" y="0"/>
                  </a:moveTo>
                  <a:cubicBezTo>
                    <a:pt x="804" y="0"/>
                    <a:pt x="0" y="810"/>
                    <a:pt x="0" y="1808"/>
                  </a:cubicBezTo>
                  <a:cubicBezTo>
                    <a:pt x="0" y="2806"/>
                    <a:pt x="804" y="3616"/>
                    <a:pt x="1792" y="3616"/>
                  </a:cubicBezTo>
                  <a:cubicBezTo>
                    <a:pt x="2780" y="3616"/>
                    <a:pt x="3579" y="2806"/>
                    <a:pt x="3579" y="1808"/>
                  </a:cubicBezTo>
                  <a:cubicBezTo>
                    <a:pt x="3579" y="810"/>
                    <a:pt x="2780" y="0"/>
                    <a:pt x="179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7"/>
            <p:cNvSpPr/>
            <p:nvPr/>
          </p:nvSpPr>
          <p:spPr>
            <a:xfrm>
              <a:off x="6921295" y="4989042"/>
              <a:ext cx="37402" cy="37754"/>
            </a:xfrm>
            <a:custGeom>
              <a:avLst/>
              <a:gdLst/>
              <a:ahLst/>
              <a:cxnLst/>
              <a:rect l="l" t="t" r="r" b="b"/>
              <a:pathLst>
                <a:path w="1063" h="1073" extrusionOk="0">
                  <a:moveTo>
                    <a:pt x="532" y="0"/>
                  </a:moveTo>
                  <a:cubicBezTo>
                    <a:pt x="243" y="0"/>
                    <a:pt x="1" y="242"/>
                    <a:pt x="1" y="536"/>
                  </a:cubicBezTo>
                  <a:cubicBezTo>
                    <a:pt x="1" y="836"/>
                    <a:pt x="243" y="1072"/>
                    <a:pt x="532" y="1072"/>
                  </a:cubicBezTo>
                  <a:cubicBezTo>
                    <a:pt x="826" y="1072"/>
                    <a:pt x="1062" y="836"/>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7"/>
            <p:cNvSpPr/>
            <p:nvPr/>
          </p:nvSpPr>
          <p:spPr>
            <a:xfrm>
              <a:off x="5438107" y="4767728"/>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5" y="1072"/>
                    <a:pt x="1062" y="831"/>
                    <a:pt x="1062" y="536"/>
                  </a:cubicBezTo>
                  <a:cubicBezTo>
                    <a:pt x="1062" y="242"/>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17"/>
            <p:cNvSpPr/>
            <p:nvPr/>
          </p:nvSpPr>
          <p:spPr>
            <a:xfrm>
              <a:off x="3158928" y="-18206"/>
              <a:ext cx="37191" cy="37754"/>
            </a:xfrm>
            <a:custGeom>
              <a:avLst/>
              <a:gdLst/>
              <a:ahLst/>
              <a:cxnLst/>
              <a:rect l="l" t="t" r="r" b="b"/>
              <a:pathLst>
                <a:path w="1057" h="1073" extrusionOk="0">
                  <a:moveTo>
                    <a:pt x="526" y="0"/>
                  </a:moveTo>
                  <a:cubicBezTo>
                    <a:pt x="237" y="0"/>
                    <a:pt x="0" y="237"/>
                    <a:pt x="0" y="536"/>
                  </a:cubicBezTo>
                  <a:cubicBezTo>
                    <a:pt x="0" y="831"/>
                    <a:pt x="237" y="1072"/>
                    <a:pt x="526" y="1072"/>
                  </a:cubicBezTo>
                  <a:cubicBezTo>
                    <a:pt x="820" y="1072"/>
                    <a:pt x="1056" y="831"/>
                    <a:pt x="1056" y="536"/>
                  </a:cubicBezTo>
                  <a:cubicBezTo>
                    <a:pt x="1056" y="237"/>
                    <a:pt x="820" y="0"/>
                    <a:pt x="526"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7"/>
            <p:cNvSpPr/>
            <p:nvPr/>
          </p:nvSpPr>
          <p:spPr>
            <a:xfrm>
              <a:off x="3870932" y="302013"/>
              <a:ext cx="37402" cy="37754"/>
            </a:xfrm>
            <a:custGeom>
              <a:avLst/>
              <a:gdLst/>
              <a:ahLst/>
              <a:cxnLst/>
              <a:rect l="l" t="t" r="r" b="b"/>
              <a:pathLst>
                <a:path w="1063" h="1073" extrusionOk="0">
                  <a:moveTo>
                    <a:pt x="532" y="1"/>
                  </a:moveTo>
                  <a:cubicBezTo>
                    <a:pt x="237" y="1"/>
                    <a:pt x="1" y="242"/>
                    <a:pt x="1" y="537"/>
                  </a:cubicBezTo>
                  <a:cubicBezTo>
                    <a:pt x="1" y="836"/>
                    <a:pt x="237" y="1073"/>
                    <a:pt x="532" y="1073"/>
                  </a:cubicBezTo>
                  <a:cubicBezTo>
                    <a:pt x="821" y="1073"/>
                    <a:pt x="1062" y="836"/>
                    <a:pt x="1062" y="537"/>
                  </a:cubicBezTo>
                  <a:cubicBezTo>
                    <a:pt x="1062" y="242"/>
                    <a:pt x="821" y="1"/>
                    <a:pt x="532"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17"/>
            <p:cNvSpPr/>
            <p:nvPr/>
          </p:nvSpPr>
          <p:spPr>
            <a:xfrm>
              <a:off x="4561156" y="264294"/>
              <a:ext cx="37366" cy="37754"/>
            </a:xfrm>
            <a:custGeom>
              <a:avLst/>
              <a:gdLst/>
              <a:ahLst/>
              <a:cxnLst/>
              <a:rect l="l" t="t" r="r" b="b"/>
              <a:pathLst>
                <a:path w="1062" h="1073" extrusionOk="0">
                  <a:moveTo>
                    <a:pt x="531" y="1"/>
                  </a:moveTo>
                  <a:cubicBezTo>
                    <a:pt x="242" y="1"/>
                    <a:pt x="0" y="243"/>
                    <a:pt x="0" y="537"/>
                  </a:cubicBezTo>
                  <a:cubicBezTo>
                    <a:pt x="0" y="836"/>
                    <a:pt x="242" y="1073"/>
                    <a:pt x="531" y="1073"/>
                  </a:cubicBezTo>
                  <a:cubicBezTo>
                    <a:pt x="825" y="1073"/>
                    <a:pt x="1062" y="836"/>
                    <a:pt x="1062" y="537"/>
                  </a:cubicBezTo>
                  <a:cubicBezTo>
                    <a:pt x="1062" y="243"/>
                    <a:pt x="825"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17"/>
            <p:cNvSpPr/>
            <p:nvPr/>
          </p:nvSpPr>
          <p:spPr>
            <a:xfrm>
              <a:off x="4355922" y="127847"/>
              <a:ext cx="37366" cy="37578"/>
            </a:xfrm>
            <a:custGeom>
              <a:avLst/>
              <a:gdLst/>
              <a:ahLst/>
              <a:cxnLst/>
              <a:rect l="l" t="t" r="r" b="b"/>
              <a:pathLst>
                <a:path w="1062" h="1068" extrusionOk="0">
                  <a:moveTo>
                    <a:pt x="531" y="1"/>
                  </a:moveTo>
                  <a:cubicBezTo>
                    <a:pt x="242" y="1"/>
                    <a:pt x="0" y="237"/>
                    <a:pt x="0" y="531"/>
                  </a:cubicBezTo>
                  <a:cubicBezTo>
                    <a:pt x="0" y="831"/>
                    <a:pt x="242" y="1067"/>
                    <a:pt x="531" y="1067"/>
                  </a:cubicBezTo>
                  <a:cubicBezTo>
                    <a:pt x="825" y="1067"/>
                    <a:pt x="1062" y="831"/>
                    <a:pt x="1062" y="531"/>
                  </a:cubicBezTo>
                  <a:cubicBezTo>
                    <a:pt x="1062" y="237"/>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7"/>
            <p:cNvSpPr/>
            <p:nvPr/>
          </p:nvSpPr>
          <p:spPr>
            <a:xfrm>
              <a:off x="2415645" y="193678"/>
              <a:ext cx="37402" cy="37754"/>
            </a:xfrm>
            <a:custGeom>
              <a:avLst/>
              <a:gdLst/>
              <a:ahLst/>
              <a:cxnLst/>
              <a:rect l="l" t="t" r="r" b="b"/>
              <a:pathLst>
                <a:path w="1063" h="1073" extrusionOk="0">
                  <a:moveTo>
                    <a:pt x="531" y="0"/>
                  </a:moveTo>
                  <a:cubicBezTo>
                    <a:pt x="237" y="0"/>
                    <a:pt x="1" y="242"/>
                    <a:pt x="1" y="536"/>
                  </a:cubicBezTo>
                  <a:cubicBezTo>
                    <a:pt x="1" y="836"/>
                    <a:pt x="237" y="1072"/>
                    <a:pt x="531" y="1072"/>
                  </a:cubicBezTo>
                  <a:cubicBezTo>
                    <a:pt x="826" y="1072"/>
                    <a:pt x="1062" y="836"/>
                    <a:pt x="1062" y="536"/>
                  </a:cubicBezTo>
                  <a:cubicBezTo>
                    <a:pt x="1062" y="242"/>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7"/>
            <p:cNvSpPr/>
            <p:nvPr/>
          </p:nvSpPr>
          <p:spPr>
            <a:xfrm>
              <a:off x="3074801" y="264294"/>
              <a:ext cx="37366" cy="37754"/>
            </a:xfrm>
            <a:custGeom>
              <a:avLst/>
              <a:gdLst/>
              <a:ahLst/>
              <a:cxnLst/>
              <a:rect l="l" t="t" r="r" b="b"/>
              <a:pathLst>
                <a:path w="1062" h="1073" extrusionOk="0">
                  <a:moveTo>
                    <a:pt x="531" y="1"/>
                  </a:moveTo>
                  <a:cubicBezTo>
                    <a:pt x="242" y="1"/>
                    <a:pt x="0" y="243"/>
                    <a:pt x="0" y="537"/>
                  </a:cubicBezTo>
                  <a:cubicBezTo>
                    <a:pt x="0" y="836"/>
                    <a:pt x="242" y="1073"/>
                    <a:pt x="531" y="1073"/>
                  </a:cubicBezTo>
                  <a:cubicBezTo>
                    <a:pt x="825" y="1073"/>
                    <a:pt x="1062" y="836"/>
                    <a:pt x="1062" y="537"/>
                  </a:cubicBezTo>
                  <a:cubicBezTo>
                    <a:pt x="1062" y="243"/>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7"/>
            <p:cNvSpPr/>
            <p:nvPr/>
          </p:nvSpPr>
          <p:spPr>
            <a:xfrm>
              <a:off x="4757136" y="320872"/>
              <a:ext cx="37366" cy="37754"/>
            </a:xfrm>
            <a:custGeom>
              <a:avLst/>
              <a:gdLst/>
              <a:ahLst/>
              <a:cxnLst/>
              <a:rect l="l" t="t" r="r" b="b"/>
              <a:pathLst>
                <a:path w="1062" h="1073" extrusionOk="0">
                  <a:moveTo>
                    <a:pt x="531" y="1"/>
                  </a:moveTo>
                  <a:cubicBezTo>
                    <a:pt x="237" y="1"/>
                    <a:pt x="0" y="242"/>
                    <a:pt x="0" y="537"/>
                  </a:cubicBezTo>
                  <a:cubicBezTo>
                    <a:pt x="0" y="831"/>
                    <a:pt x="237" y="1073"/>
                    <a:pt x="531" y="1073"/>
                  </a:cubicBezTo>
                  <a:cubicBezTo>
                    <a:pt x="825" y="1073"/>
                    <a:pt x="1062" y="831"/>
                    <a:pt x="1062" y="537"/>
                  </a:cubicBezTo>
                  <a:cubicBezTo>
                    <a:pt x="1062" y="242"/>
                    <a:pt x="825"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7"/>
            <p:cNvSpPr/>
            <p:nvPr/>
          </p:nvSpPr>
          <p:spPr>
            <a:xfrm>
              <a:off x="4197448" y="377449"/>
              <a:ext cx="37402" cy="37754"/>
            </a:xfrm>
            <a:custGeom>
              <a:avLst/>
              <a:gdLst/>
              <a:ahLst/>
              <a:cxnLst/>
              <a:rect l="l" t="t" r="r" b="b"/>
              <a:pathLst>
                <a:path w="1063" h="1073" extrusionOk="0">
                  <a:moveTo>
                    <a:pt x="532" y="1"/>
                  </a:moveTo>
                  <a:cubicBezTo>
                    <a:pt x="237" y="1"/>
                    <a:pt x="1" y="242"/>
                    <a:pt x="1" y="537"/>
                  </a:cubicBezTo>
                  <a:cubicBezTo>
                    <a:pt x="1" y="831"/>
                    <a:pt x="237" y="1073"/>
                    <a:pt x="532" y="1073"/>
                  </a:cubicBezTo>
                  <a:cubicBezTo>
                    <a:pt x="821" y="1073"/>
                    <a:pt x="1062" y="831"/>
                    <a:pt x="1062" y="537"/>
                  </a:cubicBezTo>
                  <a:cubicBezTo>
                    <a:pt x="1062" y="242"/>
                    <a:pt x="821" y="1"/>
                    <a:pt x="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7"/>
            <p:cNvSpPr/>
            <p:nvPr/>
          </p:nvSpPr>
          <p:spPr>
            <a:xfrm>
              <a:off x="4880636" y="82916"/>
              <a:ext cx="126138" cy="127264"/>
            </a:xfrm>
            <a:custGeom>
              <a:avLst/>
              <a:gdLst/>
              <a:ahLst/>
              <a:cxnLst/>
              <a:rect l="l" t="t" r="r" b="b"/>
              <a:pathLst>
                <a:path w="3585" h="3617" extrusionOk="0">
                  <a:moveTo>
                    <a:pt x="1793" y="1"/>
                  </a:moveTo>
                  <a:cubicBezTo>
                    <a:pt x="805" y="1"/>
                    <a:pt x="1" y="815"/>
                    <a:pt x="1" y="1808"/>
                  </a:cubicBezTo>
                  <a:cubicBezTo>
                    <a:pt x="1" y="2807"/>
                    <a:pt x="805" y="3616"/>
                    <a:pt x="1793" y="3616"/>
                  </a:cubicBezTo>
                  <a:cubicBezTo>
                    <a:pt x="2781" y="3616"/>
                    <a:pt x="3585" y="2807"/>
                    <a:pt x="3585" y="1808"/>
                  </a:cubicBezTo>
                  <a:cubicBezTo>
                    <a:pt x="3585" y="815"/>
                    <a:pt x="2781" y="1"/>
                    <a:pt x="1793"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7"/>
            <p:cNvSpPr/>
            <p:nvPr/>
          </p:nvSpPr>
          <p:spPr>
            <a:xfrm>
              <a:off x="3686597" y="-44102"/>
              <a:ext cx="125962" cy="127264"/>
            </a:xfrm>
            <a:custGeom>
              <a:avLst/>
              <a:gdLst/>
              <a:ahLst/>
              <a:cxnLst/>
              <a:rect l="l" t="t" r="r" b="b"/>
              <a:pathLst>
                <a:path w="3580" h="3617" extrusionOk="0">
                  <a:moveTo>
                    <a:pt x="1793" y="1"/>
                  </a:moveTo>
                  <a:cubicBezTo>
                    <a:pt x="805" y="1"/>
                    <a:pt x="1" y="810"/>
                    <a:pt x="1" y="1808"/>
                  </a:cubicBezTo>
                  <a:cubicBezTo>
                    <a:pt x="1" y="2807"/>
                    <a:pt x="805" y="3616"/>
                    <a:pt x="1793" y="3616"/>
                  </a:cubicBezTo>
                  <a:cubicBezTo>
                    <a:pt x="2781" y="3616"/>
                    <a:pt x="3579" y="2807"/>
                    <a:pt x="3579" y="1808"/>
                  </a:cubicBezTo>
                  <a:cubicBezTo>
                    <a:pt x="3579" y="810"/>
                    <a:pt x="2781" y="1"/>
                    <a:pt x="17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7"/>
            <p:cNvSpPr/>
            <p:nvPr/>
          </p:nvSpPr>
          <p:spPr>
            <a:xfrm>
              <a:off x="4038834" y="101986"/>
              <a:ext cx="37366" cy="37542"/>
            </a:xfrm>
            <a:custGeom>
              <a:avLst/>
              <a:gdLst/>
              <a:ahLst/>
              <a:cxnLst/>
              <a:rect l="l" t="t" r="r" b="b"/>
              <a:pathLst>
                <a:path w="1062" h="1067" extrusionOk="0">
                  <a:moveTo>
                    <a:pt x="531" y="0"/>
                  </a:moveTo>
                  <a:cubicBezTo>
                    <a:pt x="237" y="0"/>
                    <a:pt x="0" y="236"/>
                    <a:pt x="0" y="531"/>
                  </a:cubicBezTo>
                  <a:cubicBezTo>
                    <a:pt x="0" y="830"/>
                    <a:pt x="237" y="1067"/>
                    <a:pt x="531" y="1067"/>
                  </a:cubicBezTo>
                  <a:cubicBezTo>
                    <a:pt x="825" y="1067"/>
                    <a:pt x="1062" y="830"/>
                    <a:pt x="1062" y="531"/>
                  </a:cubicBezTo>
                  <a:cubicBezTo>
                    <a:pt x="1062" y="236"/>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17"/>
            <p:cNvSpPr/>
            <p:nvPr/>
          </p:nvSpPr>
          <p:spPr>
            <a:xfrm>
              <a:off x="4635853" y="83127"/>
              <a:ext cx="37366" cy="37542"/>
            </a:xfrm>
            <a:custGeom>
              <a:avLst/>
              <a:gdLst/>
              <a:ahLst/>
              <a:cxnLst/>
              <a:rect l="l" t="t" r="r" b="b"/>
              <a:pathLst>
                <a:path w="1062" h="1067" extrusionOk="0">
                  <a:moveTo>
                    <a:pt x="531" y="0"/>
                  </a:moveTo>
                  <a:cubicBezTo>
                    <a:pt x="237" y="0"/>
                    <a:pt x="0" y="236"/>
                    <a:pt x="0" y="531"/>
                  </a:cubicBezTo>
                  <a:cubicBezTo>
                    <a:pt x="0" y="830"/>
                    <a:pt x="237" y="1067"/>
                    <a:pt x="531" y="1067"/>
                  </a:cubicBezTo>
                  <a:cubicBezTo>
                    <a:pt x="825" y="1067"/>
                    <a:pt x="1062" y="830"/>
                    <a:pt x="1062" y="531"/>
                  </a:cubicBezTo>
                  <a:cubicBezTo>
                    <a:pt x="1062" y="236"/>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17"/>
            <p:cNvSpPr/>
            <p:nvPr/>
          </p:nvSpPr>
          <p:spPr>
            <a:xfrm>
              <a:off x="3429430" y="193678"/>
              <a:ext cx="37191" cy="37754"/>
            </a:xfrm>
            <a:custGeom>
              <a:avLst/>
              <a:gdLst/>
              <a:ahLst/>
              <a:cxnLst/>
              <a:rect l="l" t="t" r="r" b="b"/>
              <a:pathLst>
                <a:path w="1057" h="1073" extrusionOk="0">
                  <a:moveTo>
                    <a:pt x="526" y="0"/>
                  </a:moveTo>
                  <a:cubicBezTo>
                    <a:pt x="237" y="0"/>
                    <a:pt x="0" y="242"/>
                    <a:pt x="0" y="536"/>
                  </a:cubicBezTo>
                  <a:cubicBezTo>
                    <a:pt x="0" y="836"/>
                    <a:pt x="237" y="1072"/>
                    <a:pt x="526" y="1072"/>
                  </a:cubicBezTo>
                  <a:cubicBezTo>
                    <a:pt x="820" y="1072"/>
                    <a:pt x="1056" y="836"/>
                    <a:pt x="1056" y="536"/>
                  </a:cubicBezTo>
                  <a:cubicBezTo>
                    <a:pt x="1056" y="242"/>
                    <a:pt x="820" y="0"/>
                    <a:pt x="526"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7"/>
            <p:cNvSpPr/>
            <p:nvPr/>
          </p:nvSpPr>
          <p:spPr>
            <a:xfrm>
              <a:off x="2737552" y="212537"/>
              <a:ext cx="37191" cy="37754"/>
            </a:xfrm>
            <a:custGeom>
              <a:avLst/>
              <a:gdLst/>
              <a:ahLst/>
              <a:cxnLst/>
              <a:rect l="l" t="t" r="r" b="b"/>
              <a:pathLst>
                <a:path w="1057" h="1073" extrusionOk="0">
                  <a:moveTo>
                    <a:pt x="526" y="0"/>
                  </a:moveTo>
                  <a:cubicBezTo>
                    <a:pt x="237" y="0"/>
                    <a:pt x="0" y="242"/>
                    <a:pt x="0" y="536"/>
                  </a:cubicBezTo>
                  <a:cubicBezTo>
                    <a:pt x="0" y="831"/>
                    <a:pt x="237" y="1072"/>
                    <a:pt x="526" y="1072"/>
                  </a:cubicBezTo>
                  <a:cubicBezTo>
                    <a:pt x="820" y="1072"/>
                    <a:pt x="1057" y="831"/>
                    <a:pt x="1057" y="536"/>
                  </a:cubicBezTo>
                  <a:cubicBezTo>
                    <a:pt x="1057" y="242"/>
                    <a:pt x="820" y="0"/>
                    <a:pt x="526"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7"/>
            <p:cNvSpPr/>
            <p:nvPr/>
          </p:nvSpPr>
          <p:spPr>
            <a:xfrm>
              <a:off x="3667914" y="339731"/>
              <a:ext cx="37402" cy="37754"/>
            </a:xfrm>
            <a:custGeom>
              <a:avLst/>
              <a:gdLst/>
              <a:ahLst/>
              <a:cxnLst/>
              <a:rect l="l" t="t" r="r" b="b"/>
              <a:pathLst>
                <a:path w="1063" h="1073" extrusionOk="0">
                  <a:moveTo>
                    <a:pt x="532" y="1"/>
                  </a:moveTo>
                  <a:cubicBezTo>
                    <a:pt x="243" y="1"/>
                    <a:pt x="1" y="242"/>
                    <a:pt x="1" y="537"/>
                  </a:cubicBezTo>
                  <a:cubicBezTo>
                    <a:pt x="1" y="831"/>
                    <a:pt x="243" y="1073"/>
                    <a:pt x="532" y="1073"/>
                  </a:cubicBezTo>
                  <a:cubicBezTo>
                    <a:pt x="826" y="1073"/>
                    <a:pt x="1062" y="831"/>
                    <a:pt x="1062" y="537"/>
                  </a:cubicBezTo>
                  <a:cubicBezTo>
                    <a:pt x="1062" y="242"/>
                    <a:pt x="826" y="1"/>
                    <a:pt x="532"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7"/>
            <p:cNvSpPr/>
            <p:nvPr/>
          </p:nvSpPr>
          <p:spPr>
            <a:xfrm>
              <a:off x="4020151" y="283154"/>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6" y="1073"/>
                    <a:pt x="1062" y="836"/>
                    <a:pt x="1062" y="537"/>
                  </a:cubicBezTo>
                  <a:cubicBezTo>
                    <a:pt x="1062" y="243"/>
                    <a:pt x="826"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7"/>
            <p:cNvSpPr/>
            <p:nvPr/>
          </p:nvSpPr>
          <p:spPr>
            <a:xfrm>
              <a:off x="4533219" y="5026760"/>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7"/>
            <p:cNvSpPr/>
            <p:nvPr/>
          </p:nvSpPr>
          <p:spPr>
            <a:xfrm>
              <a:off x="3278557" y="4748869"/>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5" y="1072"/>
                    <a:pt x="1062" y="831"/>
                    <a:pt x="1062" y="536"/>
                  </a:cubicBezTo>
                  <a:cubicBezTo>
                    <a:pt x="1062" y="242"/>
                    <a:pt x="825"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7"/>
            <p:cNvSpPr/>
            <p:nvPr/>
          </p:nvSpPr>
          <p:spPr>
            <a:xfrm>
              <a:off x="2718869" y="5007901"/>
              <a:ext cx="37402" cy="37754"/>
            </a:xfrm>
            <a:custGeom>
              <a:avLst/>
              <a:gdLst/>
              <a:ahLst/>
              <a:cxnLst/>
              <a:rect l="l" t="t" r="r" b="b"/>
              <a:pathLst>
                <a:path w="1063" h="1073" extrusionOk="0">
                  <a:moveTo>
                    <a:pt x="531" y="0"/>
                  </a:moveTo>
                  <a:cubicBezTo>
                    <a:pt x="237" y="0"/>
                    <a:pt x="1" y="242"/>
                    <a:pt x="1" y="536"/>
                  </a:cubicBezTo>
                  <a:cubicBezTo>
                    <a:pt x="1" y="836"/>
                    <a:pt x="237" y="1072"/>
                    <a:pt x="531" y="1072"/>
                  </a:cubicBezTo>
                  <a:cubicBezTo>
                    <a:pt x="820" y="1072"/>
                    <a:pt x="1062" y="836"/>
                    <a:pt x="1062" y="536"/>
                  </a:cubicBezTo>
                  <a:cubicBezTo>
                    <a:pt x="1062" y="242"/>
                    <a:pt x="820"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7"/>
            <p:cNvSpPr/>
            <p:nvPr/>
          </p:nvSpPr>
          <p:spPr>
            <a:xfrm>
              <a:off x="4287698" y="4805446"/>
              <a:ext cx="37191" cy="37754"/>
            </a:xfrm>
            <a:custGeom>
              <a:avLst/>
              <a:gdLst/>
              <a:ahLst/>
              <a:cxnLst/>
              <a:rect l="l" t="t" r="r" b="b"/>
              <a:pathLst>
                <a:path w="1057" h="1073" extrusionOk="0">
                  <a:moveTo>
                    <a:pt x="526" y="0"/>
                  </a:moveTo>
                  <a:cubicBezTo>
                    <a:pt x="237" y="0"/>
                    <a:pt x="0" y="237"/>
                    <a:pt x="0" y="536"/>
                  </a:cubicBezTo>
                  <a:cubicBezTo>
                    <a:pt x="0" y="831"/>
                    <a:pt x="237" y="1072"/>
                    <a:pt x="526" y="1072"/>
                  </a:cubicBezTo>
                  <a:cubicBezTo>
                    <a:pt x="820" y="1072"/>
                    <a:pt x="1057" y="831"/>
                    <a:pt x="1057" y="536"/>
                  </a:cubicBezTo>
                  <a:cubicBezTo>
                    <a:pt x="1057" y="237"/>
                    <a:pt x="820" y="0"/>
                    <a:pt x="526"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7"/>
            <p:cNvSpPr/>
            <p:nvPr/>
          </p:nvSpPr>
          <p:spPr>
            <a:xfrm>
              <a:off x="4934433" y="4951499"/>
              <a:ext cx="37226" cy="37578"/>
            </a:xfrm>
            <a:custGeom>
              <a:avLst/>
              <a:gdLst/>
              <a:ahLst/>
              <a:cxnLst/>
              <a:rect l="l" t="t" r="r" b="b"/>
              <a:pathLst>
                <a:path w="1058" h="1068" extrusionOk="0">
                  <a:moveTo>
                    <a:pt x="526" y="1"/>
                  </a:moveTo>
                  <a:cubicBezTo>
                    <a:pt x="237" y="1"/>
                    <a:pt x="1" y="237"/>
                    <a:pt x="1" y="537"/>
                  </a:cubicBezTo>
                  <a:cubicBezTo>
                    <a:pt x="1" y="831"/>
                    <a:pt x="237" y="1067"/>
                    <a:pt x="526" y="1067"/>
                  </a:cubicBezTo>
                  <a:cubicBezTo>
                    <a:pt x="821" y="1067"/>
                    <a:pt x="1057" y="831"/>
                    <a:pt x="1057" y="537"/>
                  </a:cubicBezTo>
                  <a:cubicBezTo>
                    <a:pt x="1057" y="237"/>
                    <a:pt x="821" y="1"/>
                    <a:pt x="526"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7"/>
            <p:cNvSpPr/>
            <p:nvPr/>
          </p:nvSpPr>
          <p:spPr>
            <a:xfrm>
              <a:off x="3217898" y="5064478"/>
              <a:ext cx="37402" cy="37754"/>
            </a:xfrm>
            <a:custGeom>
              <a:avLst/>
              <a:gdLst/>
              <a:ahLst/>
              <a:cxnLst/>
              <a:rect l="l" t="t" r="r" b="b"/>
              <a:pathLst>
                <a:path w="1063" h="1073" extrusionOk="0">
                  <a:moveTo>
                    <a:pt x="531" y="0"/>
                  </a:moveTo>
                  <a:cubicBezTo>
                    <a:pt x="237" y="0"/>
                    <a:pt x="1" y="242"/>
                    <a:pt x="1" y="536"/>
                  </a:cubicBezTo>
                  <a:cubicBezTo>
                    <a:pt x="1" y="831"/>
                    <a:pt x="237" y="1072"/>
                    <a:pt x="531" y="1072"/>
                  </a:cubicBezTo>
                  <a:cubicBezTo>
                    <a:pt x="826" y="1072"/>
                    <a:pt x="1062" y="831"/>
                    <a:pt x="1062" y="536"/>
                  </a:cubicBezTo>
                  <a:cubicBezTo>
                    <a:pt x="1062" y="242"/>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7"/>
            <p:cNvSpPr/>
            <p:nvPr/>
          </p:nvSpPr>
          <p:spPr>
            <a:xfrm>
              <a:off x="3503917" y="5026760"/>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7"/>
            <p:cNvSpPr/>
            <p:nvPr/>
          </p:nvSpPr>
          <p:spPr>
            <a:xfrm>
              <a:off x="4719770" y="4767728"/>
              <a:ext cx="37402" cy="37754"/>
            </a:xfrm>
            <a:custGeom>
              <a:avLst/>
              <a:gdLst/>
              <a:ahLst/>
              <a:cxnLst/>
              <a:rect l="l" t="t" r="r" b="b"/>
              <a:pathLst>
                <a:path w="1063" h="1073" extrusionOk="0">
                  <a:moveTo>
                    <a:pt x="532" y="0"/>
                  </a:moveTo>
                  <a:cubicBezTo>
                    <a:pt x="237" y="0"/>
                    <a:pt x="1" y="242"/>
                    <a:pt x="1" y="536"/>
                  </a:cubicBezTo>
                  <a:cubicBezTo>
                    <a:pt x="1" y="831"/>
                    <a:pt x="237" y="1072"/>
                    <a:pt x="532" y="1072"/>
                  </a:cubicBezTo>
                  <a:cubicBezTo>
                    <a:pt x="826" y="1072"/>
                    <a:pt x="1062" y="831"/>
                    <a:pt x="1062" y="536"/>
                  </a:cubicBezTo>
                  <a:cubicBezTo>
                    <a:pt x="1062" y="242"/>
                    <a:pt x="826"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7"/>
            <p:cNvSpPr/>
            <p:nvPr/>
          </p:nvSpPr>
          <p:spPr>
            <a:xfrm>
              <a:off x="2975333" y="4906779"/>
              <a:ext cx="37366" cy="37542"/>
            </a:xfrm>
            <a:custGeom>
              <a:avLst/>
              <a:gdLst/>
              <a:ahLst/>
              <a:cxnLst/>
              <a:rect l="l" t="t" r="r" b="b"/>
              <a:pathLst>
                <a:path w="1062" h="1067" extrusionOk="0">
                  <a:moveTo>
                    <a:pt x="531" y="0"/>
                  </a:moveTo>
                  <a:cubicBezTo>
                    <a:pt x="237" y="0"/>
                    <a:pt x="0" y="237"/>
                    <a:pt x="0" y="536"/>
                  </a:cubicBezTo>
                  <a:cubicBezTo>
                    <a:pt x="0" y="830"/>
                    <a:pt x="237" y="1067"/>
                    <a:pt x="531" y="1067"/>
                  </a:cubicBezTo>
                  <a:cubicBezTo>
                    <a:pt x="825" y="1067"/>
                    <a:pt x="1062" y="830"/>
                    <a:pt x="1062" y="536"/>
                  </a:cubicBezTo>
                  <a:cubicBezTo>
                    <a:pt x="1062" y="237"/>
                    <a:pt x="825"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7"/>
            <p:cNvSpPr/>
            <p:nvPr/>
          </p:nvSpPr>
          <p:spPr>
            <a:xfrm>
              <a:off x="2434328" y="512105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0" y="1072"/>
                    <a:pt x="1062" y="831"/>
                    <a:pt x="1062" y="536"/>
                  </a:cubicBezTo>
                  <a:cubicBezTo>
                    <a:pt x="1062" y="237"/>
                    <a:pt x="820" y="0"/>
                    <a:pt x="531" y="0"/>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7"/>
            <p:cNvSpPr/>
            <p:nvPr/>
          </p:nvSpPr>
          <p:spPr>
            <a:xfrm>
              <a:off x="3625235" y="4704114"/>
              <a:ext cx="37366" cy="37754"/>
            </a:xfrm>
            <a:custGeom>
              <a:avLst/>
              <a:gdLst/>
              <a:ahLst/>
              <a:cxnLst/>
              <a:rect l="l" t="t" r="r" b="b"/>
              <a:pathLst>
                <a:path w="1062" h="1073" extrusionOk="0">
                  <a:moveTo>
                    <a:pt x="531" y="1"/>
                  </a:moveTo>
                  <a:cubicBezTo>
                    <a:pt x="237" y="1"/>
                    <a:pt x="0" y="242"/>
                    <a:pt x="0" y="537"/>
                  </a:cubicBezTo>
                  <a:cubicBezTo>
                    <a:pt x="0" y="831"/>
                    <a:pt x="237" y="1073"/>
                    <a:pt x="531" y="1073"/>
                  </a:cubicBezTo>
                  <a:cubicBezTo>
                    <a:pt x="825" y="1073"/>
                    <a:pt x="1062" y="831"/>
                    <a:pt x="1062" y="537"/>
                  </a:cubicBezTo>
                  <a:cubicBezTo>
                    <a:pt x="1062" y="242"/>
                    <a:pt x="825"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7"/>
            <p:cNvSpPr/>
            <p:nvPr/>
          </p:nvSpPr>
          <p:spPr>
            <a:xfrm>
              <a:off x="2352593" y="4722973"/>
              <a:ext cx="126138" cy="127264"/>
            </a:xfrm>
            <a:custGeom>
              <a:avLst/>
              <a:gdLst/>
              <a:ahLst/>
              <a:cxnLst/>
              <a:rect l="l" t="t" r="r" b="b"/>
              <a:pathLst>
                <a:path w="3585" h="3617" extrusionOk="0">
                  <a:moveTo>
                    <a:pt x="1793" y="1"/>
                  </a:moveTo>
                  <a:cubicBezTo>
                    <a:pt x="805" y="1"/>
                    <a:pt x="1" y="810"/>
                    <a:pt x="1" y="1808"/>
                  </a:cubicBezTo>
                  <a:cubicBezTo>
                    <a:pt x="1" y="2807"/>
                    <a:pt x="805" y="3616"/>
                    <a:pt x="1793" y="3616"/>
                  </a:cubicBezTo>
                  <a:cubicBezTo>
                    <a:pt x="2781" y="3616"/>
                    <a:pt x="3585" y="2807"/>
                    <a:pt x="3585" y="1808"/>
                  </a:cubicBezTo>
                  <a:cubicBezTo>
                    <a:pt x="3585" y="810"/>
                    <a:pt x="2781" y="1"/>
                    <a:pt x="1793"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7"/>
            <p:cNvSpPr/>
            <p:nvPr/>
          </p:nvSpPr>
          <p:spPr>
            <a:xfrm>
              <a:off x="4122751" y="4989042"/>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7"/>
            <p:cNvSpPr/>
            <p:nvPr/>
          </p:nvSpPr>
          <p:spPr>
            <a:xfrm>
              <a:off x="2639562" y="4767728"/>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0" y="1072"/>
                    <a:pt x="1062" y="831"/>
                    <a:pt x="1062" y="536"/>
                  </a:cubicBezTo>
                  <a:cubicBezTo>
                    <a:pt x="1062" y="242"/>
                    <a:pt x="820"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7"/>
            <p:cNvSpPr/>
            <p:nvPr/>
          </p:nvSpPr>
          <p:spPr>
            <a:xfrm>
              <a:off x="360207" y="-1820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5" y="1072"/>
                    <a:pt x="1062" y="831"/>
                    <a:pt x="1062" y="536"/>
                  </a:cubicBezTo>
                  <a:cubicBezTo>
                    <a:pt x="1062" y="237"/>
                    <a:pt x="825" y="0"/>
                    <a:pt x="531"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7"/>
            <p:cNvSpPr/>
            <p:nvPr/>
          </p:nvSpPr>
          <p:spPr>
            <a:xfrm>
              <a:off x="1762611" y="264294"/>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5" y="1073"/>
                    <a:pt x="1062" y="836"/>
                    <a:pt x="1062" y="537"/>
                  </a:cubicBezTo>
                  <a:cubicBezTo>
                    <a:pt x="1062" y="243"/>
                    <a:pt x="825"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7"/>
            <p:cNvSpPr/>
            <p:nvPr/>
          </p:nvSpPr>
          <p:spPr>
            <a:xfrm>
              <a:off x="74153" y="471569"/>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1" y="1072"/>
                    <a:pt x="1062" y="836"/>
                    <a:pt x="1062" y="536"/>
                  </a:cubicBezTo>
                  <a:cubicBezTo>
                    <a:pt x="1062" y="242"/>
                    <a:pt x="821"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7"/>
            <p:cNvSpPr/>
            <p:nvPr/>
          </p:nvSpPr>
          <p:spPr>
            <a:xfrm>
              <a:off x="195436" y="1795405"/>
              <a:ext cx="37402" cy="37754"/>
            </a:xfrm>
            <a:custGeom>
              <a:avLst/>
              <a:gdLst/>
              <a:ahLst/>
              <a:cxnLst/>
              <a:rect l="l" t="t" r="r" b="b"/>
              <a:pathLst>
                <a:path w="1063" h="1073" extrusionOk="0">
                  <a:moveTo>
                    <a:pt x="532" y="0"/>
                  </a:moveTo>
                  <a:cubicBezTo>
                    <a:pt x="237" y="0"/>
                    <a:pt x="1" y="237"/>
                    <a:pt x="1" y="536"/>
                  </a:cubicBezTo>
                  <a:cubicBezTo>
                    <a:pt x="1" y="831"/>
                    <a:pt x="237" y="1072"/>
                    <a:pt x="532" y="1072"/>
                  </a:cubicBezTo>
                  <a:cubicBezTo>
                    <a:pt x="821" y="1072"/>
                    <a:pt x="1062" y="831"/>
                    <a:pt x="1062" y="536"/>
                  </a:cubicBezTo>
                  <a:cubicBezTo>
                    <a:pt x="1062" y="237"/>
                    <a:pt x="821"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7"/>
            <p:cNvSpPr/>
            <p:nvPr/>
          </p:nvSpPr>
          <p:spPr>
            <a:xfrm>
              <a:off x="480012" y="1922599"/>
              <a:ext cx="37191" cy="37578"/>
            </a:xfrm>
            <a:custGeom>
              <a:avLst/>
              <a:gdLst/>
              <a:ahLst/>
              <a:cxnLst/>
              <a:rect l="l" t="t" r="r" b="b"/>
              <a:pathLst>
                <a:path w="1057" h="1068" extrusionOk="0">
                  <a:moveTo>
                    <a:pt x="526" y="1"/>
                  </a:moveTo>
                  <a:cubicBezTo>
                    <a:pt x="237" y="1"/>
                    <a:pt x="0" y="237"/>
                    <a:pt x="0" y="531"/>
                  </a:cubicBezTo>
                  <a:cubicBezTo>
                    <a:pt x="0" y="831"/>
                    <a:pt x="237" y="1067"/>
                    <a:pt x="526" y="1067"/>
                  </a:cubicBezTo>
                  <a:cubicBezTo>
                    <a:pt x="820" y="1067"/>
                    <a:pt x="1056" y="831"/>
                    <a:pt x="1056" y="531"/>
                  </a:cubicBezTo>
                  <a:cubicBezTo>
                    <a:pt x="1056" y="237"/>
                    <a:pt x="820" y="1"/>
                    <a:pt x="5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7"/>
            <p:cNvSpPr/>
            <p:nvPr/>
          </p:nvSpPr>
          <p:spPr>
            <a:xfrm>
              <a:off x="18139" y="947482"/>
              <a:ext cx="37402" cy="37754"/>
            </a:xfrm>
            <a:custGeom>
              <a:avLst/>
              <a:gdLst/>
              <a:ahLst/>
              <a:cxnLst/>
              <a:rect l="l" t="t" r="r" b="b"/>
              <a:pathLst>
                <a:path w="1063" h="1073" extrusionOk="0">
                  <a:moveTo>
                    <a:pt x="531" y="0"/>
                  </a:moveTo>
                  <a:cubicBezTo>
                    <a:pt x="237" y="0"/>
                    <a:pt x="1" y="237"/>
                    <a:pt x="1" y="536"/>
                  </a:cubicBezTo>
                  <a:cubicBezTo>
                    <a:pt x="1" y="831"/>
                    <a:pt x="237" y="1072"/>
                    <a:pt x="531" y="1072"/>
                  </a:cubicBezTo>
                  <a:cubicBezTo>
                    <a:pt x="826" y="1072"/>
                    <a:pt x="1062" y="831"/>
                    <a:pt x="1062" y="536"/>
                  </a:cubicBezTo>
                  <a:cubicBezTo>
                    <a:pt x="1062" y="237"/>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7"/>
            <p:cNvSpPr/>
            <p:nvPr/>
          </p:nvSpPr>
          <p:spPr>
            <a:xfrm>
              <a:off x="18139" y="1555021"/>
              <a:ext cx="37402" cy="37754"/>
            </a:xfrm>
            <a:custGeom>
              <a:avLst/>
              <a:gdLst/>
              <a:ahLst/>
              <a:cxnLst/>
              <a:rect l="l" t="t" r="r" b="b"/>
              <a:pathLst>
                <a:path w="1063" h="1073" extrusionOk="0">
                  <a:moveTo>
                    <a:pt x="531" y="1"/>
                  </a:moveTo>
                  <a:cubicBezTo>
                    <a:pt x="237" y="1"/>
                    <a:pt x="1" y="243"/>
                    <a:pt x="1" y="537"/>
                  </a:cubicBezTo>
                  <a:cubicBezTo>
                    <a:pt x="1" y="836"/>
                    <a:pt x="237" y="1073"/>
                    <a:pt x="531" y="1073"/>
                  </a:cubicBezTo>
                  <a:cubicBezTo>
                    <a:pt x="826" y="1073"/>
                    <a:pt x="1062" y="836"/>
                    <a:pt x="1062" y="537"/>
                  </a:cubicBezTo>
                  <a:cubicBezTo>
                    <a:pt x="1062" y="243"/>
                    <a:pt x="826"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7"/>
            <p:cNvSpPr/>
            <p:nvPr/>
          </p:nvSpPr>
          <p:spPr>
            <a:xfrm>
              <a:off x="1557377" y="127847"/>
              <a:ext cx="37366" cy="37578"/>
            </a:xfrm>
            <a:custGeom>
              <a:avLst/>
              <a:gdLst/>
              <a:ahLst/>
              <a:cxnLst/>
              <a:rect l="l" t="t" r="r" b="b"/>
              <a:pathLst>
                <a:path w="1062" h="1068" extrusionOk="0">
                  <a:moveTo>
                    <a:pt x="531" y="1"/>
                  </a:moveTo>
                  <a:cubicBezTo>
                    <a:pt x="237" y="1"/>
                    <a:pt x="0" y="237"/>
                    <a:pt x="0" y="531"/>
                  </a:cubicBezTo>
                  <a:cubicBezTo>
                    <a:pt x="0" y="831"/>
                    <a:pt x="237" y="1067"/>
                    <a:pt x="531" y="1067"/>
                  </a:cubicBezTo>
                  <a:cubicBezTo>
                    <a:pt x="825" y="1067"/>
                    <a:pt x="1062" y="831"/>
                    <a:pt x="1062" y="531"/>
                  </a:cubicBezTo>
                  <a:cubicBezTo>
                    <a:pt x="1062" y="237"/>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7"/>
            <p:cNvSpPr/>
            <p:nvPr/>
          </p:nvSpPr>
          <p:spPr>
            <a:xfrm>
              <a:off x="276256" y="264294"/>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5" y="1073"/>
                    <a:pt x="1062" y="836"/>
                    <a:pt x="1062" y="537"/>
                  </a:cubicBezTo>
                  <a:cubicBezTo>
                    <a:pt x="1062" y="243"/>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17"/>
            <p:cNvSpPr/>
            <p:nvPr/>
          </p:nvSpPr>
          <p:spPr>
            <a:xfrm>
              <a:off x="304158" y="676627"/>
              <a:ext cx="37402" cy="37542"/>
            </a:xfrm>
            <a:custGeom>
              <a:avLst/>
              <a:gdLst/>
              <a:ahLst/>
              <a:cxnLst/>
              <a:rect l="l" t="t" r="r" b="b"/>
              <a:pathLst>
                <a:path w="1063" h="1067" extrusionOk="0">
                  <a:moveTo>
                    <a:pt x="532" y="0"/>
                  </a:moveTo>
                  <a:cubicBezTo>
                    <a:pt x="243" y="0"/>
                    <a:pt x="1" y="237"/>
                    <a:pt x="1" y="536"/>
                  </a:cubicBezTo>
                  <a:cubicBezTo>
                    <a:pt x="1" y="830"/>
                    <a:pt x="243" y="1067"/>
                    <a:pt x="532" y="1067"/>
                  </a:cubicBezTo>
                  <a:cubicBezTo>
                    <a:pt x="826" y="1067"/>
                    <a:pt x="1062" y="830"/>
                    <a:pt x="1062" y="536"/>
                  </a:cubicBezTo>
                  <a:cubicBezTo>
                    <a:pt x="1062" y="237"/>
                    <a:pt x="826" y="0"/>
                    <a:pt x="532"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17"/>
            <p:cNvSpPr/>
            <p:nvPr/>
          </p:nvSpPr>
          <p:spPr>
            <a:xfrm>
              <a:off x="419353" y="2238208"/>
              <a:ext cx="37191" cy="37578"/>
            </a:xfrm>
            <a:custGeom>
              <a:avLst/>
              <a:gdLst/>
              <a:ahLst/>
              <a:cxnLst/>
              <a:rect l="l" t="t" r="r" b="b"/>
              <a:pathLst>
                <a:path w="1057" h="1068" extrusionOk="0">
                  <a:moveTo>
                    <a:pt x="526" y="1"/>
                  </a:moveTo>
                  <a:cubicBezTo>
                    <a:pt x="237" y="1"/>
                    <a:pt x="1" y="237"/>
                    <a:pt x="1" y="537"/>
                  </a:cubicBezTo>
                  <a:cubicBezTo>
                    <a:pt x="1" y="831"/>
                    <a:pt x="237" y="1067"/>
                    <a:pt x="526" y="1067"/>
                  </a:cubicBezTo>
                  <a:cubicBezTo>
                    <a:pt x="820" y="1067"/>
                    <a:pt x="1057" y="831"/>
                    <a:pt x="1057" y="537"/>
                  </a:cubicBezTo>
                  <a:cubicBezTo>
                    <a:pt x="1057" y="237"/>
                    <a:pt x="820" y="1"/>
                    <a:pt x="526"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7"/>
            <p:cNvSpPr/>
            <p:nvPr/>
          </p:nvSpPr>
          <p:spPr>
            <a:xfrm>
              <a:off x="176788" y="2080333"/>
              <a:ext cx="37366" cy="37718"/>
            </a:xfrm>
            <a:custGeom>
              <a:avLst/>
              <a:gdLst/>
              <a:ahLst/>
              <a:cxnLst/>
              <a:rect l="l" t="t" r="r" b="b"/>
              <a:pathLst>
                <a:path w="1062" h="1072" extrusionOk="0">
                  <a:moveTo>
                    <a:pt x="531" y="0"/>
                  </a:moveTo>
                  <a:cubicBezTo>
                    <a:pt x="237" y="0"/>
                    <a:pt x="0" y="242"/>
                    <a:pt x="0" y="536"/>
                  </a:cubicBezTo>
                  <a:cubicBezTo>
                    <a:pt x="0" y="830"/>
                    <a:pt x="237" y="1072"/>
                    <a:pt x="531" y="1072"/>
                  </a:cubicBezTo>
                  <a:cubicBezTo>
                    <a:pt x="820" y="1072"/>
                    <a:pt x="1062" y="830"/>
                    <a:pt x="1062" y="536"/>
                  </a:cubicBezTo>
                  <a:cubicBezTo>
                    <a:pt x="1062" y="242"/>
                    <a:pt x="820"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7"/>
            <p:cNvSpPr/>
            <p:nvPr/>
          </p:nvSpPr>
          <p:spPr>
            <a:xfrm>
              <a:off x="385892" y="872045"/>
              <a:ext cx="37402" cy="37754"/>
            </a:xfrm>
            <a:custGeom>
              <a:avLst/>
              <a:gdLst/>
              <a:ahLst/>
              <a:cxnLst/>
              <a:rect l="l" t="t" r="r" b="b"/>
              <a:pathLst>
                <a:path w="1063" h="1073" extrusionOk="0">
                  <a:moveTo>
                    <a:pt x="531" y="1"/>
                  </a:moveTo>
                  <a:cubicBezTo>
                    <a:pt x="237" y="1"/>
                    <a:pt x="1" y="242"/>
                    <a:pt x="1" y="537"/>
                  </a:cubicBezTo>
                  <a:cubicBezTo>
                    <a:pt x="1" y="831"/>
                    <a:pt x="237" y="1072"/>
                    <a:pt x="531" y="1072"/>
                  </a:cubicBezTo>
                  <a:cubicBezTo>
                    <a:pt x="820" y="1072"/>
                    <a:pt x="1062" y="831"/>
                    <a:pt x="1062" y="537"/>
                  </a:cubicBezTo>
                  <a:cubicBezTo>
                    <a:pt x="1062" y="242"/>
                    <a:pt x="820"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7"/>
            <p:cNvSpPr/>
            <p:nvPr/>
          </p:nvSpPr>
          <p:spPr>
            <a:xfrm>
              <a:off x="498484" y="490428"/>
              <a:ext cx="37402" cy="37754"/>
            </a:xfrm>
            <a:custGeom>
              <a:avLst/>
              <a:gdLst/>
              <a:ahLst/>
              <a:cxnLst/>
              <a:rect l="l" t="t" r="r" b="b"/>
              <a:pathLst>
                <a:path w="1063" h="1073" extrusionOk="0">
                  <a:moveTo>
                    <a:pt x="531" y="0"/>
                  </a:moveTo>
                  <a:cubicBezTo>
                    <a:pt x="242" y="0"/>
                    <a:pt x="1" y="242"/>
                    <a:pt x="1" y="536"/>
                  </a:cubicBezTo>
                  <a:cubicBezTo>
                    <a:pt x="1" y="836"/>
                    <a:pt x="242" y="1072"/>
                    <a:pt x="531" y="1072"/>
                  </a:cubicBezTo>
                  <a:cubicBezTo>
                    <a:pt x="826" y="1072"/>
                    <a:pt x="1062" y="836"/>
                    <a:pt x="1062" y="536"/>
                  </a:cubicBezTo>
                  <a:cubicBezTo>
                    <a:pt x="1062" y="242"/>
                    <a:pt x="826"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7"/>
            <p:cNvSpPr/>
            <p:nvPr/>
          </p:nvSpPr>
          <p:spPr>
            <a:xfrm>
              <a:off x="1958592" y="320872"/>
              <a:ext cx="37191" cy="37754"/>
            </a:xfrm>
            <a:custGeom>
              <a:avLst/>
              <a:gdLst/>
              <a:ahLst/>
              <a:cxnLst/>
              <a:rect l="l" t="t" r="r" b="b"/>
              <a:pathLst>
                <a:path w="1057" h="1073" extrusionOk="0">
                  <a:moveTo>
                    <a:pt x="531" y="1"/>
                  </a:moveTo>
                  <a:cubicBezTo>
                    <a:pt x="237" y="1"/>
                    <a:pt x="1" y="242"/>
                    <a:pt x="1" y="537"/>
                  </a:cubicBezTo>
                  <a:cubicBezTo>
                    <a:pt x="1" y="831"/>
                    <a:pt x="237" y="1073"/>
                    <a:pt x="531" y="1073"/>
                  </a:cubicBezTo>
                  <a:cubicBezTo>
                    <a:pt x="820" y="1073"/>
                    <a:pt x="1057" y="831"/>
                    <a:pt x="1057" y="537"/>
                  </a:cubicBezTo>
                  <a:cubicBezTo>
                    <a:pt x="1057" y="242"/>
                    <a:pt x="820"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7"/>
            <p:cNvSpPr/>
            <p:nvPr/>
          </p:nvSpPr>
          <p:spPr>
            <a:xfrm>
              <a:off x="2082091" y="82916"/>
              <a:ext cx="125962" cy="127264"/>
            </a:xfrm>
            <a:custGeom>
              <a:avLst/>
              <a:gdLst/>
              <a:ahLst/>
              <a:cxnLst/>
              <a:rect l="l" t="t" r="r" b="b"/>
              <a:pathLst>
                <a:path w="3580" h="3617" extrusionOk="0">
                  <a:moveTo>
                    <a:pt x="1793" y="1"/>
                  </a:moveTo>
                  <a:cubicBezTo>
                    <a:pt x="805" y="1"/>
                    <a:pt x="1" y="815"/>
                    <a:pt x="1" y="1808"/>
                  </a:cubicBezTo>
                  <a:cubicBezTo>
                    <a:pt x="1" y="2807"/>
                    <a:pt x="805" y="3616"/>
                    <a:pt x="1793" y="3616"/>
                  </a:cubicBezTo>
                  <a:cubicBezTo>
                    <a:pt x="2781" y="3616"/>
                    <a:pt x="3579" y="2807"/>
                    <a:pt x="3579" y="1808"/>
                  </a:cubicBezTo>
                  <a:cubicBezTo>
                    <a:pt x="3579" y="815"/>
                    <a:pt x="2781" y="1"/>
                    <a:pt x="1793"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7"/>
            <p:cNvSpPr/>
            <p:nvPr/>
          </p:nvSpPr>
          <p:spPr>
            <a:xfrm>
              <a:off x="888053" y="-44102"/>
              <a:ext cx="125962" cy="127264"/>
            </a:xfrm>
            <a:custGeom>
              <a:avLst/>
              <a:gdLst/>
              <a:ahLst/>
              <a:cxnLst/>
              <a:rect l="l" t="t" r="r" b="b"/>
              <a:pathLst>
                <a:path w="3580" h="3617" extrusionOk="0">
                  <a:moveTo>
                    <a:pt x="1787" y="1"/>
                  </a:moveTo>
                  <a:cubicBezTo>
                    <a:pt x="800" y="1"/>
                    <a:pt x="1" y="810"/>
                    <a:pt x="1" y="1808"/>
                  </a:cubicBezTo>
                  <a:cubicBezTo>
                    <a:pt x="1" y="2807"/>
                    <a:pt x="800" y="3616"/>
                    <a:pt x="1787" y="3616"/>
                  </a:cubicBezTo>
                  <a:cubicBezTo>
                    <a:pt x="2781" y="3616"/>
                    <a:pt x="3579" y="2807"/>
                    <a:pt x="3579" y="1808"/>
                  </a:cubicBezTo>
                  <a:cubicBezTo>
                    <a:pt x="3579" y="810"/>
                    <a:pt x="2781" y="1"/>
                    <a:pt x="1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7"/>
            <p:cNvSpPr/>
            <p:nvPr/>
          </p:nvSpPr>
          <p:spPr>
            <a:xfrm>
              <a:off x="378855" y="1041601"/>
              <a:ext cx="37402" cy="37754"/>
            </a:xfrm>
            <a:custGeom>
              <a:avLst/>
              <a:gdLst/>
              <a:ahLst/>
              <a:cxnLst/>
              <a:rect l="l" t="t" r="r" b="b"/>
              <a:pathLst>
                <a:path w="1063" h="1073" extrusionOk="0">
                  <a:moveTo>
                    <a:pt x="532" y="0"/>
                  </a:moveTo>
                  <a:cubicBezTo>
                    <a:pt x="237" y="0"/>
                    <a:pt x="1" y="242"/>
                    <a:pt x="1" y="536"/>
                  </a:cubicBezTo>
                  <a:cubicBezTo>
                    <a:pt x="1" y="830"/>
                    <a:pt x="237" y="1072"/>
                    <a:pt x="532" y="1072"/>
                  </a:cubicBezTo>
                  <a:cubicBezTo>
                    <a:pt x="826" y="1072"/>
                    <a:pt x="1062" y="830"/>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17"/>
            <p:cNvSpPr/>
            <p:nvPr/>
          </p:nvSpPr>
          <p:spPr>
            <a:xfrm>
              <a:off x="1240290" y="101986"/>
              <a:ext cx="37191" cy="37542"/>
            </a:xfrm>
            <a:custGeom>
              <a:avLst/>
              <a:gdLst/>
              <a:ahLst/>
              <a:cxnLst/>
              <a:rect l="l" t="t" r="r" b="b"/>
              <a:pathLst>
                <a:path w="1057" h="1067" extrusionOk="0">
                  <a:moveTo>
                    <a:pt x="531" y="0"/>
                  </a:moveTo>
                  <a:cubicBezTo>
                    <a:pt x="237" y="0"/>
                    <a:pt x="0" y="236"/>
                    <a:pt x="0" y="531"/>
                  </a:cubicBezTo>
                  <a:cubicBezTo>
                    <a:pt x="0" y="830"/>
                    <a:pt x="237" y="1067"/>
                    <a:pt x="531" y="1067"/>
                  </a:cubicBezTo>
                  <a:cubicBezTo>
                    <a:pt x="820" y="1067"/>
                    <a:pt x="1057" y="830"/>
                    <a:pt x="1057" y="531"/>
                  </a:cubicBezTo>
                  <a:cubicBezTo>
                    <a:pt x="1057" y="236"/>
                    <a:pt x="820"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7"/>
            <p:cNvSpPr/>
            <p:nvPr/>
          </p:nvSpPr>
          <p:spPr>
            <a:xfrm>
              <a:off x="1837309" y="83127"/>
              <a:ext cx="37366" cy="37542"/>
            </a:xfrm>
            <a:custGeom>
              <a:avLst/>
              <a:gdLst/>
              <a:ahLst/>
              <a:cxnLst/>
              <a:rect l="l" t="t" r="r" b="b"/>
              <a:pathLst>
                <a:path w="1062" h="1067" extrusionOk="0">
                  <a:moveTo>
                    <a:pt x="531" y="0"/>
                  </a:moveTo>
                  <a:cubicBezTo>
                    <a:pt x="237" y="0"/>
                    <a:pt x="0" y="236"/>
                    <a:pt x="0" y="531"/>
                  </a:cubicBezTo>
                  <a:cubicBezTo>
                    <a:pt x="0" y="830"/>
                    <a:pt x="237" y="1067"/>
                    <a:pt x="531" y="1067"/>
                  </a:cubicBezTo>
                  <a:cubicBezTo>
                    <a:pt x="820" y="1067"/>
                    <a:pt x="1062" y="830"/>
                    <a:pt x="1062" y="531"/>
                  </a:cubicBezTo>
                  <a:cubicBezTo>
                    <a:pt x="1062" y="236"/>
                    <a:pt x="820"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7"/>
            <p:cNvSpPr/>
            <p:nvPr/>
          </p:nvSpPr>
          <p:spPr>
            <a:xfrm>
              <a:off x="630675" y="193678"/>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7"/>
            <p:cNvSpPr/>
            <p:nvPr/>
          </p:nvSpPr>
          <p:spPr>
            <a:xfrm>
              <a:off x="869405" y="339731"/>
              <a:ext cx="37366" cy="37754"/>
            </a:xfrm>
            <a:custGeom>
              <a:avLst/>
              <a:gdLst/>
              <a:ahLst/>
              <a:cxnLst/>
              <a:rect l="l" t="t" r="r" b="b"/>
              <a:pathLst>
                <a:path w="1062" h="1073" extrusionOk="0">
                  <a:moveTo>
                    <a:pt x="531" y="1"/>
                  </a:moveTo>
                  <a:cubicBezTo>
                    <a:pt x="237" y="1"/>
                    <a:pt x="0" y="242"/>
                    <a:pt x="0" y="537"/>
                  </a:cubicBezTo>
                  <a:cubicBezTo>
                    <a:pt x="0" y="831"/>
                    <a:pt x="237" y="1073"/>
                    <a:pt x="531" y="1073"/>
                  </a:cubicBezTo>
                  <a:cubicBezTo>
                    <a:pt x="825" y="1073"/>
                    <a:pt x="1062" y="831"/>
                    <a:pt x="1062" y="537"/>
                  </a:cubicBezTo>
                  <a:cubicBezTo>
                    <a:pt x="1062" y="242"/>
                    <a:pt x="825"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7"/>
            <p:cNvSpPr/>
            <p:nvPr/>
          </p:nvSpPr>
          <p:spPr>
            <a:xfrm>
              <a:off x="322841" y="1611598"/>
              <a:ext cx="37402" cy="37754"/>
            </a:xfrm>
            <a:custGeom>
              <a:avLst/>
              <a:gdLst/>
              <a:ahLst/>
              <a:cxnLst/>
              <a:rect l="l" t="t" r="r" b="b"/>
              <a:pathLst>
                <a:path w="1063" h="1073" extrusionOk="0">
                  <a:moveTo>
                    <a:pt x="531" y="1"/>
                  </a:moveTo>
                  <a:cubicBezTo>
                    <a:pt x="237" y="1"/>
                    <a:pt x="1" y="243"/>
                    <a:pt x="1" y="537"/>
                  </a:cubicBezTo>
                  <a:cubicBezTo>
                    <a:pt x="1" y="831"/>
                    <a:pt x="237" y="1073"/>
                    <a:pt x="531" y="1073"/>
                  </a:cubicBezTo>
                  <a:cubicBezTo>
                    <a:pt x="826" y="1073"/>
                    <a:pt x="1062" y="831"/>
                    <a:pt x="1062" y="537"/>
                  </a:cubicBezTo>
                  <a:cubicBezTo>
                    <a:pt x="1062" y="243"/>
                    <a:pt x="826"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7"/>
            <p:cNvSpPr/>
            <p:nvPr/>
          </p:nvSpPr>
          <p:spPr>
            <a:xfrm>
              <a:off x="158105" y="2351187"/>
              <a:ext cx="37366" cy="37754"/>
            </a:xfrm>
            <a:custGeom>
              <a:avLst/>
              <a:gdLst/>
              <a:ahLst/>
              <a:cxnLst/>
              <a:rect l="l" t="t" r="r" b="b"/>
              <a:pathLst>
                <a:path w="1062" h="1073" extrusionOk="0">
                  <a:moveTo>
                    <a:pt x="531" y="0"/>
                  </a:moveTo>
                  <a:cubicBezTo>
                    <a:pt x="237" y="0"/>
                    <a:pt x="1" y="242"/>
                    <a:pt x="1" y="536"/>
                  </a:cubicBezTo>
                  <a:cubicBezTo>
                    <a:pt x="1" y="831"/>
                    <a:pt x="237" y="1072"/>
                    <a:pt x="531" y="1072"/>
                  </a:cubicBezTo>
                  <a:cubicBezTo>
                    <a:pt x="826" y="1072"/>
                    <a:pt x="1062" y="831"/>
                    <a:pt x="1062" y="536"/>
                  </a:cubicBezTo>
                  <a:cubicBezTo>
                    <a:pt x="1062" y="242"/>
                    <a:pt x="826" y="0"/>
                    <a:pt x="531" y="0"/>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7"/>
            <p:cNvSpPr/>
            <p:nvPr/>
          </p:nvSpPr>
          <p:spPr>
            <a:xfrm>
              <a:off x="55505" y="721348"/>
              <a:ext cx="37366" cy="37754"/>
            </a:xfrm>
            <a:custGeom>
              <a:avLst/>
              <a:gdLst/>
              <a:ahLst/>
              <a:cxnLst/>
              <a:rect l="l" t="t" r="r" b="b"/>
              <a:pathLst>
                <a:path w="1062" h="1073" extrusionOk="0">
                  <a:moveTo>
                    <a:pt x="531" y="1"/>
                  </a:moveTo>
                  <a:cubicBezTo>
                    <a:pt x="237" y="1"/>
                    <a:pt x="0" y="237"/>
                    <a:pt x="0" y="537"/>
                  </a:cubicBezTo>
                  <a:cubicBezTo>
                    <a:pt x="0" y="831"/>
                    <a:pt x="237" y="1073"/>
                    <a:pt x="531" y="1073"/>
                  </a:cubicBezTo>
                  <a:cubicBezTo>
                    <a:pt x="825" y="1073"/>
                    <a:pt x="1062" y="831"/>
                    <a:pt x="1062" y="537"/>
                  </a:cubicBezTo>
                  <a:cubicBezTo>
                    <a:pt x="1062" y="237"/>
                    <a:pt x="825"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7"/>
            <p:cNvSpPr/>
            <p:nvPr/>
          </p:nvSpPr>
          <p:spPr>
            <a:xfrm>
              <a:off x="1221607" y="283154"/>
              <a:ext cx="37402" cy="37754"/>
            </a:xfrm>
            <a:custGeom>
              <a:avLst/>
              <a:gdLst/>
              <a:ahLst/>
              <a:cxnLst/>
              <a:rect l="l" t="t" r="r" b="b"/>
              <a:pathLst>
                <a:path w="1063" h="1073" extrusionOk="0">
                  <a:moveTo>
                    <a:pt x="531" y="1"/>
                  </a:moveTo>
                  <a:cubicBezTo>
                    <a:pt x="237" y="1"/>
                    <a:pt x="1" y="243"/>
                    <a:pt x="1" y="537"/>
                  </a:cubicBezTo>
                  <a:cubicBezTo>
                    <a:pt x="1" y="836"/>
                    <a:pt x="237" y="1073"/>
                    <a:pt x="531" y="1073"/>
                  </a:cubicBezTo>
                  <a:cubicBezTo>
                    <a:pt x="820" y="1073"/>
                    <a:pt x="1062" y="836"/>
                    <a:pt x="1062" y="537"/>
                  </a:cubicBezTo>
                  <a:cubicBezTo>
                    <a:pt x="1062" y="243"/>
                    <a:pt x="820"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7"/>
            <p:cNvSpPr/>
            <p:nvPr/>
          </p:nvSpPr>
          <p:spPr>
            <a:xfrm>
              <a:off x="360207" y="2808064"/>
              <a:ext cx="37366" cy="37754"/>
            </a:xfrm>
            <a:custGeom>
              <a:avLst/>
              <a:gdLst/>
              <a:ahLst/>
              <a:cxnLst/>
              <a:rect l="l" t="t" r="r" b="b"/>
              <a:pathLst>
                <a:path w="1062" h="1073" extrusionOk="0">
                  <a:moveTo>
                    <a:pt x="531" y="0"/>
                  </a:moveTo>
                  <a:cubicBezTo>
                    <a:pt x="237" y="0"/>
                    <a:pt x="0" y="242"/>
                    <a:pt x="0" y="536"/>
                  </a:cubicBezTo>
                  <a:cubicBezTo>
                    <a:pt x="0" y="836"/>
                    <a:pt x="237" y="1072"/>
                    <a:pt x="531" y="1072"/>
                  </a:cubicBezTo>
                  <a:cubicBezTo>
                    <a:pt x="825" y="1072"/>
                    <a:pt x="1062" y="836"/>
                    <a:pt x="1062" y="536"/>
                  </a:cubicBezTo>
                  <a:cubicBezTo>
                    <a:pt x="1062" y="242"/>
                    <a:pt x="825" y="0"/>
                    <a:pt x="531"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7"/>
            <p:cNvSpPr/>
            <p:nvPr/>
          </p:nvSpPr>
          <p:spPr>
            <a:xfrm>
              <a:off x="74153" y="3298016"/>
              <a:ext cx="37402" cy="37754"/>
            </a:xfrm>
            <a:custGeom>
              <a:avLst/>
              <a:gdLst/>
              <a:ahLst/>
              <a:cxnLst/>
              <a:rect l="l" t="t" r="r" b="b"/>
              <a:pathLst>
                <a:path w="1063" h="1073" extrusionOk="0">
                  <a:moveTo>
                    <a:pt x="532" y="1"/>
                  </a:moveTo>
                  <a:cubicBezTo>
                    <a:pt x="237" y="1"/>
                    <a:pt x="1" y="242"/>
                    <a:pt x="1" y="537"/>
                  </a:cubicBezTo>
                  <a:cubicBezTo>
                    <a:pt x="1" y="831"/>
                    <a:pt x="237" y="1073"/>
                    <a:pt x="532" y="1073"/>
                  </a:cubicBezTo>
                  <a:cubicBezTo>
                    <a:pt x="821" y="1073"/>
                    <a:pt x="1062" y="831"/>
                    <a:pt x="1062" y="537"/>
                  </a:cubicBezTo>
                  <a:cubicBezTo>
                    <a:pt x="1062" y="242"/>
                    <a:pt x="821" y="1"/>
                    <a:pt x="532"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7"/>
            <p:cNvSpPr/>
            <p:nvPr/>
          </p:nvSpPr>
          <p:spPr>
            <a:xfrm>
              <a:off x="195436" y="4621675"/>
              <a:ext cx="37402" cy="37754"/>
            </a:xfrm>
            <a:custGeom>
              <a:avLst/>
              <a:gdLst/>
              <a:ahLst/>
              <a:cxnLst/>
              <a:rect l="l" t="t" r="r" b="b"/>
              <a:pathLst>
                <a:path w="1063" h="1073" extrusionOk="0">
                  <a:moveTo>
                    <a:pt x="532" y="0"/>
                  </a:moveTo>
                  <a:cubicBezTo>
                    <a:pt x="237" y="0"/>
                    <a:pt x="1" y="242"/>
                    <a:pt x="1" y="536"/>
                  </a:cubicBezTo>
                  <a:cubicBezTo>
                    <a:pt x="1" y="830"/>
                    <a:pt x="237" y="1072"/>
                    <a:pt x="532" y="1072"/>
                  </a:cubicBezTo>
                  <a:cubicBezTo>
                    <a:pt x="821" y="1072"/>
                    <a:pt x="1062" y="830"/>
                    <a:pt x="1062" y="536"/>
                  </a:cubicBezTo>
                  <a:cubicBezTo>
                    <a:pt x="1062" y="242"/>
                    <a:pt x="821"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7"/>
            <p:cNvSpPr/>
            <p:nvPr/>
          </p:nvSpPr>
          <p:spPr>
            <a:xfrm>
              <a:off x="1734674" y="5026760"/>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1" y="1072"/>
                    <a:pt x="1062" y="836"/>
                    <a:pt x="1062" y="536"/>
                  </a:cubicBezTo>
                  <a:cubicBezTo>
                    <a:pt x="1062" y="242"/>
                    <a:pt x="821"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7"/>
            <p:cNvSpPr/>
            <p:nvPr/>
          </p:nvSpPr>
          <p:spPr>
            <a:xfrm>
              <a:off x="480012" y="4748869"/>
              <a:ext cx="37191" cy="37754"/>
            </a:xfrm>
            <a:custGeom>
              <a:avLst/>
              <a:gdLst/>
              <a:ahLst/>
              <a:cxnLst/>
              <a:rect l="l" t="t" r="r" b="b"/>
              <a:pathLst>
                <a:path w="1057" h="1073" extrusionOk="0">
                  <a:moveTo>
                    <a:pt x="526" y="0"/>
                  </a:moveTo>
                  <a:cubicBezTo>
                    <a:pt x="237" y="0"/>
                    <a:pt x="0" y="242"/>
                    <a:pt x="0" y="536"/>
                  </a:cubicBezTo>
                  <a:cubicBezTo>
                    <a:pt x="0" y="831"/>
                    <a:pt x="237" y="1072"/>
                    <a:pt x="526" y="1072"/>
                  </a:cubicBezTo>
                  <a:cubicBezTo>
                    <a:pt x="820" y="1072"/>
                    <a:pt x="1056" y="831"/>
                    <a:pt x="1056" y="536"/>
                  </a:cubicBezTo>
                  <a:cubicBezTo>
                    <a:pt x="1056" y="242"/>
                    <a:pt x="820" y="0"/>
                    <a:pt x="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7"/>
            <p:cNvSpPr/>
            <p:nvPr/>
          </p:nvSpPr>
          <p:spPr>
            <a:xfrm>
              <a:off x="18139" y="3773752"/>
              <a:ext cx="37402" cy="37754"/>
            </a:xfrm>
            <a:custGeom>
              <a:avLst/>
              <a:gdLst/>
              <a:ahLst/>
              <a:cxnLst/>
              <a:rect l="l" t="t" r="r" b="b"/>
              <a:pathLst>
                <a:path w="1063" h="1073" extrusionOk="0">
                  <a:moveTo>
                    <a:pt x="531" y="0"/>
                  </a:moveTo>
                  <a:cubicBezTo>
                    <a:pt x="237" y="0"/>
                    <a:pt x="1" y="242"/>
                    <a:pt x="1" y="536"/>
                  </a:cubicBezTo>
                  <a:cubicBezTo>
                    <a:pt x="1" y="831"/>
                    <a:pt x="237" y="1072"/>
                    <a:pt x="531" y="1072"/>
                  </a:cubicBezTo>
                  <a:cubicBezTo>
                    <a:pt x="826" y="1072"/>
                    <a:pt x="1062" y="831"/>
                    <a:pt x="1062" y="536"/>
                  </a:cubicBezTo>
                  <a:cubicBezTo>
                    <a:pt x="1062" y="242"/>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7"/>
            <p:cNvSpPr/>
            <p:nvPr/>
          </p:nvSpPr>
          <p:spPr>
            <a:xfrm>
              <a:off x="18139" y="4381467"/>
              <a:ext cx="37402" cy="37754"/>
            </a:xfrm>
            <a:custGeom>
              <a:avLst/>
              <a:gdLst/>
              <a:ahLst/>
              <a:cxnLst/>
              <a:rect l="l" t="t" r="r" b="b"/>
              <a:pathLst>
                <a:path w="1063" h="1073" extrusionOk="0">
                  <a:moveTo>
                    <a:pt x="531" y="1"/>
                  </a:moveTo>
                  <a:cubicBezTo>
                    <a:pt x="237" y="1"/>
                    <a:pt x="1" y="237"/>
                    <a:pt x="1" y="537"/>
                  </a:cubicBezTo>
                  <a:cubicBezTo>
                    <a:pt x="1" y="831"/>
                    <a:pt x="237" y="1073"/>
                    <a:pt x="531" y="1073"/>
                  </a:cubicBezTo>
                  <a:cubicBezTo>
                    <a:pt x="826" y="1073"/>
                    <a:pt x="1062" y="831"/>
                    <a:pt x="1062" y="537"/>
                  </a:cubicBezTo>
                  <a:cubicBezTo>
                    <a:pt x="1062" y="237"/>
                    <a:pt x="826"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7"/>
            <p:cNvSpPr/>
            <p:nvPr/>
          </p:nvSpPr>
          <p:spPr>
            <a:xfrm>
              <a:off x="1488977" y="480544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5" y="1072"/>
                    <a:pt x="1062" y="831"/>
                    <a:pt x="1062" y="536"/>
                  </a:cubicBezTo>
                  <a:cubicBezTo>
                    <a:pt x="1062" y="237"/>
                    <a:pt x="825"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7"/>
            <p:cNvSpPr/>
            <p:nvPr/>
          </p:nvSpPr>
          <p:spPr>
            <a:xfrm>
              <a:off x="2135713" y="4951499"/>
              <a:ext cx="37402" cy="37578"/>
            </a:xfrm>
            <a:custGeom>
              <a:avLst/>
              <a:gdLst/>
              <a:ahLst/>
              <a:cxnLst/>
              <a:rect l="l" t="t" r="r" b="b"/>
              <a:pathLst>
                <a:path w="1063" h="1068" extrusionOk="0">
                  <a:moveTo>
                    <a:pt x="531" y="1"/>
                  </a:moveTo>
                  <a:cubicBezTo>
                    <a:pt x="237" y="1"/>
                    <a:pt x="1" y="237"/>
                    <a:pt x="1" y="537"/>
                  </a:cubicBezTo>
                  <a:cubicBezTo>
                    <a:pt x="1" y="831"/>
                    <a:pt x="237" y="1067"/>
                    <a:pt x="531" y="1067"/>
                  </a:cubicBezTo>
                  <a:cubicBezTo>
                    <a:pt x="826" y="1067"/>
                    <a:pt x="1062" y="831"/>
                    <a:pt x="1062" y="537"/>
                  </a:cubicBezTo>
                  <a:cubicBezTo>
                    <a:pt x="1062" y="237"/>
                    <a:pt x="826"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7"/>
            <p:cNvSpPr/>
            <p:nvPr/>
          </p:nvSpPr>
          <p:spPr>
            <a:xfrm>
              <a:off x="276256" y="3090741"/>
              <a:ext cx="37366" cy="37754"/>
            </a:xfrm>
            <a:custGeom>
              <a:avLst/>
              <a:gdLst/>
              <a:ahLst/>
              <a:cxnLst/>
              <a:rect l="l" t="t" r="r" b="b"/>
              <a:pathLst>
                <a:path w="1062" h="1073" extrusionOk="0">
                  <a:moveTo>
                    <a:pt x="531" y="1"/>
                  </a:moveTo>
                  <a:cubicBezTo>
                    <a:pt x="237" y="1"/>
                    <a:pt x="0" y="243"/>
                    <a:pt x="0" y="537"/>
                  </a:cubicBezTo>
                  <a:cubicBezTo>
                    <a:pt x="0" y="831"/>
                    <a:pt x="237" y="1073"/>
                    <a:pt x="531" y="1073"/>
                  </a:cubicBezTo>
                  <a:cubicBezTo>
                    <a:pt x="825" y="1073"/>
                    <a:pt x="1062" y="831"/>
                    <a:pt x="1062" y="537"/>
                  </a:cubicBezTo>
                  <a:cubicBezTo>
                    <a:pt x="1062" y="243"/>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7"/>
            <p:cNvSpPr/>
            <p:nvPr/>
          </p:nvSpPr>
          <p:spPr>
            <a:xfrm>
              <a:off x="304158" y="3502863"/>
              <a:ext cx="37402" cy="37754"/>
            </a:xfrm>
            <a:custGeom>
              <a:avLst/>
              <a:gdLst/>
              <a:ahLst/>
              <a:cxnLst/>
              <a:rect l="l" t="t" r="r" b="b"/>
              <a:pathLst>
                <a:path w="1063" h="1073" extrusionOk="0">
                  <a:moveTo>
                    <a:pt x="532" y="1"/>
                  </a:moveTo>
                  <a:cubicBezTo>
                    <a:pt x="243" y="1"/>
                    <a:pt x="1" y="243"/>
                    <a:pt x="1" y="537"/>
                  </a:cubicBezTo>
                  <a:cubicBezTo>
                    <a:pt x="1" y="836"/>
                    <a:pt x="243" y="1073"/>
                    <a:pt x="532" y="1073"/>
                  </a:cubicBezTo>
                  <a:cubicBezTo>
                    <a:pt x="826" y="1073"/>
                    <a:pt x="1062" y="836"/>
                    <a:pt x="1062" y="537"/>
                  </a:cubicBezTo>
                  <a:cubicBezTo>
                    <a:pt x="1062" y="243"/>
                    <a:pt x="826" y="1"/>
                    <a:pt x="532"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7"/>
            <p:cNvSpPr/>
            <p:nvPr/>
          </p:nvSpPr>
          <p:spPr>
            <a:xfrm>
              <a:off x="419353" y="5064478"/>
              <a:ext cx="37191" cy="37754"/>
            </a:xfrm>
            <a:custGeom>
              <a:avLst/>
              <a:gdLst/>
              <a:ahLst/>
              <a:cxnLst/>
              <a:rect l="l" t="t" r="r" b="b"/>
              <a:pathLst>
                <a:path w="1057" h="1073" extrusionOk="0">
                  <a:moveTo>
                    <a:pt x="526" y="0"/>
                  </a:moveTo>
                  <a:cubicBezTo>
                    <a:pt x="237" y="0"/>
                    <a:pt x="1" y="242"/>
                    <a:pt x="1" y="536"/>
                  </a:cubicBezTo>
                  <a:cubicBezTo>
                    <a:pt x="1" y="831"/>
                    <a:pt x="237" y="1072"/>
                    <a:pt x="526" y="1072"/>
                  </a:cubicBezTo>
                  <a:cubicBezTo>
                    <a:pt x="820" y="1072"/>
                    <a:pt x="1057" y="831"/>
                    <a:pt x="1057" y="536"/>
                  </a:cubicBezTo>
                  <a:cubicBezTo>
                    <a:pt x="1057" y="242"/>
                    <a:pt x="820" y="0"/>
                    <a:pt x="526"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7"/>
            <p:cNvSpPr/>
            <p:nvPr/>
          </p:nvSpPr>
          <p:spPr>
            <a:xfrm>
              <a:off x="705372" y="5026760"/>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7"/>
            <p:cNvSpPr/>
            <p:nvPr/>
          </p:nvSpPr>
          <p:spPr>
            <a:xfrm>
              <a:off x="1921260" y="4767728"/>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0" y="1072"/>
                    <a:pt x="1062" y="831"/>
                    <a:pt x="1062" y="536"/>
                  </a:cubicBezTo>
                  <a:cubicBezTo>
                    <a:pt x="1062" y="242"/>
                    <a:pt x="820"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7"/>
            <p:cNvSpPr/>
            <p:nvPr/>
          </p:nvSpPr>
          <p:spPr>
            <a:xfrm>
              <a:off x="176788" y="4906779"/>
              <a:ext cx="37366" cy="37542"/>
            </a:xfrm>
            <a:custGeom>
              <a:avLst/>
              <a:gdLst/>
              <a:ahLst/>
              <a:cxnLst/>
              <a:rect l="l" t="t" r="r" b="b"/>
              <a:pathLst>
                <a:path w="1062" h="1067" extrusionOk="0">
                  <a:moveTo>
                    <a:pt x="531" y="0"/>
                  </a:moveTo>
                  <a:cubicBezTo>
                    <a:pt x="237" y="0"/>
                    <a:pt x="0" y="237"/>
                    <a:pt x="0" y="536"/>
                  </a:cubicBezTo>
                  <a:cubicBezTo>
                    <a:pt x="0" y="830"/>
                    <a:pt x="237" y="1067"/>
                    <a:pt x="531" y="1067"/>
                  </a:cubicBezTo>
                  <a:cubicBezTo>
                    <a:pt x="820" y="1067"/>
                    <a:pt x="1062" y="830"/>
                    <a:pt x="1062" y="536"/>
                  </a:cubicBezTo>
                  <a:cubicBezTo>
                    <a:pt x="1062" y="237"/>
                    <a:pt x="820"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7"/>
            <p:cNvSpPr/>
            <p:nvPr/>
          </p:nvSpPr>
          <p:spPr>
            <a:xfrm>
              <a:off x="385892" y="3698491"/>
              <a:ext cx="37402" cy="37578"/>
            </a:xfrm>
            <a:custGeom>
              <a:avLst/>
              <a:gdLst/>
              <a:ahLst/>
              <a:cxnLst/>
              <a:rect l="l" t="t" r="r" b="b"/>
              <a:pathLst>
                <a:path w="1063" h="1068" extrusionOk="0">
                  <a:moveTo>
                    <a:pt x="531" y="1"/>
                  </a:moveTo>
                  <a:cubicBezTo>
                    <a:pt x="237" y="1"/>
                    <a:pt x="1" y="237"/>
                    <a:pt x="1" y="537"/>
                  </a:cubicBezTo>
                  <a:cubicBezTo>
                    <a:pt x="1" y="831"/>
                    <a:pt x="237" y="1067"/>
                    <a:pt x="531" y="1067"/>
                  </a:cubicBezTo>
                  <a:cubicBezTo>
                    <a:pt x="820" y="1067"/>
                    <a:pt x="1062" y="831"/>
                    <a:pt x="1062" y="537"/>
                  </a:cubicBezTo>
                  <a:cubicBezTo>
                    <a:pt x="1062" y="237"/>
                    <a:pt x="820"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7"/>
            <p:cNvSpPr/>
            <p:nvPr/>
          </p:nvSpPr>
          <p:spPr>
            <a:xfrm>
              <a:off x="498484" y="3316875"/>
              <a:ext cx="37402" cy="37754"/>
            </a:xfrm>
            <a:custGeom>
              <a:avLst/>
              <a:gdLst/>
              <a:ahLst/>
              <a:cxnLst/>
              <a:rect l="l" t="t" r="r" b="b"/>
              <a:pathLst>
                <a:path w="1063" h="1073" extrusionOk="0">
                  <a:moveTo>
                    <a:pt x="531" y="1"/>
                  </a:moveTo>
                  <a:cubicBezTo>
                    <a:pt x="242" y="1"/>
                    <a:pt x="1" y="242"/>
                    <a:pt x="1" y="537"/>
                  </a:cubicBezTo>
                  <a:cubicBezTo>
                    <a:pt x="1" y="831"/>
                    <a:pt x="242" y="1073"/>
                    <a:pt x="531" y="1073"/>
                  </a:cubicBezTo>
                  <a:cubicBezTo>
                    <a:pt x="826" y="1073"/>
                    <a:pt x="1062" y="831"/>
                    <a:pt x="1062" y="537"/>
                  </a:cubicBezTo>
                  <a:cubicBezTo>
                    <a:pt x="1062" y="242"/>
                    <a:pt x="826"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7"/>
            <p:cNvSpPr/>
            <p:nvPr/>
          </p:nvSpPr>
          <p:spPr>
            <a:xfrm>
              <a:off x="158105" y="2739102"/>
              <a:ext cx="37366" cy="37754"/>
            </a:xfrm>
            <a:custGeom>
              <a:avLst/>
              <a:gdLst/>
              <a:ahLst/>
              <a:cxnLst/>
              <a:rect l="l" t="t" r="r" b="b"/>
              <a:pathLst>
                <a:path w="1062" h="1073" extrusionOk="0">
                  <a:moveTo>
                    <a:pt x="531" y="0"/>
                  </a:moveTo>
                  <a:cubicBezTo>
                    <a:pt x="237" y="0"/>
                    <a:pt x="1" y="237"/>
                    <a:pt x="1" y="536"/>
                  </a:cubicBezTo>
                  <a:cubicBezTo>
                    <a:pt x="1" y="830"/>
                    <a:pt x="237" y="1072"/>
                    <a:pt x="531" y="1072"/>
                  </a:cubicBezTo>
                  <a:cubicBezTo>
                    <a:pt x="826" y="1072"/>
                    <a:pt x="1062" y="830"/>
                    <a:pt x="1062" y="536"/>
                  </a:cubicBezTo>
                  <a:cubicBezTo>
                    <a:pt x="1062" y="237"/>
                    <a:pt x="826"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7"/>
            <p:cNvSpPr/>
            <p:nvPr/>
          </p:nvSpPr>
          <p:spPr>
            <a:xfrm>
              <a:off x="826690" y="4704114"/>
              <a:ext cx="37366" cy="37754"/>
            </a:xfrm>
            <a:custGeom>
              <a:avLst/>
              <a:gdLst/>
              <a:ahLst/>
              <a:cxnLst/>
              <a:rect l="l" t="t" r="r" b="b"/>
              <a:pathLst>
                <a:path w="1062" h="1073" extrusionOk="0">
                  <a:moveTo>
                    <a:pt x="531" y="1"/>
                  </a:moveTo>
                  <a:cubicBezTo>
                    <a:pt x="237" y="1"/>
                    <a:pt x="0" y="242"/>
                    <a:pt x="0" y="537"/>
                  </a:cubicBezTo>
                  <a:cubicBezTo>
                    <a:pt x="0" y="831"/>
                    <a:pt x="237" y="1073"/>
                    <a:pt x="531" y="1073"/>
                  </a:cubicBezTo>
                  <a:cubicBezTo>
                    <a:pt x="820" y="1073"/>
                    <a:pt x="1062" y="831"/>
                    <a:pt x="1062" y="537"/>
                  </a:cubicBezTo>
                  <a:cubicBezTo>
                    <a:pt x="1062" y="242"/>
                    <a:pt x="820"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7"/>
            <p:cNvSpPr/>
            <p:nvPr/>
          </p:nvSpPr>
          <p:spPr>
            <a:xfrm>
              <a:off x="151161" y="4063480"/>
              <a:ext cx="125962" cy="127229"/>
            </a:xfrm>
            <a:custGeom>
              <a:avLst/>
              <a:gdLst/>
              <a:ahLst/>
              <a:cxnLst/>
              <a:rect l="l" t="t" r="r" b="b"/>
              <a:pathLst>
                <a:path w="3580" h="3616" extrusionOk="0">
                  <a:moveTo>
                    <a:pt x="1787" y="1"/>
                  </a:moveTo>
                  <a:cubicBezTo>
                    <a:pt x="799" y="1"/>
                    <a:pt x="1" y="810"/>
                    <a:pt x="1" y="1808"/>
                  </a:cubicBezTo>
                  <a:cubicBezTo>
                    <a:pt x="1" y="2807"/>
                    <a:pt x="799" y="3616"/>
                    <a:pt x="1787" y="3616"/>
                  </a:cubicBezTo>
                  <a:cubicBezTo>
                    <a:pt x="2775" y="3616"/>
                    <a:pt x="3579" y="2807"/>
                    <a:pt x="3579" y="1808"/>
                  </a:cubicBezTo>
                  <a:cubicBezTo>
                    <a:pt x="3579" y="810"/>
                    <a:pt x="2775" y="1"/>
                    <a:pt x="1787"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7"/>
            <p:cNvSpPr/>
            <p:nvPr/>
          </p:nvSpPr>
          <p:spPr>
            <a:xfrm>
              <a:off x="981258" y="4843165"/>
              <a:ext cx="126138" cy="127229"/>
            </a:xfrm>
            <a:custGeom>
              <a:avLst/>
              <a:gdLst/>
              <a:ahLst/>
              <a:cxnLst/>
              <a:rect l="l" t="t" r="r" b="b"/>
              <a:pathLst>
                <a:path w="3585" h="3616" extrusionOk="0">
                  <a:moveTo>
                    <a:pt x="1792" y="0"/>
                  </a:moveTo>
                  <a:cubicBezTo>
                    <a:pt x="804" y="0"/>
                    <a:pt x="0" y="810"/>
                    <a:pt x="0" y="1808"/>
                  </a:cubicBezTo>
                  <a:cubicBezTo>
                    <a:pt x="0" y="2806"/>
                    <a:pt x="804" y="3616"/>
                    <a:pt x="1792" y="3616"/>
                  </a:cubicBezTo>
                  <a:cubicBezTo>
                    <a:pt x="2780" y="3616"/>
                    <a:pt x="3584" y="2806"/>
                    <a:pt x="3584" y="1808"/>
                  </a:cubicBezTo>
                  <a:cubicBezTo>
                    <a:pt x="3584" y="810"/>
                    <a:pt x="2780" y="0"/>
                    <a:pt x="179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7"/>
            <p:cNvSpPr/>
            <p:nvPr/>
          </p:nvSpPr>
          <p:spPr>
            <a:xfrm>
              <a:off x="378855" y="3868048"/>
              <a:ext cx="37402" cy="37754"/>
            </a:xfrm>
            <a:custGeom>
              <a:avLst/>
              <a:gdLst/>
              <a:ahLst/>
              <a:cxnLst/>
              <a:rect l="l" t="t" r="r" b="b"/>
              <a:pathLst>
                <a:path w="1063" h="1073" extrusionOk="0">
                  <a:moveTo>
                    <a:pt x="532" y="0"/>
                  </a:moveTo>
                  <a:cubicBezTo>
                    <a:pt x="237" y="0"/>
                    <a:pt x="1" y="237"/>
                    <a:pt x="1" y="536"/>
                  </a:cubicBezTo>
                  <a:cubicBezTo>
                    <a:pt x="1" y="831"/>
                    <a:pt x="237" y="1072"/>
                    <a:pt x="532" y="1072"/>
                  </a:cubicBezTo>
                  <a:cubicBezTo>
                    <a:pt x="826" y="1072"/>
                    <a:pt x="1062" y="831"/>
                    <a:pt x="1062" y="536"/>
                  </a:cubicBezTo>
                  <a:cubicBezTo>
                    <a:pt x="1062" y="237"/>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7"/>
            <p:cNvSpPr/>
            <p:nvPr/>
          </p:nvSpPr>
          <p:spPr>
            <a:xfrm>
              <a:off x="1324241" y="4989042"/>
              <a:ext cx="37366" cy="37754"/>
            </a:xfrm>
            <a:custGeom>
              <a:avLst/>
              <a:gdLst/>
              <a:ahLst/>
              <a:cxnLst/>
              <a:rect l="l" t="t" r="r" b="b"/>
              <a:pathLst>
                <a:path w="1062" h="1073" extrusionOk="0">
                  <a:moveTo>
                    <a:pt x="531" y="0"/>
                  </a:moveTo>
                  <a:cubicBezTo>
                    <a:pt x="237" y="0"/>
                    <a:pt x="0" y="242"/>
                    <a:pt x="0" y="536"/>
                  </a:cubicBezTo>
                  <a:cubicBezTo>
                    <a:pt x="0" y="836"/>
                    <a:pt x="237" y="1072"/>
                    <a:pt x="531" y="1072"/>
                  </a:cubicBezTo>
                  <a:cubicBezTo>
                    <a:pt x="820" y="1072"/>
                    <a:pt x="1062" y="836"/>
                    <a:pt x="1062" y="536"/>
                  </a:cubicBezTo>
                  <a:cubicBezTo>
                    <a:pt x="1062" y="242"/>
                    <a:pt x="820"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7"/>
            <p:cNvSpPr/>
            <p:nvPr/>
          </p:nvSpPr>
          <p:spPr>
            <a:xfrm>
              <a:off x="322841" y="4438045"/>
              <a:ext cx="37402" cy="37578"/>
            </a:xfrm>
            <a:custGeom>
              <a:avLst/>
              <a:gdLst/>
              <a:ahLst/>
              <a:cxnLst/>
              <a:rect l="l" t="t" r="r" b="b"/>
              <a:pathLst>
                <a:path w="1063" h="1068" extrusionOk="0">
                  <a:moveTo>
                    <a:pt x="531" y="1"/>
                  </a:moveTo>
                  <a:cubicBezTo>
                    <a:pt x="237" y="1"/>
                    <a:pt x="1" y="237"/>
                    <a:pt x="1" y="537"/>
                  </a:cubicBezTo>
                  <a:cubicBezTo>
                    <a:pt x="1" y="831"/>
                    <a:pt x="237" y="1068"/>
                    <a:pt x="531" y="1068"/>
                  </a:cubicBezTo>
                  <a:cubicBezTo>
                    <a:pt x="826" y="1068"/>
                    <a:pt x="1062" y="831"/>
                    <a:pt x="1062" y="537"/>
                  </a:cubicBezTo>
                  <a:cubicBezTo>
                    <a:pt x="1062" y="237"/>
                    <a:pt x="826"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7"/>
            <p:cNvSpPr/>
            <p:nvPr/>
          </p:nvSpPr>
          <p:spPr>
            <a:xfrm>
              <a:off x="55505" y="3547618"/>
              <a:ext cx="37366" cy="37754"/>
            </a:xfrm>
            <a:custGeom>
              <a:avLst/>
              <a:gdLst/>
              <a:ahLst/>
              <a:cxnLst/>
              <a:rect l="l" t="t" r="r" b="b"/>
              <a:pathLst>
                <a:path w="1062" h="1073" extrusionOk="0">
                  <a:moveTo>
                    <a:pt x="531" y="1"/>
                  </a:moveTo>
                  <a:cubicBezTo>
                    <a:pt x="237" y="1"/>
                    <a:pt x="0" y="242"/>
                    <a:pt x="0" y="537"/>
                  </a:cubicBezTo>
                  <a:cubicBezTo>
                    <a:pt x="0" y="836"/>
                    <a:pt x="237" y="1073"/>
                    <a:pt x="531" y="1073"/>
                  </a:cubicBezTo>
                  <a:cubicBezTo>
                    <a:pt x="825" y="1073"/>
                    <a:pt x="1062" y="836"/>
                    <a:pt x="1062" y="537"/>
                  </a:cubicBezTo>
                  <a:cubicBezTo>
                    <a:pt x="1062" y="242"/>
                    <a:pt x="825"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7"/>
            <p:cNvSpPr/>
            <p:nvPr/>
          </p:nvSpPr>
          <p:spPr>
            <a:xfrm>
              <a:off x="267002" y="2594491"/>
              <a:ext cx="37191" cy="37754"/>
            </a:xfrm>
            <a:custGeom>
              <a:avLst/>
              <a:gdLst/>
              <a:ahLst/>
              <a:cxnLst/>
              <a:rect l="l" t="t" r="r" b="b"/>
              <a:pathLst>
                <a:path w="1057" h="1073" extrusionOk="0">
                  <a:moveTo>
                    <a:pt x="531" y="1"/>
                  </a:moveTo>
                  <a:cubicBezTo>
                    <a:pt x="237" y="1"/>
                    <a:pt x="1" y="242"/>
                    <a:pt x="1" y="537"/>
                  </a:cubicBezTo>
                  <a:cubicBezTo>
                    <a:pt x="1" y="836"/>
                    <a:pt x="237" y="1073"/>
                    <a:pt x="531" y="1073"/>
                  </a:cubicBezTo>
                  <a:cubicBezTo>
                    <a:pt x="820" y="1073"/>
                    <a:pt x="1057" y="836"/>
                    <a:pt x="1057" y="537"/>
                  </a:cubicBezTo>
                  <a:cubicBezTo>
                    <a:pt x="1057" y="242"/>
                    <a:pt x="820"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rgbClr val="E7F4F5"/>
        </a:solidFill>
        <a:effectLst/>
      </p:bgPr>
    </p:bg>
    <p:spTree>
      <p:nvGrpSpPr>
        <p:cNvPr id="1" name="Shape 198"/>
        <p:cNvGrpSpPr/>
        <p:nvPr/>
      </p:nvGrpSpPr>
      <p:grpSpPr>
        <a:xfrm>
          <a:off x="0" y="0"/>
          <a:ext cx="0" cy="0"/>
          <a:chOff x="0" y="0"/>
          <a:chExt cx="0" cy="0"/>
        </a:xfrm>
      </p:grpSpPr>
      <p:grpSp>
        <p:nvGrpSpPr>
          <p:cNvPr id="2" name="Google Shape;199;p16"/>
          <p:cNvGrpSpPr/>
          <p:nvPr/>
        </p:nvGrpSpPr>
        <p:grpSpPr>
          <a:xfrm>
            <a:off x="-17567" y="-38965"/>
            <a:ext cx="12276000" cy="6949324"/>
            <a:chOff x="-13175" y="-68739"/>
            <a:chExt cx="9207000" cy="5211993"/>
          </a:xfrm>
        </p:grpSpPr>
        <p:sp>
          <p:nvSpPr>
            <p:cNvPr id="200" name="Google Shape;200;p16"/>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6"/>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6"/>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6"/>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16"/>
          <p:cNvSpPr txBox="1">
            <a:spLocks noGrp="1"/>
          </p:cNvSpPr>
          <p:nvPr>
            <p:ph type="title"/>
          </p:nvPr>
        </p:nvSpPr>
        <p:spPr>
          <a:xfrm>
            <a:off x="5981700" y="527165"/>
            <a:ext cx="5141200" cy="5444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2800"/>
              <a:buNone/>
              <a:defRPr sz="2400">
                <a:solidFill>
                  <a:srgbClr val="F3F3F3"/>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6"/>
          <p:cNvSpPr txBox="1">
            <a:spLocks noGrp="1"/>
          </p:cNvSpPr>
          <p:nvPr>
            <p:ph type="subTitle" idx="1"/>
          </p:nvPr>
        </p:nvSpPr>
        <p:spPr>
          <a:xfrm>
            <a:off x="5427745" y="1744600"/>
            <a:ext cx="4383600" cy="13808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206" name="Google Shape;206;p16"/>
          <p:cNvSpPr txBox="1">
            <a:spLocks noGrp="1"/>
          </p:cNvSpPr>
          <p:nvPr>
            <p:ph type="subTitle" idx="2"/>
          </p:nvPr>
        </p:nvSpPr>
        <p:spPr>
          <a:xfrm>
            <a:off x="5427745" y="3237367"/>
            <a:ext cx="4383600" cy="13808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grpSp>
        <p:nvGrpSpPr>
          <p:cNvPr id="3" name="Google Shape;207;p16"/>
          <p:cNvGrpSpPr/>
          <p:nvPr/>
        </p:nvGrpSpPr>
        <p:grpSpPr>
          <a:xfrm>
            <a:off x="1662151" y="720237"/>
            <a:ext cx="9906256" cy="5599043"/>
            <a:chOff x="1246613" y="540178"/>
            <a:chExt cx="7429692" cy="4199282"/>
          </a:xfrm>
        </p:grpSpPr>
        <p:sp>
          <p:nvSpPr>
            <p:cNvPr id="208" name="Google Shape;208;p1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16"/>
          <p:cNvSpPr txBox="1">
            <a:spLocks noGrp="1"/>
          </p:cNvSpPr>
          <p:nvPr>
            <p:ph type="subTitle" idx="3"/>
          </p:nvPr>
        </p:nvSpPr>
        <p:spPr>
          <a:xfrm>
            <a:off x="5427745" y="4730133"/>
            <a:ext cx="4383600" cy="13808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212" name="Google Shape;212;p16"/>
          <p:cNvSpPr txBox="1">
            <a:spLocks noGrp="1"/>
          </p:cNvSpPr>
          <p:nvPr>
            <p:ph type="title" idx="4"/>
          </p:nvPr>
        </p:nvSpPr>
        <p:spPr>
          <a:xfrm>
            <a:off x="968800" y="527167"/>
            <a:ext cx="10246000" cy="544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2800"/>
              <a:buNone/>
              <a:defRPr sz="32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5_Section header">
    <p:spTree>
      <p:nvGrpSpPr>
        <p:cNvPr id="1" name="Shape 33"/>
        <p:cNvGrpSpPr/>
        <p:nvPr/>
      </p:nvGrpSpPr>
      <p:grpSpPr>
        <a:xfrm>
          <a:off x="0" y="0"/>
          <a:ext cx="0" cy="0"/>
          <a:chOff x="0" y="0"/>
          <a:chExt cx="0" cy="0"/>
        </a:xfrm>
      </p:grpSpPr>
      <p:grpSp>
        <p:nvGrpSpPr>
          <p:cNvPr id="2" name="Google Shape;34;p3"/>
          <p:cNvGrpSpPr/>
          <p:nvPr/>
        </p:nvGrpSpPr>
        <p:grpSpPr>
          <a:xfrm>
            <a:off x="-17567" y="-38965"/>
            <a:ext cx="12276000" cy="6949324"/>
            <a:chOff x="-13175" y="-68739"/>
            <a:chExt cx="9207000" cy="5211993"/>
          </a:xfrm>
        </p:grpSpPr>
        <p:sp>
          <p:nvSpPr>
            <p:cNvPr id="35" name="Google Shape;35;p3"/>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39;p3"/>
          <p:cNvGrpSpPr/>
          <p:nvPr/>
        </p:nvGrpSpPr>
        <p:grpSpPr>
          <a:xfrm>
            <a:off x="1199492" y="689071"/>
            <a:ext cx="10314615" cy="5667709"/>
            <a:chOff x="899619" y="516803"/>
            <a:chExt cx="7735961" cy="4250782"/>
          </a:xfrm>
        </p:grpSpPr>
        <p:sp>
          <p:nvSpPr>
            <p:cNvPr id="40" name="Google Shape;40;p3"/>
            <p:cNvSpPr/>
            <p:nvPr/>
          </p:nvSpPr>
          <p:spPr>
            <a:xfrm rot="-126081" flipH="1">
              <a:off x="5888707" y="6714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flipH="1">
              <a:off x="8398638" y="5168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126065" flipH="1">
              <a:off x="908082" y="3451994"/>
              <a:ext cx="927555" cy="47867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3"/>
          <p:cNvSpPr txBox="1">
            <a:spLocks noGrp="1"/>
          </p:cNvSpPr>
          <p:nvPr>
            <p:ph type="title"/>
          </p:nvPr>
        </p:nvSpPr>
        <p:spPr>
          <a:xfrm>
            <a:off x="1280400" y="848933"/>
            <a:ext cx="9631200" cy="3169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3600"/>
              <a:buNone/>
              <a:defRPr sz="8000">
                <a:solidFill>
                  <a:srgbClr val="41294A"/>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5" name="Google Shape;45;p3"/>
          <p:cNvSpPr/>
          <p:nvPr/>
        </p:nvSpPr>
        <p:spPr>
          <a:xfrm flipH="1">
            <a:off x="1671184" y="634771"/>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7435514"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95" name="Google Shape;95;p14"/>
          <p:cNvSpPr/>
          <p:nvPr/>
        </p:nvSpPr>
        <p:spPr>
          <a:xfrm rot="10800000">
            <a:off x="7564395" y="4010422"/>
            <a:ext cx="4664871"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96" name="Google Shape;96;p14"/>
          <p:cNvSpPr/>
          <p:nvPr/>
        </p:nvSpPr>
        <p:spPr>
          <a:xfrm>
            <a:off x="419770" y="269437"/>
            <a:ext cx="3634857"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97" name="Google Shape;97;p14"/>
          <p:cNvSpPr txBox="1">
            <a:spLocks noGrp="1"/>
          </p:cNvSpPr>
          <p:nvPr>
            <p:ph type="title"/>
          </p:nvPr>
        </p:nvSpPr>
        <p:spPr>
          <a:xfrm>
            <a:off x="4571400" y="5080467"/>
            <a:ext cx="3048000" cy="597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1800"/>
              <a:buNone/>
              <a:defRPr sz="2400"/>
            </a:lvl1pPr>
            <a:lvl2pPr lvl="1" algn="ctr">
              <a:spcBef>
                <a:spcPts val="0"/>
              </a:spcBef>
              <a:spcAft>
                <a:spcPts val="0"/>
              </a:spcAft>
              <a:buSzPts val="1800"/>
              <a:buNone/>
              <a:defRPr sz="2400"/>
            </a:lvl2pPr>
            <a:lvl3pPr lvl="2" algn="ctr">
              <a:spcBef>
                <a:spcPts val="0"/>
              </a:spcBef>
              <a:spcAft>
                <a:spcPts val="0"/>
              </a:spcAft>
              <a:buSzPts val="1800"/>
              <a:buNone/>
              <a:defRPr sz="2400"/>
            </a:lvl3pPr>
            <a:lvl4pPr lvl="3" algn="ctr">
              <a:spcBef>
                <a:spcPts val="0"/>
              </a:spcBef>
              <a:spcAft>
                <a:spcPts val="0"/>
              </a:spcAft>
              <a:buSzPts val="1800"/>
              <a:buNone/>
              <a:defRPr sz="2400"/>
            </a:lvl4pPr>
            <a:lvl5pPr lvl="4" algn="ctr">
              <a:spcBef>
                <a:spcPts val="0"/>
              </a:spcBef>
              <a:spcAft>
                <a:spcPts val="0"/>
              </a:spcAft>
              <a:buSzPts val="1800"/>
              <a:buNone/>
              <a:defRPr sz="2400"/>
            </a:lvl5pPr>
            <a:lvl6pPr lvl="5" algn="ctr">
              <a:spcBef>
                <a:spcPts val="0"/>
              </a:spcBef>
              <a:spcAft>
                <a:spcPts val="0"/>
              </a:spcAft>
              <a:buSzPts val="1800"/>
              <a:buNone/>
              <a:defRPr sz="2400"/>
            </a:lvl6pPr>
            <a:lvl7pPr lvl="6" algn="ctr">
              <a:spcBef>
                <a:spcPts val="0"/>
              </a:spcBef>
              <a:spcAft>
                <a:spcPts val="0"/>
              </a:spcAft>
              <a:buSzPts val="1800"/>
              <a:buNone/>
              <a:defRPr sz="2400"/>
            </a:lvl7pPr>
            <a:lvl8pPr lvl="7" algn="ctr">
              <a:spcBef>
                <a:spcPts val="0"/>
              </a:spcBef>
              <a:spcAft>
                <a:spcPts val="0"/>
              </a:spcAft>
              <a:buSzPts val="1800"/>
              <a:buNone/>
              <a:defRPr sz="2400"/>
            </a:lvl8pPr>
            <a:lvl9pPr lvl="8" algn="ctr">
              <a:spcBef>
                <a:spcPts val="0"/>
              </a:spcBef>
              <a:spcAft>
                <a:spcPts val="0"/>
              </a:spcAft>
              <a:buSzPts val="1800"/>
              <a:buNone/>
              <a:defRPr sz="2400"/>
            </a:lvl9pPr>
          </a:lstStyle>
          <a:p>
            <a:endParaRPr/>
          </a:p>
        </p:txBody>
      </p:sp>
      <p:sp>
        <p:nvSpPr>
          <p:cNvPr id="98" name="Google Shape;98;p14"/>
          <p:cNvSpPr txBox="1">
            <a:spLocks noGrp="1"/>
          </p:cNvSpPr>
          <p:nvPr>
            <p:ph type="subTitle" idx="1"/>
          </p:nvPr>
        </p:nvSpPr>
        <p:spPr>
          <a:xfrm>
            <a:off x="2832600" y="1968233"/>
            <a:ext cx="6522800" cy="2645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800"/>
              <a:buFont typeface="Pangolin"/>
              <a:buNone/>
              <a:defRPr sz="3700">
                <a:latin typeface="Pangolin"/>
                <a:ea typeface="Pangolin"/>
                <a:cs typeface="Pangolin"/>
                <a:sym typeface="Pangolin"/>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2" name="Google Shape;32;p5"/>
          <p:cNvGrpSpPr/>
          <p:nvPr/>
        </p:nvGrpSpPr>
        <p:grpSpPr>
          <a:xfrm>
            <a:off x="-33" y="1854200"/>
            <a:ext cx="12192000" cy="50036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5"/>
          <p:cNvSpPr/>
          <p:nvPr/>
        </p:nvSpPr>
        <p:spPr>
          <a:xfrm rot="-688733">
            <a:off x="7271145" y="6092761"/>
            <a:ext cx="4923479" cy="468523"/>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title"/>
          </p:nvPr>
        </p:nvSpPr>
        <p:spPr>
          <a:xfrm>
            <a:off x="950800" y="593367"/>
            <a:ext cx="10290400" cy="763600"/>
          </a:xfrm>
          <a:prstGeom prst="rect">
            <a:avLst/>
          </a:prstGeom>
        </p:spPr>
        <p:txBody>
          <a:bodyPr spcFirstLastPara="1" wrap="square" lIns="121897" tIns="121897" rIns="121897" bIns="121897"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399643" y="2445015"/>
            <a:ext cx="3744000" cy="5976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38" name="Google Shape;38;p5"/>
          <p:cNvSpPr txBox="1">
            <a:spLocks noGrp="1"/>
          </p:cNvSpPr>
          <p:nvPr>
            <p:ph type="subTitle" idx="2"/>
          </p:nvPr>
        </p:nvSpPr>
        <p:spPr>
          <a:xfrm>
            <a:off x="1400817" y="2912289"/>
            <a:ext cx="3742800" cy="1609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sz="2100"/>
            </a:lvl1pPr>
            <a:lvl2pPr lvl="1" algn="ctr" rtl="0">
              <a:spcBef>
                <a:spcPts val="0"/>
              </a:spcBef>
              <a:spcAft>
                <a:spcPts val="0"/>
              </a:spcAft>
              <a:buSzPts val="1600"/>
              <a:buNone/>
              <a:defRPr sz="2100"/>
            </a:lvl2pPr>
            <a:lvl3pPr lvl="2" algn="ctr" rtl="0">
              <a:spcBef>
                <a:spcPts val="0"/>
              </a:spcBef>
              <a:spcAft>
                <a:spcPts val="0"/>
              </a:spcAft>
              <a:buSzPts val="1600"/>
              <a:buNone/>
              <a:defRPr sz="2100"/>
            </a:lvl3pPr>
            <a:lvl4pPr lvl="3" algn="ctr" rtl="0">
              <a:spcBef>
                <a:spcPts val="0"/>
              </a:spcBef>
              <a:spcAft>
                <a:spcPts val="0"/>
              </a:spcAft>
              <a:buSzPts val="1600"/>
              <a:buNone/>
              <a:defRPr sz="2100"/>
            </a:lvl4pPr>
            <a:lvl5pPr lvl="4" algn="ctr" rtl="0">
              <a:spcBef>
                <a:spcPts val="0"/>
              </a:spcBef>
              <a:spcAft>
                <a:spcPts val="0"/>
              </a:spcAft>
              <a:buSzPts val="1600"/>
              <a:buNone/>
              <a:defRPr sz="2100"/>
            </a:lvl5pPr>
            <a:lvl6pPr lvl="5" algn="ctr" rtl="0">
              <a:spcBef>
                <a:spcPts val="0"/>
              </a:spcBef>
              <a:spcAft>
                <a:spcPts val="0"/>
              </a:spcAft>
              <a:buSzPts val="1600"/>
              <a:buNone/>
              <a:defRPr sz="2100"/>
            </a:lvl6pPr>
            <a:lvl7pPr lvl="6" algn="ctr" rtl="0">
              <a:spcBef>
                <a:spcPts val="0"/>
              </a:spcBef>
              <a:spcAft>
                <a:spcPts val="0"/>
              </a:spcAft>
              <a:buSzPts val="1600"/>
              <a:buNone/>
              <a:defRPr sz="2100"/>
            </a:lvl7pPr>
            <a:lvl8pPr lvl="7" algn="ctr" rtl="0">
              <a:spcBef>
                <a:spcPts val="0"/>
              </a:spcBef>
              <a:spcAft>
                <a:spcPts val="0"/>
              </a:spcAft>
              <a:buSzPts val="1600"/>
              <a:buNone/>
              <a:defRPr sz="2100"/>
            </a:lvl8pPr>
            <a:lvl9pPr lvl="8" algn="ctr" rtl="0">
              <a:spcBef>
                <a:spcPts val="0"/>
              </a:spcBef>
              <a:spcAft>
                <a:spcPts val="0"/>
              </a:spcAft>
              <a:buSzPts val="1600"/>
              <a:buNone/>
              <a:defRPr sz="2100"/>
            </a:lvl9pPr>
          </a:lstStyle>
          <a:p>
            <a:endParaRPr/>
          </a:p>
        </p:txBody>
      </p:sp>
      <p:sp>
        <p:nvSpPr>
          <p:cNvPr id="39" name="Google Shape;39;p5"/>
          <p:cNvSpPr txBox="1">
            <a:spLocks noGrp="1"/>
          </p:cNvSpPr>
          <p:nvPr>
            <p:ph type="subTitle" idx="3"/>
          </p:nvPr>
        </p:nvSpPr>
        <p:spPr>
          <a:xfrm>
            <a:off x="7048300" y="2445015"/>
            <a:ext cx="3744000" cy="5976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40" name="Google Shape;40;p5"/>
          <p:cNvSpPr txBox="1">
            <a:spLocks noGrp="1"/>
          </p:cNvSpPr>
          <p:nvPr>
            <p:ph type="subTitle" idx="4"/>
          </p:nvPr>
        </p:nvSpPr>
        <p:spPr>
          <a:xfrm>
            <a:off x="7049500" y="2912289"/>
            <a:ext cx="3742800" cy="1609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sz="2100"/>
            </a:lvl1pPr>
            <a:lvl2pPr lvl="1" algn="ctr" rtl="0">
              <a:spcBef>
                <a:spcPts val="0"/>
              </a:spcBef>
              <a:spcAft>
                <a:spcPts val="0"/>
              </a:spcAft>
              <a:buSzPts val="1600"/>
              <a:buNone/>
              <a:defRPr sz="2100"/>
            </a:lvl2pPr>
            <a:lvl3pPr lvl="2" algn="ctr" rtl="0">
              <a:spcBef>
                <a:spcPts val="0"/>
              </a:spcBef>
              <a:spcAft>
                <a:spcPts val="0"/>
              </a:spcAft>
              <a:buSzPts val="1600"/>
              <a:buNone/>
              <a:defRPr sz="2100"/>
            </a:lvl3pPr>
            <a:lvl4pPr lvl="3" algn="ctr" rtl="0">
              <a:spcBef>
                <a:spcPts val="0"/>
              </a:spcBef>
              <a:spcAft>
                <a:spcPts val="0"/>
              </a:spcAft>
              <a:buSzPts val="1600"/>
              <a:buNone/>
              <a:defRPr sz="2100"/>
            </a:lvl4pPr>
            <a:lvl5pPr lvl="4" algn="ctr" rtl="0">
              <a:spcBef>
                <a:spcPts val="0"/>
              </a:spcBef>
              <a:spcAft>
                <a:spcPts val="0"/>
              </a:spcAft>
              <a:buSzPts val="1600"/>
              <a:buNone/>
              <a:defRPr sz="2100"/>
            </a:lvl5pPr>
            <a:lvl6pPr lvl="5" algn="ctr" rtl="0">
              <a:spcBef>
                <a:spcPts val="0"/>
              </a:spcBef>
              <a:spcAft>
                <a:spcPts val="0"/>
              </a:spcAft>
              <a:buSzPts val="1600"/>
              <a:buNone/>
              <a:defRPr sz="2100"/>
            </a:lvl6pPr>
            <a:lvl7pPr lvl="6" algn="ctr" rtl="0">
              <a:spcBef>
                <a:spcPts val="0"/>
              </a:spcBef>
              <a:spcAft>
                <a:spcPts val="0"/>
              </a:spcAft>
              <a:buSzPts val="1600"/>
              <a:buNone/>
              <a:defRPr sz="2100"/>
            </a:lvl7pPr>
            <a:lvl8pPr lvl="7" algn="ctr" rtl="0">
              <a:spcBef>
                <a:spcPts val="0"/>
              </a:spcBef>
              <a:spcAft>
                <a:spcPts val="0"/>
              </a:spcAft>
              <a:buSzPts val="1600"/>
              <a:buNone/>
              <a:defRPr sz="2100"/>
            </a:lvl8pPr>
            <a:lvl9pPr lvl="8" algn="ctr" rtl="0">
              <a:spcBef>
                <a:spcPts val="0"/>
              </a:spcBef>
              <a:spcAft>
                <a:spcPts val="0"/>
              </a:spcAft>
              <a:buSzPts val="1600"/>
              <a:buNone/>
              <a:defRPr sz="2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330802-D158-4985-A5E2-7A250161DFB1}"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5B4BC-531E-4D8E-BF32-B31FD8F53E1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5616179" y="2762063"/>
            <a:ext cx="6575349"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52" name="Google Shape;52;p8"/>
          <p:cNvSpPr/>
          <p:nvPr/>
        </p:nvSpPr>
        <p:spPr>
          <a:xfrm>
            <a:off x="15" y="-9400"/>
            <a:ext cx="6358117"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53" name="Google Shape;53;p8"/>
          <p:cNvSpPr/>
          <p:nvPr/>
        </p:nvSpPr>
        <p:spPr>
          <a:xfrm rot="10800000">
            <a:off x="5794094" y="2908513"/>
            <a:ext cx="643517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2834600" y="1488367"/>
            <a:ext cx="6522800" cy="33040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grpSp>
        <p:nvGrpSpPr>
          <p:cNvPr id="2" name="Google Shape;64;p10"/>
          <p:cNvGrpSpPr/>
          <p:nvPr/>
        </p:nvGrpSpPr>
        <p:grpSpPr>
          <a:xfrm flipH="1">
            <a:off x="2963041" y="-140"/>
            <a:ext cx="9228888" cy="4193040"/>
            <a:chOff x="1367050" y="3059225"/>
            <a:chExt cx="1407100" cy="848450"/>
          </a:xfrm>
        </p:grpSpPr>
        <p:sp>
          <p:nvSpPr>
            <p:cNvPr id="65" name="Google Shape;65;p1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10"/>
          <p:cNvSpPr/>
          <p:nvPr/>
        </p:nvSpPr>
        <p:spPr>
          <a:xfrm flipH="1">
            <a:off x="49" y="5465701"/>
            <a:ext cx="2726088" cy="139238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68" name="Google Shape;68;p10"/>
          <p:cNvSpPr txBox="1">
            <a:spLocks noGrp="1"/>
          </p:cNvSpPr>
          <p:nvPr>
            <p:ph type="title"/>
          </p:nvPr>
        </p:nvSpPr>
        <p:spPr>
          <a:xfrm>
            <a:off x="7752933" y="597408"/>
            <a:ext cx="3413600" cy="25604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rgbClr val="E7F4F5"/>
        </a:solidFill>
        <a:effectLst/>
      </p:bgPr>
    </p:bg>
    <p:spTree>
      <p:nvGrpSpPr>
        <p:cNvPr id="1" name="Shape 263"/>
        <p:cNvGrpSpPr/>
        <p:nvPr/>
      </p:nvGrpSpPr>
      <p:grpSpPr>
        <a:xfrm>
          <a:off x="0" y="0"/>
          <a:ext cx="0" cy="0"/>
          <a:chOff x="0" y="0"/>
          <a:chExt cx="0" cy="0"/>
        </a:xfrm>
      </p:grpSpPr>
      <p:grpSp>
        <p:nvGrpSpPr>
          <p:cNvPr id="2" name="Google Shape;264;p19"/>
          <p:cNvGrpSpPr/>
          <p:nvPr/>
        </p:nvGrpSpPr>
        <p:grpSpPr>
          <a:xfrm>
            <a:off x="-17567" y="-38965"/>
            <a:ext cx="12276000" cy="6949324"/>
            <a:chOff x="-13175" y="-68739"/>
            <a:chExt cx="9207000" cy="5211993"/>
          </a:xfrm>
        </p:grpSpPr>
        <p:sp>
          <p:nvSpPr>
            <p:cNvPr id="265" name="Google Shape;265;p19"/>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9"/>
          <p:cNvSpPr txBox="1">
            <a:spLocks noGrp="1"/>
          </p:cNvSpPr>
          <p:nvPr>
            <p:ph type="title" hasCustomPrompt="1"/>
          </p:nvPr>
        </p:nvSpPr>
        <p:spPr>
          <a:xfrm>
            <a:off x="5097004" y="1740567"/>
            <a:ext cx="3197200" cy="646400"/>
          </a:xfrm>
          <a:prstGeom prst="rect">
            <a:avLst/>
          </a:prstGeom>
        </p:spPr>
        <p:txBody>
          <a:bodyPr spcFirstLastPara="1" wrap="square" lIns="121897" tIns="121897" rIns="121897" bIns="121897" anchor="ctr" anchorCtr="0">
            <a:noAutofit/>
          </a:bodyPr>
          <a:lstStyle>
            <a:lvl1pPr lvl="0" rtl="0">
              <a:spcBef>
                <a:spcPts val="0"/>
              </a:spcBef>
              <a:spcAft>
                <a:spcPts val="0"/>
              </a:spcAft>
              <a:buSzPts val="4800"/>
              <a:buNone/>
              <a:defRPr sz="4800"/>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270" name="Google Shape;270;p19"/>
          <p:cNvSpPr txBox="1">
            <a:spLocks noGrp="1"/>
          </p:cNvSpPr>
          <p:nvPr>
            <p:ph type="title" idx="2" hasCustomPrompt="1"/>
          </p:nvPr>
        </p:nvSpPr>
        <p:spPr>
          <a:xfrm>
            <a:off x="5097000" y="4659904"/>
            <a:ext cx="3197200" cy="646400"/>
          </a:xfrm>
          <a:prstGeom prst="rect">
            <a:avLst/>
          </a:prstGeom>
        </p:spPr>
        <p:txBody>
          <a:bodyPr spcFirstLastPara="1" wrap="square" lIns="121897" tIns="121897" rIns="121897" bIns="121897" anchor="ctr" anchorCtr="0">
            <a:noAutofit/>
          </a:bodyPr>
          <a:lstStyle>
            <a:lvl1pPr lvl="0" rtl="0">
              <a:spcBef>
                <a:spcPts val="0"/>
              </a:spcBef>
              <a:spcAft>
                <a:spcPts val="0"/>
              </a:spcAft>
              <a:buSzPts val="4800"/>
              <a:buNone/>
              <a:defRPr sz="4800"/>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271" name="Google Shape;271;p19"/>
          <p:cNvSpPr txBox="1">
            <a:spLocks noGrp="1"/>
          </p:cNvSpPr>
          <p:nvPr>
            <p:ph type="title" idx="3" hasCustomPrompt="1"/>
          </p:nvPr>
        </p:nvSpPr>
        <p:spPr>
          <a:xfrm>
            <a:off x="8017724" y="3200235"/>
            <a:ext cx="3197200" cy="646400"/>
          </a:xfrm>
          <a:prstGeom prst="rect">
            <a:avLst/>
          </a:prstGeom>
        </p:spPr>
        <p:txBody>
          <a:bodyPr spcFirstLastPara="1" wrap="square" lIns="121897" tIns="121897" rIns="121897" bIns="121897" anchor="ctr" anchorCtr="0">
            <a:noAutofit/>
          </a:bodyPr>
          <a:lstStyle>
            <a:lvl1pPr lvl="0" rtl="0">
              <a:spcBef>
                <a:spcPts val="0"/>
              </a:spcBef>
              <a:spcAft>
                <a:spcPts val="0"/>
              </a:spcAft>
              <a:buSzPts val="4800"/>
              <a:buNone/>
              <a:defRPr sz="4800"/>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272" name="Google Shape;272;p19"/>
          <p:cNvSpPr txBox="1">
            <a:spLocks noGrp="1"/>
          </p:cNvSpPr>
          <p:nvPr>
            <p:ph type="subTitle" idx="1"/>
          </p:nvPr>
        </p:nvSpPr>
        <p:spPr>
          <a:xfrm>
            <a:off x="5097004" y="2386939"/>
            <a:ext cx="3197200" cy="477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273" name="Google Shape;273;p19"/>
          <p:cNvSpPr txBox="1">
            <a:spLocks noGrp="1"/>
          </p:cNvSpPr>
          <p:nvPr>
            <p:ph type="subTitle" idx="4"/>
          </p:nvPr>
        </p:nvSpPr>
        <p:spPr>
          <a:xfrm>
            <a:off x="5100887" y="5306300"/>
            <a:ext cx="3197200" cy="477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274" name="Google Shape;274;p19"/>
          <p:cNvSpPr txBox="1">
            <a:spLocks noGrp="1"/>
          </p:cNvSpPr>
          <p:nvPr>
            <p:ph type="subTitle" idx="5"/>
          </p:nvPr>
        </p:nvSpPr>
        <p:spPr>
          <a:xfrm>
            <a:off x="8017724" y="3846607"/>
            <a:ext cx="3197200" cy="477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275" name="Google Shape;275;p19"/>
          <p:cNvSpPr txBox="1">
            <a:spLocks noGrp="1"/>
          </p:cNvSpPr>
          <p:nvPr>
            <p:ph type="title" idx="6"/>
          </p:nvPr>
        </p:nvSpPr>
        <p:spPr>
          <a:xfrm>
            <a:off x="968800" y="527167"/>
            <a:ext cx="10246000" cy="544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2800"/>
              <a:buNone/>
              <a:defRPr sz="32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grpSp>
        <p:nvGrpSpPr>
          <p:cNvPr id="3" name="Google Shape;276;p19"/>
          <p:cNvGrpSpPr/>
          <p:nvPr/>
        </p:nvGrpSpPr>
        <p:grpSpPr>
          <a:xfrm>
            <a:off x="1662151" y="720237"/>
            <a:ext cx="9906256" cy="5599043"/>
            <a:chOff x="1246613" y="540178"/>
            <a:chExt cx="7429692" cy="4199282"/>
          </a:xfrm>
        </p:grpSpPr>
        <p:sp>
          <p:nvSpPr>
            <p:cNvPr id="277" name="Google Shape;277;p1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65"/>
        <p:cNvGrpSpPr/>
        <p:nvPr/>
      </p:nvGrpSpPr>
      <p:grpSpPr>
        <a:xfrm>
          <a:off x="0" y="0"/>
          <a:ext cx="0" cy="0"/>
          <a:chOff x="0" y="0"/>
          <a:chExt cx="0" cy="0"/>
        </a:xfrm>
      </p:grpSpPr>
      <p:grpSp>
        <p:nvGrpSpPr>
          <p:cNvPr id="2" name="Google Shape;66;p6"/>
          <p:cNvGrpSpPr/>
          <p:nvPr/>
        </p:nvGrpSpPr>
        <p:grpSpPr>
          <a:xfrm>
            <a:off x="-17567" y="-38965"/>
            <a:ext cx="12276000" cy="6949324"/>
            <a:chOff x="-13175" y="-68739"/>
            <a:chExt cx="9207000" cy="5211993"/>
          </a:xfrm>
        </p:grpSpPr>
        <p:sp>
          <p:nvSpPr>
            <p:cNvPr id="67" name="Google Shape;67;p6"/>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6"/>
          <p:cNvSpPr/>
          <p:nvPr/>
        </p:nvSpPr>
        <p:spPr>
          <a:xfrm flipH="1">
            <a:off x="3670684" y="720238"/>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3" name="Google Shape;72;p6"/>
          <p:cNvGrpSpPr/>
          <p:nvPr/>
        </p:nvGrpSpPr>
        <p:grpSpPr>
          <a:xfrm>
            <a:off x="1169422" y="1425781"/>
            <a:ext cx="10398985" cy="4893499"/>
            <a:chOff x="877066" y="1069336"/>
            <a:chExt cx="7799239" cy="3670124"/>
          </a:xfrm>
        </p:grpSpPr>
        <p:sp>
          <p:nvSpPr>
            <p:cNvPr id="73" name="Google Shape;73;p6"/>
            <p:cNvSpPr/>
            <p:nvPr/>
          </p:nvSpPr>
          <p:spPr>
            <a:xfrm rot="135208">
              <a:off x="6621556" y="3715628"/>
              <a:ext cx="1911243" cy="9863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rot="-126081" flipH="1">
              <a:off x="894507" y="1104045"/>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6"/>
          <p:cNvSpPr txBox="1">
            <a:spLocks noGrp="1"/>
          </p:cNvSpPr>
          <p:nvPr>
            <p:ph type="ctrTitle"/>
          </p:nvPr>
        </p:nvSpPr>
        <p:spPr>
          <a:xfrm>
            <a:off x="973000" y="3219700"/>
            <a:ext cx="3360800" cy="776400"/>
          </a:xfrm>
          <a:prstGeom prst="rect">
            <a:avLst/>
          </a:prstGeom>
          <a:ln>
            <a:noFill/>
          </a:ln>
        </p:spPr>
        <p:txBody>
          <a:bodyPr spcFirstLastPara="1" wrap="square" lIns="121897" tIns="121897" rIns="121897" bIns="121897" anchor="t" anchorCtr="0">
            <a:noAutofit/>
          </a:bodyPr>
          <a:lstStyle>
            <a:lvl1pPr lvl="0" algn="ctr" rtl="0">
              <a:spcBef>
                <a:spcPts val="0"/>
              </a:spcBef>
              <a:spcAft>
                <a:spcPts val="0"/>
              </a:spcAft>
              <a:buClr>
                <a:srgbClr val="41294A"/>
              </a:buClr>
              <a:buSzPts val="2400"/>
              <a:buNone/>
              <a:defRPr sz="2400">
                <a:solidFill>
                  <a:srgbClr val="41294A"/>
                </a:solidFill>
              </a:defRPr>
            </a:lvl1pPr>
            <a:lvl2pPr lvl="1" algn="ctr" rtl="0">
              <a:spcBef>
                <a:spcPts val="0"/>
              </a:spcBef>
              <a:spcAft>
                <a:spcPts val="0"/>
              </a:spcAft>
              <a:buClr>
                <a:srgbClr val="41294A"/>
              </a:buClr>
              <a:buSzPts val="2400"/>
              <a:buNone/>
              <a:defRPr sz="3200" b="0">
                <a:solidFill>
                  <a:srgbClr val="41294A"/>
                </a:solidFill>
              </a:defRPr>
            </a:lvl2pPr>
            <a:lvl3pPr lvl="2" algn="ctr" rtl="0">
              <a:spcBef>
                <a:spcPts val="0"/>
              </a:spcBef>
              <a:spcAft>
                <a:spcPts val="0"/>
              </a:spcAft>
              <a:buClr>
                <a:srgbClr val="41294A"/>
              </a:buClr>
              <a:buSzPts val="2400"/>
              <a:buNone/>
              <a:defRPr sz="3200" b="0">
                <a:solidFill>
                  <a:srgbClr val="41294A"/>
                </a:solidFill>
              </a:defRPr>
            </a:lvl3pPr>
            <a:lvl4pPr lvl="3" algn="ctr" rtl="0">
              <a:spcBef>
                <a:spcPts val="0"/>
              </a:spcBef>
              <a:spcAft>
                <a:spcPts val="0"/>
              </a:spcAft>
              <a:buClr>
                <a:srgbClr val="41294A"/>
              </a:buClr>
              <a:buSzPts val="2400"/>
              <a:buNone/>
              <a:defRPr sz="3200" b="0">
                <a:solidFill>
                  <a:srgbClr val="41294A"/>
                </a:solidFill>
              </a:defRPr>
            </a:lvl4pPr>
            <a:lvl5pPr lvl="4" algn="ctr" rtl="0">
              <a:spcBef>
                <a:spcPts val="0"/>
              </a:spcBef>
              <a:spcAft>
                <a:spcPts val="0"/>
              </a:spcAft>
              <a:buClr>
                <a:srgbClr val="41294A"/>
              </a:buClr>
              <a:buSzPts val="2400"/>
              <a:buNone/>
              <a:defRPr sz="3200" b="0">
                <a:solidFill>
                  <a:srgbClr val="41294A"/>
                </a:solidFill>
              </a:defRPr>
            </a:lvl5pPr>
            <a:lvl6pPr lvl="5" algn="ctr" rtl="0">
              <a:spcBef>
                <a:spcPts val="0"/>
              </a:spcBef>
              <a:spcAft>
                <a:spcPts val="0"/>
              </a:spcAft>
              <a:buClr>
                <a:srgbClr val="41294A"/>
              </a:buClr>
              <a:buSzPts val="2400"/>
              <a:buNone/>
              <a:defRPr sz="3200" b="0">
                <a:solidFill>
                  <a:srgbClr val="41294A"/>
                </a:solidFill>
              </a:defRPr>
            </a:lvl6pPr>
            <a:lvl7pPr lvl="6" algn="ctr" rtl="0">
              <a:spcBef>
                <a:spcPts val="0"/>
              </a:spcBef>
              <a:spcAft>
                <a:spcPts val="0"/>
              </a:spcAft>
              <a:buClr>
                <a:srgbClr val="41294A"/>
              </a:buClr>
              <a:buSzPts val="2400"/>
              <a:buNone/>
              <a:defRPr sz="3200" b="0">
                <a:solidFill>
                  <a:srgbClr val="41294A"/>
                </a:solidFill>
              </a:defRPr>
            </a:lvl7pPr>
            <a:lvl8pPr lvl="7" algn="ctr" rtl="0">
              <a:spcBef>
                <a:spcPts val="0"/>
              </a:spcBef>
              <a:spcAft>
                <a:spcPts val="0"/>
              </a:spcAft>
              <a:buClr>
                <a:srgbClr val="41294A"/>
              </a:buClr>
              <a:buSzPts val="2400"/>
              <a:buNone/>
              <a:defRPr sz="3200" b="0">
                <a:solidFill>
                  <a:srgbClr val="41294A"/>
                </a:solidFill>
              </a:defRPr>
            </a:lvl8pPr>
            <a:lvl9pPr lvl="8" algn="ctr" rtl="0">
              <a:spcBef>
                <a:spcPts val="0"/>
              </a:spcBef>
              <a:spcAft>
                <a:spcPts val="0"/>
              </a:spcAft>
              <a:buClr>
                <a:srgbClr val="41294A"/>
              </a:buClr>
              <a:buSzPts val="2400"/>
              <a:buNone/>
              <a:defRPr sz="3200" b="0">
                <a:solidFill>
                  <a:srgbClr val="41294A"/>
                </a:solidFill>
              </a:defRPr>
            </a:lvl9pPr>
          </a:lstStyle>
          <a:p>
            <a:endParaRPr/>
          </a:p>
        </p:txBody>
      </p:sp>
      <p:sp>
        <p:nvSpPr>
          <p:cNvPr id="78" name="Google Shape;78;p6"/>
          <p:cNvSpPr txBox="1">
            <a:spLocks noGrp="1"/>
          </p:cNvSpPr>
          <p:nvPr>
            <p:ph type="subTitle" idx="1"/>
          </p:nvPr>
        </p:nvSpPr>
        <p:spPr>
          <a:xfrm>
            <a:off x="973000" y="3792933"/>
            <a:ext cx="3360800" cy="77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79" name="Google Shape;79;p6"/>
          <p:cNvSpPr txBox="1">
            <a:spLocks noGrp="1"/>
          </p:cNvSpPr>
          <p:nvPr>
            <p:ph type="ctrTitle" idx="2"/>
          </p:nvPr>
        </p:nvSpPr>
        <p:spPr>
          <a:xfrm>
            <a:off x="7858167" y="3219700"/>
            <a:ext cx="3360800" cy="776400"/>
          </a:xfrm>
          <a:prstGeom prst="rect">
            <a:avLst/>
          </a:prstGeom>
          <a:ln>
            <a:noFill/>
          </a:ln>
        </p:spPr>
        <p:txBody>
          <a:bodyPr spcFirstLastPara="1" wrap="square" lIns="121897" tIns="121897" rIns="121897" bIns="121897" anchor="t" anchorCtr="0">
            <a:noAutofit/>
          </a:bodyPr>
          <a:lstStyle>
            <a:lvl1pPr lvl="0" algn="ctr" rtl="0">
              <a:spcBef>
                <a:spcPts val="0"/>
              </a:spcBef>
              <a:spcAft>
                <a:spcPts val="0"/>
              </a:spcAft>
              <a:buClr>
                <a:srgbClr val="41294A"/>
              </a:buClr>
              <a:buSzPts val="2400"/>
              <a:buNone/>
              <a:defRPr sz="2400">
                <a:solidFill>
                  <a:srgbClr val="41294A"/>
                </a:solidFill>
              </a:defRPr>
            </a:lvl1pPr>
            <a:lvl2pPr lvl="1" algn="ctr" rtl="0">
              <a:spcBef>
                <a:spcPts val="0"/>
              </a:spcBef>
              <a:spcAft>
                <a:spcPts val="0"/>
              </a:spcAft>
              <a:buClr>
                <a:srgbClr val="41294A"/>
              </a:buClr>
              <a:buSzPts val="2400"/>
              <a:buNone/>
              <a:defRPr sz="3200" b="0">
                <a:solidFill>
                  <a:srgbClr val="41294A"/>
                </a:solidFill>
              </a:defRPr>
            </a:lvl2pPr>
            <a:lvl3pPr lvl="2" algn="ctr" rtl="0">
              <a:spcBef>
                <a:spcPts val="0"/>
              </a:spcBef>
              <a:spcAft>
                <a:spcPts val="0"/>
              </a:spcAft>
              <a:buClr>
                <a:srgbClr val="41294A"/>
              </a:buClr>
              <a:buSzPts val="2400"/>
              <a:buNone/>
              <a:defRPr sz="3200" b="0">
                <a:solidFill>
                  <a:srgbClr val="41294A"/>
                </a:solidFill>
              </a:defRPr>
            </a:lvl3pPr>
            <a:lvl4pPr lvl="3" algn="ctr" rtl="0">
              <a:spcBef>
                <a:spcPts val="0"/>
              </a:spcBef>
              <a:spcAft>
                <a:spcPts val="0"/>
              </a:spcAft>
              <a:buClr>
                <a:srgbClr val="41294A"/>
              </a:buClr>
              <a:buSzPts val="2400"/>
              <a:buNone/>
              <a:defRPr sz="3200" b="0">
                <a:solidFill>
                  <a:srgbClr val="41294A"/>
                </a:solidFill>
              </a:defRPr>
            </a:lvl4pPr>
            <a:lvl5pPr lvl="4" algn="ctr" rtl="0">
              <a:spcBef>
                <a:spcPts val="0"/>
              </a:spcBef>
              <a:spcAft>
                <a:spcPts val="0"/>
              </a:spcAft>
              <a:buClr>
                <a:srgbClr val="41294A"/>
              </a:buClr>
              <a:buSzPts val="2400"/>
              <a:buNone/>
              <a:defRPr sz="3200" b="0">
                <a:solidFill>
                  <a:srgbClr val="41294A"/>
                </a:solidFill>
              </a:defRPr>
            </a:lvl5pPr>
            <a:lvl6pPr lvl="5" algn="ctr" rtl="0">
              <a:spcBef>
                <a:spcPts val="0"/>
              </a:spcBef>
              <a:spcAft>
                <a:spcPts val="0"/>
              </a:spcAft>
              <a:buClr>
                <a:srgbClr val="41294A"/>
              </a:buClr>
              <a:buSzPts val="2400"/>
              <a:buNone/>
              <a:defRPr sz="3200" b="0">
                <a:solidFill>
                  <a:srgbClr val="41294A"/>
                </a:solidFill>
              </a:defRPr>
            </a:lvl6pPr>
            <a:lvl7pPr lvl="6" algn="ctr" rtl="0">
              <a:spcBef>
                <a:spcPts val="0"/>
              </a:spcBef>
              <a:spcAft>
                <a:spcPts val="0"/>
              </a:spcAft>
              <a:buClr>
                <a:srgbClr val="41294A"/>
              </a:buClr>
              <a:buSzPts val="2400"/>
              <a:buNone/>
              <a:defRPr sz="3200" b="0">
                <a:solidFill>
                  <a:srgbClr val="41294A"/>
                </a:solidFill>
              </a:defRPr>
            </a:lvl7pPr>
            <a:lvl8pPr lvl="7" algn="ctr" rtl="0">
              <a:spcBef>
                <a:spcPts val="0"/>
              </a:spcBef>
              <a:spcAft>
                <a:spcPts val="0"/>
              </a:spcAft>
              <a:buClr>
                <a:srgbClr val="41294A"/>
              </a:buClr>
              <a:buSzPts val="2400"/>
              <a:buNone/>
              <a:defRPr sz="3200" b="0">
                <a:solidFill>
                  <a:srgbClr val="41294A"/>
                </a:solidFill>
              </a:defRPr>
            </a:lvl8pPr>
            <a:lvl9pPr lvl="8" algn="ctr" rtl="0">
              <a:spcBef>
                <a:spcPts val="0"/>
              </a:spcBef>
              <a:spcAft>
                <a:spcPts val="0"/>
              </a:spcAft>
              <a:buClr>
                <a:srgbClr val="41294A"/>
              </a:buClr>
              <a:buSzPts val="2400"/>
              <a:buNone/>
              <a:defRPr sz="3200" b="0">
                <a:solidFill>
                  <a:srgbClr val="41294A"/>
                </a:solidFill>
              </a:defRPr>
            </a:lvl9pPr>
          </a:lstStyle>
          <a:p>
            <a:endParaRPr/>
          </a:p>
        </p:txBody>
      </p:sp>
      <p:sp>
        <p:nvSpPr>
          <p:cNvPr id="80" name="Google Shape;80;p6"/>
          <p:cNvSpPr txBox="1">
            <a:spLocks noGrp="1"/>
          </p:cNvSpPr>
          <p:nvPr>
            <p:ph type="subTitle" idx="3"/>
          </p:nvPr>
        </p:nvSpPr>
        <p:spPr>
          <a:xfrm>
            <a:off x="7858200" y="3792933"/>
            <a:ext cx="3360800" cy="77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81" name="Google Shape;81;p6"/>
          <p:cNvSpPr txBox="1">
            <a:spLocks noGrp="1"/>
          </p:cNvSpPr>
          <p:nvPr>
            <p:ph type="ctrTitle" idx="4"/>
          </p:nvPr>
        </p:nvSpPr>
        <p:spPr>
          <a:xfrm>
            <a:off x="4415596" y="1773233"/>
            <a:ext cx="3360800" cy="776400"/>
          </a:xfrm>
          <a:prstGeom prst="rect">
            <a:avLst/>
          </a:prstGeom>
          <a:ln>
            <a:noFill/>
          </a:ln>
        </p:spPr>
        <p:txBody>
          <a:bodyPr spcFirstLastPara="1" wrap="square" lIns="121897" tIns="121897" rIns="121897" bIns="121897" anchor="t" anchorCtr="0">
            <a:noAutofit/>
          </a:bodyPr>
          <a:lstStyle>
            <a:lvl1pPr lvl="0" algn="ctr" rtl="0">
              <a:spcBef>
                <a:spcPts val="0"/>
              </a:spcBef>
              <a:spcAft>
                <a:spcPts val="0"/>
              </a:spcAft>
              <a:buClr>
                <a:srgbClr val="41294A"/>
              </a:buClr>
              <a:buSzPts val="2400"/>
              <a:buNone/>
              <a:defRPr sz="2400">
                <a:solidFill>
                  <a:srgbClr val="41294A"/>
                </a:solidFill>
              </a:defRPr>
            </a:lvl1pPr>
            <a:lvl2pPr lvl="1" algn="ctr" rtl="0">
              <a:spcBef>
                <a:spcPts val="0"/>
              </a:spcBef>
              <a:spcAft>
                <a:spcPts val="0"/>
              </a:spcAft>
              <a:buClr>
                <a:srgbClr val="41294A"/>
              </a:buClr>
              <a:buSzPts val="2400"/>
              <a:buNone/>
              <a:defRPr sz="3200" b="0">
                <a:solidFill>
                  <a:srgbClr val="41294A"/>
                </a:solidFill>
              </a:defRPr>
            </a:lvl2pPr>
            <a:lvl3pPr lvl="2" algn="ctr" rtl="0">
              <a:spcBef>
                <a:spcPts val="0"/>
              </a:spcBef>
              <a:spcAft>
                <a:spcPts val="0"/>
              </a:spcAft>
              <a:buClr>
                <a:srgbClr val="41294A"/>
              </a:buClr>
              <a:buSzPts val="2400"/>
              <a:buNone/>
              <a:defRPr sz="3200" b="0">
                <a:solidFill>
                  <a:srgbClr val="41294A"/>
                </a:solidFill>
              </a:defRPr>
            </a:lvl3pPr>
            <a:lvl4pPr lvl="3" algn="ctr" rtl="0">
              <a:spcBef>
                <a:spcPts val="0"/>
              </a:spcBef>
              <a:spcAft>
                <a:spcPts val="0"/>
              </a:spcAft>
              <a:buClr>
                <a:srgbClr val="41294A"/>
              </a:buClr>
              <a:buSzPts val="2400"/>
              <a:buNone/>
              <a:defRPr sz="3200" b="0">
                <a:solidFill>
                  <a:srgbClr val="41294A"/>
                </a:solidFill>
              </a:defRPr>
            </a:lvl4pPr>
            <a:lvl5pPr lvl="4" algn="ctr" rtl="0">
              <a:spcBef>
                <a:spcPts val="0"/>
              </a:spcBef>
              <a:spcAft>
                <a:spcPts val="0"/>
              </a:spcAft>
              <a:buClr>
                <a:srgbClr val="41294A"/>
              </a:buClr>
              <a:buSzPts val="2400"/>
              <a:buNone/>
              <a:defRPr sz="3200" b="0">
                <a:solidFill>
                  <a:srgbClr val="41294A"/>
                </a:solidFill>
              </a:defRPr>
            </a:lvl5pPr>
            <a:lvl6pPr lvl="5" algn="ctr" rtl="0">
              <a:spcBef>
                <a:spcPts val="0"/>
              </a:spcBef>
              <a:spcAft>
                <a:spcPts val="0"/>
              </a:spcAft>
              <a:buClr>
                <a:srgbClr val="41294A"/>
              </a:buClr>
              <a:buSzPts val="2400"/>
              <a:buNone/>
              <a:defRPr sz="3200" b="0">
                <a:solidFill>
                  <a:srgbClr val="41294A"/>
                </a:solidFill>
              </a:defRPr>
            </a:lvl6pPr>
            <a:lvl7pPr lvl="6" algn="ctr" rtl="0">
              <a:spcBef>
                <a:spcPts val="0"/>
              </a:spcBef>
              <a:spcAft>
                <a:spcPts val="0"/>
              </a:spcAft>
              <a:buClr>
                <a:srgbClr val="41294A"/>
              </a:buClr>
              <a:buSzPts val="2400"/>
              <a:buNone/>
              <a:defRPr sz="3200" b="0">
                <a:solidFill>
                  <a:srgbClr val="41294A"/>
                </a:solidFill>
              </a:defRPr>
            </a:lvl7pPr>
            <a:lvl8pPr lvl="7" algn="ctr" rtl="0">
              <a:spcBef>
                <a:spcPts val="0"/>
              </a:spcBef>
              <a:spcAft>
                <a:spcPts val="0"/>
              </a:spcAft>
              <a:buClr>
                <a:srgbClr val="41294A"/>
              </a:buClr>
              <a:buSzPts val="2400"/>
              <a:buNone/>
              <a:defRPr sz="3200" b="0">
                <a:solidFill>
                  <a:srgbClr val="41294A"/>
                </a:solidFill>
              </a:defRPr>
            </a:lvl8pPr>
            <a:lvl9pPr lvl="8" algn="ctr" rtl="0">
              <a:spcBef>
                <a:spcPts val="0"/>
              </a:spcBef>
              <a:spcAft>
                <a:spcPts val="0"/>
              </a:spcAft>
              <a:buClr>
                <a:srgbClr val="41294A"/>
              </a:buClr>
              <a:buSzPts val="2400"/>
              <a:buNone/>
              <a:defRPr sz="3200" b="0">
                <a:solidFill>
                  <a:srgbClr val="41294A"/>
                </a:solidFill>
              </a:defRPr>
            </a:lvl9pPr>
          </a:lstStyle>
          <a:p>
            <a:endParaRPr/>
          </a:p>
        </p:txBody>
      </p:sp>
      <p:sp>
        <p:nvSpPr>
          <p:cNvPr id="82" name="Google Shape;82;p6"/>
          <p:cNvSpPr txBox="1">
            <a:spLocks noGrp="1"/>
          </p:cNvSpPr>
          <p:nvPr>
            <p:ph type="subTitle" idx="5"/>
          </p:nvPr>
        </p:nvSpPr>
        <p:spPr>
          <a:xfrm>
            <a:off x="4415617" y="2346433"/>
            <a:ext cx="3360800" cy="77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83" name="Google Shape;83;p6"/>
          <p:cNvSpPr txBox="1">
            <a:spLocks noGrp="1"/>
          </p:cNvSpPr>
          <p:nvPr>
            <p:ph type="ctrTitle" idx="6"/>
          </p:nvPr>
        </p:nvSpPr>
        <p:spPr>
          <a:xfrm>
            <a:off x="4419800" y="4650333"/>
            <a:ext cx="3360800" cy="776400"/>
          </a:xfrm>
          <a:prstGeom prst="rect">
            <a:avLst/>
          </a:prstGeom>
          <a:ln>
            <a:noFill/>
          </a:ln>
        </p:spPr>
        <p:txBody>
          <a:bodyPr spcFirstLastPara="1" wrap="square" lIns="121897" tIns="121897" rIns="121897" bIns="121897" anchor="t" anchorCtr="0">
            <a:noAutofit/>
          </a:bodyPr>
          <a:lstStyle>
            <a:lvl1pPr lvl="0" algn="ctr" rtl="0">
              <a:spcBef>
                <a:spcPts val="0"/>
              </a:spcBef>
              <a:spcAft>
                <a:spcPts val="0"/>
              </a:spcAft>
              <a:buClr>
                <a:srgbClr val="41294A"/>
              </a:buClr>
              <a:buSzPts val="2400"/>
              <a:buNone/>
              <a:defRPr sz="2400">
                <a:solidFill>
                  <a:srgbClr val="41294A"/>
                </a:solidFill>
              </a:defRPr>
            </a:lvl1pPr>
            <a:lvl2pPr lvl="1" algn="ctr" rtl="0">
              <a:spcBef>
                <a:spcPts val="0"/>
              </a:spcBef>
              <a:spcAft>
                <a:spcPts val="0"/>
              </a:spcAft>
              <a:buClr>
                <a:srgbClr val="41294A"/>
              </a:buClr>
              <a:buSzPts val="2400"/>
              <a:buNone/>
              <a:defRPr sz="3200" b="0">
                <a:solidFill>
                  <a:srgbClr val="41294A"/>
                </a:solidFill>
              </a:defRPr>
            </a:lvl2pPr>
            <a:lvl3pPr lvl="2" algn="ctr" rtl="0">
              <a:spcBef>
                <a:spcPts val="0"/>
              </a:spcBef>
              <a:spcAft>
                <a:spcPts val="0"/>
              </a:spcAft>
              <a:buClr>
                <a:srgbClr val="41294A"/>
              </a:buClr>
              <a:buSzPts val="2400"/>
              <a:buNone/>
              <a:defRPr sz="3200" b="0">
                <a:solidFill>
                  <a:srgbClr val="41294A"/>
                </a:solidFill>
              </a:defRPr>
            </a:lvl3pPr>
            <a:lvl4pPr lvl="3" algn="ctr" rtl="0">
              <a:spcBef>
                <a:spcPts val="0"/>
              </a:spcBef>
              <a:spcAft>
                <a:spcPts val="0"/>
              </a:spcAft>
              <a:buClr>
                <a:srgbClr val="41294A"/>
              </a:buClr>
              <a:buSzPts val="2400"/>
              <a:buNone/>
              <a:defRPr sz="3200" b="0">
                <a:solidFill>
                  <a:srgbClr val="41294A"/>
                </a:solidFill>
              </a:defRPr>
            </a:lvl4pPr>
            <a:lvl5pPr lvl="4" algn="ctr" rtl="0">
              <a:spcBef>
                <a:spcPts val="0"/>
              </a:spcBef>
              <a:spcAft>
                <a:spcPts val="0"/>
              </a:spcAft>
              <a:buClr>
                <a:srgbClr val="41294A"/>
              </a:buClr>
              <a:buSzPts val="2400"/>
              <a:buNone/>
              <a:defRPr sz="3200" b="0">
                <a:solidFill>
                  <a:srgbClr val="41294A"/>
                </a:solidFill>
              </a:defRPr>
            </a:lvl5pPr>
            <a:lvl6pPr lvl="5" algn="ctr" rtl="0">
              <a:spcBef>
                <a:spcPts val="0"/>
              </a:spcBef>
              <a:spcAft>
                <a:spcPts val="0"/>
              </a:spcAft>
              <a:buClr>
                <a:srgbClr val="41294A"/>
              </a:buClr>
              <a:buSzPts val="2400"/>
              <a:buNone/>
              <a:defRPr sz="3200" b="0">
                <a:solidFill>
                  <a:srgbClr val="41294A"/>
                </a:solidFill>
              </a:defRPr>
            </a:lvl6pPr>
            <a:lvl7pPr lvl="6" algn="ctr" rtl="0">
              <a:spcBef>
                <a:spcPts val="0"/>
              </a:spcBef>
              <a:spcAft>
                <a:spcPts val="0"/>
              </a:spcAft>
              <a:buClr>
                <a:srgbClr val="41294A"/>
              </a:buClr>
              <a:buSzPts val="2400"/>
              <a:buNone/>
              <a:defRPr sz="3200" b="0">
                <a:solidFill>
                  <a:srgbClr val="41294A"/>
                </a:solidFill>
              </a:defRPr>
            </a:lvl7pPr>
            <a:lvl8pPr lvl="7" algn="ctr" rtl="0">
              <a:spcBef>
                <a:spcPts val="0"/>
              </a:spcBef>
              <a:spcAft>
                <a:spcPts val="0"/>
              </a:spcAft>
              <a:buClr>
                <a:srgbClr val="41294A"/>
              </a:buClr>
              <a:buSzPts val="2400"/>
              <a:buNone/>
              <a:defRPr sz="3200" b="0">
                <a:solidFill>
                  <a:srgbClr val="41294A"/>
                </a:solidFill>
              </a:defRPr>
            </a:lvl8pPr>
            <a:lvl9pPr lvl="8" algn="ctr" rtl="0">
              <a:spcBef>
                <a:spcPts val="0"/>
              </a:spcBef>
              <a:spcAft>
                <a:spcPts val="0"/>
              </a:spcAft>
              <a:buClr>
                <a:srgbClr val="41294A"/>
              </a:buClr>
              <a:buSzPts val="2400"/>
              <a:buNone/>
              <a:defRPr sz="3200" b="0">
                <a:solidFill>
                  <a:srgbClr val="41294A"/>
                </a:solidFill>
              </a:defRPr>
            </a:lvl9pPr>
          </a:lstStyle>
          <a:p>
            <a:endParaRPr/>
          </a:p>
        </p:txBody>
      </p:sp>
      <p:sp>
        <p:nvSpPr>
          <p:cNvPr id="84" name="Google Shape;84;p6"/>
          <p:cNvSpPr txBox="1">
            <a:spLocks noGrp="1"/>
          </p:cNvSpPr>
          <p:nvPr>
            <p:ph type="subTitle" idx="7"/>
          </p:nvPr>
        </p:nvSpPr>
        <p:spPr>
          <a:xfrm>
            <a:off x="4419833" y="5223533"/>
            <a:ext cx="3360800" cy="77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85" name="Google Shape;85;p6"/>
          <p:cNvSpPr txBox="1">
            <a:spLocks noGrp="1"/>
          </p:cNvSpPr>
          <p:nvPr>
            <p:ph type="title" idx="8"/>
          </p:nvPr>
        </p:nvSpPr>
        <p:spPr>
          <a:xfrm>
            <a:off x="968800" y="527167"/>
            <a:ext cx="10246000" cy="544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2800"/>
              <a:buNone/>
              <a:defRPr sz="32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grpSp>
        <p:nvGrpSpPr>
          <p:cNvPr id="2" name="Google Shape;125;p10"/>
          <p:cNvGrpSpPr/>
          <p:nvPr/>
        </p:nvGrpSpPr>
        <p:grpSpPr>
          <a:xfrm>
            <a:off x="-17567" y="-38965"/>
            <a:ext cx="12276000" cy="6949324"/>
            <a:chOff x="-13175" y="-68739"/>
            <a:chExt cx="9207000" cy="5211993"/>
          </a:xfrm>
        </p:grpSpPr>
        <p:sp>
          <p:nvSpPr>
            <p:cNvPr id="126" name="Google Shape;126;p10"/>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30;p10"/>
          <p:cNvGrpSpPr/>
          <p:nvPr/>
        </p:nvGrpSpPr>
        <p:grpSpPr>
          <a:xfrm>
            <a:off x="1662151" y="720237"/>
            <a:ext cx="9906256" cy="5599043"/>
            <a:chOff x="1246613" y="540178"/>
            <a:chExt cx="7429692" cy="4199282"/>
          </a:xfrm>
        </p:grpSpPr>
        <p:sp>
          <p:nvSpPr>
            <p:cNvPr id="131" name="Google Shape;131;p1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34;p10"/>
          <p:cNvSpPr txBox="1">
            <a:spLocks noGrp="1"/>
          </p:cNvSpPr>
          <p:nvPr>
            <p:ph type="title"/>
          </p:nvPr>
        </p:nvSpPr>
        <p:spPr>
          <a:xfrm>
            <a:off x="2955133" y="2503567"/>
            <a:ext cx="6282400" cy="1976400"/>
          </a:xfrm>
          <a:prstGeom prst="rect">
            <a:avLst/>
          </a:prstGeom>
        </p:spPr>
        <p:txBody>
          <a:bodyPr spcFirstLastPara="1" wrap="square" lIns="121897" tIns="121897" rIns="121897" bIns="121897" anchor="b" anchorCtr="0">
            <a:noAutofit/>
          </a:bodyPr>
          <a:lstStyle>
            <a:lvl1pPr lvl="0" algn="ctr">
              <a:spcBef>
                <a:spcPts val="0"/>
              </a:spcBef>
              <a:spcAft>
                <a:spcPts val="0"/>
              </a:spcAft>
              <a:buSzPts val="42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5" name="Google Shape;135;p10"/>
          <p:cNvSpPr txBox="1">
            <a:spLocks noGrp="1"/>
          </p:cNvSpPr>
          <p:nvPr>
            <p:ph type="subTitle" idx="1"/>
          </p:nvPr>
        </p:nvSpPr>
        <p:spPr>
          <a:xfrm>
            <a:off x="3399200" y="4596767"/>
            <a:ext cx="5393600" cy="6060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6" name="Google Shape;136;p10"/>
          <p:cNvSpPr txBox="1">
            <a:spLocks noGrp="1"/>
          </p:cNvSpPr>
          <p:nvPr>
            <p:ph type="title" idx="2" hasCustomPrompt="1"/>
          </p:nvPr>
        </p:nvSpPr>
        <p:spPr>
          <a:xfrm>
            <a:off x="3600367" y="1497533"/>
            <a:ext cx="4991200" cy="12520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12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330802-D158-4985-A5E2-7A250161DFB1}" type="datetimeFigureOut">
              <a:rPr lang="en-US" smtClean="0"/>
              <a:pPr/>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5B4BC-531E-4D8E-BF32-B31FD8F53E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330802-D158-4985-A5E2-7A250161DFB1}" type="datetimeFigureOut">
              <a:rPr lang="en-US" smtClean="0"/>
              <a:pPr/>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E5B4BC-531E-4D8E-BF32-B31FD8F53E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330802-D158-4985-A5E2-7A250161DFB1}" type="datetimeFigureOut">
              <a:rPr lang="en-US" smtClean="0"/>
              <a:pPr/>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5B4BC-531E-4D8E-BF32-B31FD8F53E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30802-D158-4985-A5E2-7A250161DFB1}" type="datetimeFigureOut">
              <a:rPr lang="en-US" smtClean="0"/>
              <a:pPr/>
              <a:t>9/13/2021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E5B4BC-531E-4D8E-BF32-B31FD8F53E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330802-D158-4985-A5E2-7A250161DFB1}" type="datetimeFigureOut">
              <a:rPr lang="en-US" smtClean="0"/>
              <a:pPr/>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5B4BC-531E-4D8E-BF32-B31FD8F53E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330802-D158-4985-A5E2-7A250161DFB1}" type="datetimeFigureOut">
              <a:rPr lang="en-US" smtClean="0"/>
              <a:pPr/>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5B4BC-531E-4D8E-BF32-B31FD8F53E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9/13/2021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2" r:id="rId12"/>
    <p:sldLayoutId id="2147483660" r:id="rId13"/>
    <p:sldLayoutId id="2147483667" r:id="rId14"/>
    <p:sldLayoutId id="2147483668" r:id="rId15"/>
    <p:sldLayoutId id="2147483649" r:id="rId16"/>
    <p:sldLayoutId id="2147483650" r:id="rId17"/>
    <p:sldLayoutId id="2147483651" r:id="rId18"/>
    <p:sldLayoutId id="2147483652" r:id="rId19"/>
    <p:sldLayoutId id="2147483664" r:id="rId20"/>
    <p:sldLayoutId id="2147483665" r:id="rId21"/>
    <p:sldLayoutId id="2147483662" r:id="rId22"/>
    <p:sldLayoutId id="2147483666" r:id="rId23"/>
    <p:sldLayoutId id="2147483683"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customXml" Target="../ink/ink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customXml" Target="../ink/ink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ustomXml" Target="../ink/ink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customXml" Target="../ink/ink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p:nvPr/>
        </p:nvSpPr>
        <p:spPr>
          <a:xfrm>
            <a:off x="6484800" y="592194"/>
            <a:ext cx="4224917" cy="422491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121897" tIns="121897" rIns="121897" bIns="121897" anchor="ctr" anchorCtr="0">
            <a:noAutofit/>
          </a:bodyPr>
          <a:lstStyle/>
          <a:p>
            <a:endParaRPr/>
          </a:p>
        </p:txBody>
      </p:sp>
      <p:sp>
        <p:nvSpPr>
          <p:cNvPr id="199" name="Google Shape;199;p25"/>
          <p:cNvSpPr/>
          <p:nvPr/>
        </p:nvSpPr>
        <p:spPr>
          <a:xfrm>
            <a:off x="10997368" y="3294287"/>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200" name="Google Shape;200;p25"/>
          <p:cNvSpPr/>
          <p:nvPr/>
        </p:nvSpPr>
        <p:spPr>
          <a:xfrm>
            <a:off x="2959001" y="5521301"/>
            <a:ext cx="2069140" cy="15689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accent2"/>
            </a:solidFill>
            <a:prstDash val="solid"/>
            <a:miter lim="11906"/>
            <a:headEnd type="none" w="sm" len="sm"/>
            <a:tailEnd type="none" w="sm" len="sm"/>
          </a:ln>
        </p:spPr>
        <p:txBody>
          <a:bodyPr spcFirstLastPara="1" wrap="square" lIns="121897" tIns="121897" rIns="121897" bIns="121897" anchor="ctr" anchorCtr="0">
            <a:noAutofit/>
          </a:bodyPr>
          <a:lstStyle/>
          <a:p>
            <a:endParaRPr/>
          </a:p>
        </p:txBody>
      </p:sp>
      <p:grpSp>
        <p:nvGrpSpPr>
          <p:cNvPr id="2" name="Google Shape;201;p25"/>
          <p:cNvGrpSpPr/>
          <p:nvPr/>
        </p:nvGrpSpPr>
        <p:grpSpPr>
          <a:xfrm rot="870046">
            <a:off x="6437374" y="62147"/>
            <a:ext cx="668199" cy="1350400"/>
            <a:chOff x="656025" y="2751350"/>
            <a:chExt cx="311375" cy="629275"/>
          </a:xfrm>
        </p:grpSpPr>
        <p:sp>
          <p:nvSpPr>
            <p:cNvPr id="202"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3"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4"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5"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6"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7"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8"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9"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0"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1"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 name="Google Shape;212;p25"/>
          <p:cNvGrpSpPr/>
          <p:nvPr/>
        </p:nvGrpSpPr>
        <p:grpSpPr>
          <a:xfrm rot="-668250">
            <a:off x="6609487" y="5359925"/>
            <a:ext cx="1133204" cy="762104"/>
            <a:chOff x="6429375" y="2405775"/>
            <a:chExt cx="528050" cy="355125"/>
          </a:xfrm>
        </p:grpSpPr>
        <p:sp>
          <p:nvSpPr>
            <p:cNvPr id="213" name="Google Shape;213;p25"/>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214" name="Google Shape;214;p25"/>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5" name="Google Shape;215;p25"/>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6" name="Google Shape;216;p25"/>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7" name="Google Shape;217;p25"/>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8" name="Google Shape;218;p25"/>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9" name="Google Shape;219;p25"/>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20" name="Google Shape;220;p25"/>
          <p:cNvSpPr/>
          <p:nvPr/>
        </p:nvSpPr>
        <p:spPr>
          <a:xfrm rot="1722646">
            <a:off x="8901524" y="1104669"/>
            <a:ext cx="575869" cy="553623"/>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grpSp>
        <p:nvGrpSpPr>
          <p:cNvPr id="4" name="Google Shape;221;p25"/>
          <p:cNvGrpSpPr/>
          <p:nvPr/>
        </p:nvGrpSpPr>
        <p:grpSpPr>
          <a:xfrm>
            <a:off x="7289187" y="1814853"/>
            <a:ext cx="2958815" cy="2123032"/>
            <a:chOff x="4582100" y="3095150"/>
            <a:chExt cx="581650" cy="417350"/>
          </a:xfrm>
        </p:grpSpPr>
        <p:sp>
          <p:nvSpPr>
            <p:cNvPr id="222" name="Google Shape;222;p25"/>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23" name="Google Shape;223;p25"/>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24" name="Google Shape;224;p25"/>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5" name="Google Shape;225;p25"/>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 name="Google Shape;226;p25"/>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7" name="Google Shape;227;p25"/>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28" name="Google Shape;228;p25"/>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29" name="Google Shape;229;p25"/>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0" name="Google Shape;230;p25"/>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1" name="Google Shape;231;p25"/>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 name="Google Shape;232;p25"/>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 name="Google Shape;233;p25"/>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4" name="Google Shape;234;p25"/>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5" name="Google Shape;235;p25"/>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6" name="Google Shape;236;p25"/>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 name="Google Shape;237;p25"/>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 name="Google Shape;238;p25"/>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9" name="Google Shape;239;p25"/>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0" name="Google Shape;240;p25"/>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1" name="Google Shape;241;p25"/>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2" name="Google Shape;242;p25"/>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3" name="Google Shape;243;p25"/>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4" name="Google Shape;244;p25"/>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5" name="Google Shape;245;p25"/>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5" name="Google Shape;246;p25"/>
          <p:cNvGrpSpPr/>
          <p:nvPr/>
        </p:nvGrpSpPr>
        <p:grpSpPr>
          <a:xfrm>
            <a:off x="7338738" y="936860"/>
            <a:ext cx="685727" cy="632509"/>
            <a:chOff x="712875" y="2205450"/>
            <a:chExt cx="233675" cy="215550"/>
          </a:xfrm>
        </p:grpSpPr>
        <p:sp>
          <p:nvSpPr>
            <p:cNvPr id="247"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8"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9"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0"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6" name="Google Shape;252;p25"/>
          <p:cNvGrpSpPr/>
          <p:nvPr/>
        </p:nvGrpSpPr>
        <p:grpSpPr>
          <a:xfrm>
            <a:off x="6303403" y="1332281"/>
            <a:ext cx="985765" cy="909171"/>
            <a:chOff x="751275" y="1814050"/>
            <a:chExt cx="233675" cy="215525"/>
          </a:xfrm>
        </p:grpSpPr>
        <p:sp>
          <p:nvSpPr>
            <p:cNvPr id="253"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4"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5"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6"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7"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7" name="Google Shape;258;p25"/>
          <p:cNvGrpSpPr/>
          <p:nvPr/>
        </p:nvGrpSpPr>
        <p:grpSpPr>
          <a:xfrm>
            <a:off x="9844833" y="241859"/>
            <a:ext cx="2103996" cy="1770564"/>
            <a:chOff x="6075750" y="3009125"/>
            <a:chExt cx="550400" cy="463175"/>
          </a:xfrm>
        </p:grpSpPr>
        <p:sp>
          <p:nvSpPr>
            <p:cNvPr id="259" name="Google Shape;259;p25"/>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0" name="Google Shape;260;p25"/>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1" name="Google Shape;261;p25"/>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2" name="Google Shape;262;p25"/>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3" name="Google Shape;263;p25"/>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4" name="Google Shape;264;p25"/>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5" name="Google Shape;265;p25"/>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6" name="Google Shape;266;p25"/>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 name="Google Shape;267;p25"/>
          <p:cNvGrpSpPr/>
          <p:nvPr/>
        </p:nvGrpSpPr>
        <p:grpSpPr>
          <a:xfrm rot="1093143">
            <a:off x="10246481" y="4803394"/>
            <a:ext cx="1300688" cy="1248865"/>
            <a:chOff x="3885600" y="2960625"/>
            <a:chExt cx="470600" cy="451850"/>
          </a:xfrm>
        </p:grpSpPr>
        <p:sp>
          <p:nvSpPr>
            <p:cNvPr id="268"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269"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270"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1"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2"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73" name="Google Shape;273;p25"/>
          <p:cNvSpPr/>
          <p:nvPr/>
        </p:nvSpPr>
        <p:spPr>
          <a:xfrm rot="-1177723">
            <a:off x="390483" y="5972947"/>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274" name="Google Shape;274;p25"/>
          <p:cNvSpPr/>
          <p:nvPr/>
        </p:nvSpPr>
        <p:spPr>
          <a:xfrm rot="-1140824">
            <a:off x="8153588" y="4368941"/>
            <a:ext cx="575857" cy="55361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81" name="Google Shape;399;p29"/>
          <p:cNvSpPr txBox="1">
            <a:spLocks/>
          </p:cNvSpPr>
          <p:nvPr/>
        </p:nvSpPr>
        <p:spPr>
          <a:xfrm>
            <a:off x="0" y="0"/>
            <a:ext cx="6090000" cy="2486400"/>
          </a:xfrm>
          <a:prstGeom prst="rect">
            <a:avLst/>
          </a:prstGeom>
          <a:ln>
            <a:noFill/>
          </a:ln>
        </p:spPr>
        <p:txBody>
          <a:bodyPr spcFirstLastPara="1" wrap="square" lIns="121897" tIns="121897" rIns="121897" bIns="121897"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4800" b="1" i="0" u="none" strike="noStrike" kern="1200" normalizeH="0" baseline="0" noProof="0"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uLnTx/>
                <a:uFillTx/>
                <a:latin typeface="+mj-lt"/>
                <a:ea typeface="+mj-ea"/>
                <a:cs typeface="+mj-cs"/>
              </a:rPr>
              <a:t>CHÀO MƯNG CÁC CON ĐẾN VỚI  BUỔI HỌC</a:t>
            </a:r>
            <a:endParaRPr kumimoji="0" lang="vi-VN" sz="4800" b="1" i="0" u="none" strike="noStrike" kern="1200" normalizeH="0" baseline="0" noProof="0"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uLnTx/>
              <a:uFillTx/>
              <a:latin typeface="+mj-lt"/>
              <a:ea typeface="+mj-ea"/>
              <a:cs typeface="+mj-cs"/>
            </a:endParaRPr>
          </a:p>
        </p:txBody>
      </p:sp>
      <p:sp>
        <p:nvSpPr>
          <p:cNvPr id="82" name="Google Shape;400;p29"/>
          <p:cNvSpPr txBox="1">
            <a:spLocks/>
          </p:cNvSpPr>
          <p:nvPr/>
        </p:nvSpPr>
        <p:spPr>
          <a:xfrm>
            <a:off x="400168" y="3352301"/>
            <a:ext cx="6804196" cy="597600"/>
          </a:xfrm>
          <a:prstGeom prst="rect">
            <a:avLst/>
          </a:prstGeom>
        </p:spPr>
        <p:txBody>
          <a:bodyPr spcFirstLastPara="1" vert="horz" wrap="square" lIns="121897" tIns="121897" rIns="121897" bIns="121897" rtlCol="0" anchor="t" anchorCtr="0">
            <a:noAutofit/>
          </a:bodyPr>
          <a:lstStyle/>
          <a:p>
            <a:pPr marL="0" marR="0" lvl="0" indent="0" algn="l" defTabSz="914400" rtl="0" eaLnBrk="1" fontAlgn="auto" latinLnBrk="0" hangingPunct="1">
              <a:lnSpc>
                <a:spcPct val="100000"/>
              </a:lnSpc>
              <a:spcBef>
                <a:spcPct val="20000"/>
              </a:spcBef>
              <a:spcAft>
                <a:spcPts val="0"/>
              </a:spcAft>
              <a:buClrTx/>
              <a:buSzTx/>
              <a:buFontTx/>
              <a:buChar char="-"/>
              <a:tabLst/>
              <a:defRPr/>
            </a:pPr>
            <a:r>
              <a:rPr kumimoji="0" lang="vi-VN" sz="3200" b="0" i="0" u="none" strike="noStrike" kern="1200" cap="none" spc="0" normalizeH="0" baseline="0" noProof="0" dirty="0" smtClean="0">
                <a:ln>
                  <a:noFill/>
                </a:ln>
                <a:solidFill>
                  <a:schemeClr val="accent1">
                    <a:lumMod val="10000"/>
                  </a:schemeClr>
                </a:solidFill>
                <a:effectLst/>
                <a:uLnTx/>
                <a:uFillTx/>
                <a:latin typeface="+mn-lt"/>
                <a:ea typeface="+mn-ea"/>
                <a:cs typeface="+mn-cs"/>
              </a:rPr>
              <a:t>Vở Luyện tập, vở nháp</a:t>
            </a:r>
          </a:p>
          <a:p>
            <a:pPr marL="0" marR="0" lvl="0" indent="0" algn="l" defTabSz="914400" rtl="0" eaLnBrk="1" fontAlgn="auto" latinLnBrk="0" hangingPunct="1">
              <a:lnSpc>
                <a:spcPct val="100000"/>
              </a:lnSpc>
              <a:spcBef>
                <a:spcPct val="20000"/>
              </a:spcBef>
              <a:spcAft>
                <a:spcPts val="0"/>
              </a:spcAft>
              <a:buClrTx/>
              <a:buSzTx/>
              <a:buFontTx/>
              <a:buChar char="-"/>
              <a:tabLst/>
              <a:defRPr/>
            </a:pPr>
            <a:r>
              <a:rPr kumimoji="0" lang="vi-VN" sz="3200" b="0" i="0" u="none" strike="noStrike" kern="1200" cap="none" spc="0" normalizeH="0" baseline="0" noProof="0" dirty="0" smtClean="0">
                <a:ln>
                  <a:noFill/>
                </a:ln>
                <a:solidFill>
                  <a:schemeClr val="accent1">
                    <a:lumMod val="10000"/>
                  </a:schemeClr>
                </a:solidFill>
                <a:effectLst/>
                <a:uLnTx/>
                <a:uFillTx/>
                <a:latin typeface="+mn-lt"/>
                <a:ea typeface="+mn-ea"/>
                <a:cs typeface="+mn-cs"/>
              </a:rPr>
              <a:t>- Sách Tiếng Việt, Toán, Khoa học</a:t>
            </a:r>
            <a:endParaRPr kumimoji="0" lang="vi-VN" sz="3200" b="0" i="0" u="none" strike="noStrike" kern="1200" cap="none" spc="0" normalizeH="0" baseline="0" noProof="0" dirty="0">
              <a:ln>
                <a:noFill/>
              </a:ln>
              <a:solidFill>
                <a:schemeClr val="accent1">
                  <a:lumMod val="10000"/>
                </a:schemeClr>
              </a:solidFill>
              <a:effectLst/>
              <a:uLnTx/>
              <a:uFillTx/>
              <a:latin typeface="+mn-lt"/>
              <a:ea typeface="+mn-ea"/>
              <a:cs typeface="+mn-cs"/>
            </a:endParaRPr>
          </a:p>
        </p:txBody>
      </p:sp>
      <p:sp>
        <p:nvSpPr>
          <p:cNvPr id="83" name="Google Shape;404;p29"/>
          <p:cNvSpPr/>
          <p:nvPr/>
        </p:nvSpPr>
        <p:spPr>
          <a:xfrm flipH="1">
            <a:off x="0" y="2621787"/>
            <a:ext cx="5916800" cy="693600"/>
          </a:xfrm>
          <a:prstGeom prst="roundRect">
            <a:avLst>
              <a:gd name="adj" fmla="val 16667"/>
            </a:avLst>
          </a:prstGeom>
          <a:solidFill>
            <a:schemeClr val="lt1"/>
          </a:solidFill>
          <a:ln>
            <a:noFill/>
          </a:ln>
        </p:spPr>
        <p:txBody>
          <a:bodyPr spcFirstLastPara="1" wrap="square" lIns="121897" tIns="121897" rIns="121897" bIns="121897" anchor="ctr" anchorCtr="0">
            <a:noAutofit/>
          </a:bodyPr>
          <a:lstStyle/>
          <a:p>
            <a:pPr algn="ctr"/>
            <a:r>
              <a:rPr lang="vi-VN" sz="2800" b="1" dirty="0" smtClean="0">
                <a:solidFill>
                  <a:srgbClr val="C00000"/>
                </a:solidFill>
                <a:latin typeface="+mj-lt"/>
              </a:rPr>
              <a:t>CHUẨN BỊ:</a:t>
            </a:r>
            <a:endParaRPr lang="vi-VN" sz="2800" b="1" dirty="0">
              <a:solidFill>
                <a:srgbClr val="C00000"/>
              </a:solidFill>
              <a:latin typeface="+mj-lt"/>
            </a:endParaRPr>
          </a:p>
        </p:txBody>
      </p:sp>
      <p:grpSp>
        <p:nvGrpSpPr>
          <p:cNvPr id="101" name="Google Shape;470;p29"/>
          <p:cNvGrpSpPr/>
          <p:nvPr/>
        </p:nvGrpSpPr>
        <p:grpSpPr>
          <a:xfrm rot="19974193">
            <a:off x="570005" y="4649267"/>
            <a:ext cx="1347475" cy="1788589"/>
            <a:chOff x="2090049" y="2988186"/>
            <a:chExt cx="1010606" cy="1341442"/>
          </a:xfrm>
        </p:grpSpPr>
        <p:sp>
          <p:nvSpPr>
            <p:cNvPr id="102"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4"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5"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6"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7"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8"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10"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11"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checkerboard(across)">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checkerboard(across)">
                                      <p:cBhvr>
                                        <p:cTn id="12" dur="500"/>
                                        <p:tgtEl>
                                          <p:spTgt spid="8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checkerboard(across)">
                                      <p:cBhvr>
                                        <p:cTn id="1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srcRect l="626" t="832" r="626" b="1028"/>
          <a:stretch>
            <a:fillRect/>
          </a:stretch>
        </p:blipFill>
        <p:spPr>
          <a:xfrm>
            <a:off x="-27443" y="2"/>
            <a:ext cx="12219444" cy="6857999"/>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r="33277" b="22360"/>
          <a:stretch/>
        </p:blipFill>
        <p:spPr>
          <a:xfrm>
            <a:off x="6162940" y="1970880"/>
            <a:ext cx="4998397" cy="5299638"/>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2959" y="3181583"/>
            <a:ext cx="1991099" cy="3664470"/>
          </a:xfrm>
          <a:prstGeom prst="rect">
            <a:avLst/>
          </a:prstGeom>
        </p:spPr>
      </p:pic>
      <p:sp>
        <p:nvSpPr>
          <p:cNvPr id="3" name="文本框 2"/>
          <p:cNvSpPr txBox="1"/>
          <p:nvPr/>
        </p:nvSpPr>
        <p:spPr>
          <a:xfrm>
            <a:off x="1519851" y="2157709"/>
            <a:ext cx="2544148" cy="1323439"/>
          </a:xfrm>
          <a:prstGeom prst="rect">
            <a:avLst/>
          </a:prstGeom>
          <a:noFill/>
        </p:spPr>
        <p:txBody>
          <a:bodyPr wrap="square" rtlCol="0">
            <a:spAutoFit/>
          </a:bodyPr>
          <a:lstStyle/>
          <a:p>
            <a:pPr algn="ctr"/>
            <a:r>
              <a:rPr lang="en-US" altLang="zh-CN" sz="4000" b="1" dirty="0" smtClean="0">
                <a:solidFill>
                  <a:srgbClr val="FFC000"/>
                </a:solidFill>
                <a:latin typeface="Arial" panose="020B0604020202020204" pitchFamily="34" charset="0"/>
                <a:cs typeface="Arial" panose="020B0604020202020204" pitchFamily="34" charset="0"/>
              </a:rPr>
              <a:t>CHIA  ĐOẠN</a:t>
            </a:r>
            <a:endParaRPr lang="zh-CN" altLang="en-US" sz="4000" b="1" dirty="0">
              <a:solidFill>
                <a:srgbClr val="FFC000"/>
              </a:solidFill>
              <a:latin typeface="Arial" panose="020B0604020202020204" pitchFamily="34" charset="0"/>
              <a:cs typeface="Arial" panose="020B0604020202020204" pitchFamily="34" charset="0"/>
            </a:endParaRPr>
          </a:p>
        </p:txBody>
      </p:sp>
      <p:sp>
        <p:nvSpPr>
          <p:cNvPr id="5" name="文本框 4"/>
          <p:cNvSpPr txBox="1"/>
          <p:nvPr/>
        </p:nvSpPr>
        <p:spPr>
          <a:xfrm>
            <a:off x="6337512" y="2185905"/>
            <a:ext cx="5448089" cy="1015663"/>
          </a:xfrm>
          <a:prstGeom prst="rect">
            <a:avLst/>
          </a:prstGeom>
          <a:noFill/>
        </p:spPr>
        <p:txBody>
          <a:bodyPr wrap="square" rtlCol="0">
            <a:spAutoFit/>
          </a:bodyPr>
          <a:lstStyle/>
          <a:p>
            <a:r>
              <a:rPr lang="en-US" altLang="zh-CN" sz="3000" b="1" dirty="0" err="1" smtClean="0">
                <a:latin typeface="Arial" panose="020B0604020202020204" pitchFamily="34" charset="0"/>
                <a:cs typeface="Arial" panose="020B0604020202020204" pitchFamily="34" charset="0"/>
              </a:rPr>
              <a:t>Đoạn</a:t>
            </a:r>
            <a:r>
              <a:rPr lang="en-US" altLang="zh-CN" sz="3000" b="1" dirty="0" smtClean="0">
                <a:latin typeface="Arial" panose="020B0604020202020204" pitchFamily="34" charset="0"/>
                <a:cs typeface="Arial" panose="020B0604020202020204" pitchFamily="34" charset="0"/>
              </a:rPr>
              <a:t> 1: </a:t>
            </a:r>
            <a:r>
              <a:rPr lang="en-US" altLang="zh-CN" sz="3000" b="1" dirty="0" err="1" smtClean="0">
                <a:latin typeface="Arial" panose="020B0604020202020204" pitchFamily="34" charset="0"/>
                <a:cs typeface="Arial" panose="020B0604020202020204" pitchFamily="34" charset="0"/>
              </a:rPr>
              <a:t>Bọn</a:t>
            </a:r>
            <a:r>
              <a:rPr lang="en-US" altLang="zh-CN" sz="3000" b="1" dirty="0" smtClean="0">
                <a:latin typeface="Arial" panose="020B0604020202020204" pitchFamily="34" charset="0"/>
                <a:cs typeface="Arial" panose="020B0604020202020204" pitchFamily="34" charset="0"/>
              </a:rPr>
              <a:t> </a:t>
            </a:r>
            <a:r>
              <a:rPr lang="en-US" altLang="zh-CN" sz="3000" b="1" dirty="0" err="1" smtClean="0">
                <a:latin typeface="Arial" panose="020B0604020202020204" pitchFamily="34" charset="0"/>
                <a:cs typeface="Arial" panose="020B0604020202020204" pitchFamily="34" charset="0"/>
              </a:rPr>
              <a:t>nhện</a:t>
            </a:r>
            <a:r>
              <a:rPr lang="en-US" altLang="zh-CN" sz="3000" b="1" dirty="0" smtClean="0">
                <a:latin typeface="Arial" panose="020B0604020202020204" pitchFamily="34" charset="0"/>
                <a:cs typeface="Arial" panose="020B0604020202020204" pitchFamily="34" charset="0"/>
              </a:rPr>
              <a:t> … hung </a:t>
            </a:r>
            <a:r>
              <a:rPr lang="en-US" altLang="zh-CN" sz="3000" b="1" dirty="0" err="1" smtClean="0">
                <a:latin typeface="Arial" panose="020B0604020202020204" pitchFamily="34" charset="0"/>
                <a:cs typeface="Arial" panose="020B0604020202020204" pitchFamily="34" charset="0"/>
              </a:rPr>
              <a:t>dữ</a:t>
            </a:r>
            <a:r>
              <a:rPr lang="en-US" altLang="zh-CN" sz="3000" b="1" dirty="0" smtClean="0">
                <a:latin typeface="Arial" panose="020B0604020202020204" pitchFamily="34" charset="0"/>
                <a:cs typeface="Arial" panose="020B0604020202020204" pitchFamily="34" charset="0"/>
              </a:rPr>
              <a:t>.  </a:t>
            </a:r>
            <a:endParaRPr lang="zh-CN" altLang="en-US" sz="3000" b="1" dirty="0">
              <a:latin typeface="Arial" panose="020B0604020202020204" pitchFamily="34" charset="0"/>
              <a:cs typeface="Arial" panose="020B0604020202020204" pitchFamily="34" charset="0"/>
            </a:endParaRPr>
          </a:p>
        </p:txBody>
      </p:sp>
      <p:sp>
        <p:nvSpPr>
          <p:cNvPr id="10" name="文本框 9"/>
          <p:cNvSpPr txBox="1"/>
          <p:nvPr/>
        </p:nvSpPr>
        <p:spPr>
          <a:xfrm>
            <a:off x="6440618" y="4075362"/>
            <a:ext cx="4720719" cy="1015663"/>
          </a:xfrm>
          <a:prstGeom prst="rect">
            <a:avLst/>
          </a:prstGeom>
          <a:noFill/>
        </p:spPr>
        <p:txBody>
          <a:bodyPr wrap="square" rtlCol="0">
            <a:spAutoFit/>
          </a:bodyPr>
          <a:lstStyle/>
          <a:p>
            <a:r>
              <a:rPr lang="en-US" altLang="zh-CN" sz="3000" b="1" dirty="0" err="1" smtClean="0">
                <a:latin typeface="Arial" panose="020B0604020202020204" pitchFamily="34" charset="0"/>
                <a:cs typeface="Arial" panose="020B0604020202020204" pitchFamily="34" charset="0"/>
              </a:rPr>
              <a:t>Đoạn</a:t>
            </a:r>
            <a:r>
              <a:rPr lang="en-US" altLang="zh-CN" sz="3000" b="1" dirty="0" smtClean="0">
                <a:latin typeface="Arial" panose="020B0604020202020204" pitchFamily="34" charset="0"/>
                <a:cs typeface="Arial" panose="020B0604020202020204" pitchFamily="34" charset="0"/>
              </a:rPr>
              <a:t> 2: </a:t>
            </a:r>
            <a:r>
              <a:rPr lang="en-US" altLang="zh-CN" sz="3000" b="1" dirty="0" err="1">
                <a:latin typeface="Arial" panose="020B0604020202020204" pitchFamily="34" charset="0"/>
                <a:cs typeface="Arial" panose="020B0604020202020204" pitchFamily="34" charset="0"/>
              </a:rPr>
              <a:t>T</a:t>
            </a:r>
            <a:r>
              <a:rPr lang="en-US" altLang="zh-CN" sz="3000" b="1" dirty="0" err="1" smtClean="0">
                <a:latin typeface="Arial" panose="020B0604020202020204" pitchFamily="34" charset="0"/>
                <a:cs typeface="Arial" panose="020B0604020202020204" pitchFamily="34" charset="0"/>
              </a:rPr>
              <a:t>ôi</a:t>
            </a:r>
            <a:r>
              <a:rPr lang="en-US" altLang="zh-CN" sz="3000" b="1" dirty="0" smtClean="0">
                <a:latin typeface="Arial" panose="020B0604020202020204" pitchFamily="34" charset="0"/>
                <a:cs typeface="Arial" panose="020B0604020202020204" pitchFamily="34" charset="0"/>
              </a:rPr>
              <a:t> </a:t>
            </a:r>
            <a:r>
              <a:rPr lang="en-US" altLang="zh-CN" sz="3000" b="1" dirty="0" err="1" smtClean="0">
                <a:latin typeface="Arial" panose="020B0604020202020204" pitchFamily="34" charset="0"/>
                <a:cs typeface="Arial" panose="020B0604020202020204" pitchFamily="34" charset="0"/>
              </a:rPr>
              <a:t>cất</a:t>
            </a:r>
            <a:r>
              <a:rPr lang="en-US" altLang="zh-CN" sz="3000" b="1" dirty="0" smtClean="0">
                <a:latin typeface="Arial" panose="020B0604020202020204" pitchFamily="34" charset="0"/>
                <a:cs typeface="Arial" panose="020B0604020202020204" pitchFamily="34" charset="0"/>
              </a:rPr>
              <a:t> </a:t>
            </a:r>
            <a:r>
              <a:rPr lang="en-US" altLang="zh-CN" sz="3000" b="1" dirty="0" err="1" smtClean="0">
                <a:latin typeface="Arial" panose="020B0604020202020204" pitchFamily="34" charset="0"/>
                <a:cs typeface="Arial" panose="020B0604020202020204" pitchFamily="34" charset="0"/>
              </a:rPr>
              <a:t>tiếng</a:t>
            </a:r>
            <a:r>
              <a:rPr lang="en-US" altLang="zh-CN" sz="3000" b="1" dirty="0" smtClean="0">
                <a:latin typeface="Arial" panose="020B0604020202020204" pitchFamily="34" charset="0"/>
                <a:cs typeface="Arial" panose="020B0604020202020204" pitchFamily="34" charset="0"/>
              </a:rPr>
              <a:t> … </a:t>
            </a:r>
            <a:r>
              <a:rPr lang="en-US" altLang="zh-CN" sz="3000" b="1" dirty="0" err="1" smtClean="0">
                <a:latin typeface="Arial" panose="020B0604020202020204" pitchFamily="34" charset="0"/>
                <a:cs typeface="Arial" panose="020B0604020202020204" pitchFamily="34" charset="0"/>
              </a:rPr>
              <a:t>chày</a:t>
            </a:r>
            <a:r>
              <a:rPr lang="en-US" altLang="zh-CN" sz="3000" b="1" dirty="0" smtClean="0">
                <a:latin typeface="Arial" panose="020B0604020202020204" pitchFamily="34" charset="0"/>
                <a:cs typeface="Arial" panose="020B0604020202020204" pitchFamily="34" charset="0"/>
              </a:rPr>
              <a:t> </a:t>
            </a:r>
            <a:r>
              <a:rPr lang="en-US" altLang="zh-CN" sz="3000" b="1" dirty="0" err="1" smtClean="0">
                <a:latin typeface="Arial" panose="020B0604020202020204" pitchFamily="34" charset="0"/>
                <a:cs typeface="Arial" panose="020B0604020202020204" pitchFamily="34" charset="0"/>
              </a:rPr>
              <a:t>giã</a:t>
            </a:r>
            <a:r>
              <a:rPr lang="en-US" altLang="zh-CN" sz="3000" b="1" dirty="0" smtClean="0">
                <a:latin typeface="Arial" panose="020B0604020202020204" pitchFamily="34" charset="0"/>
                <a:cs typeface="Arial" panose="020B0604020202020204" pitchFamily="34" charset="0"/>
              </a:rPr>
              <a:t> </a:t>
            </a:r>
            <a:r>
              <a:rPr lang="en-US" altLang="zh-CN" sz="3000" b="1" dirty="0" err="1" smtClean="0">
                <a:latin typeface="Arial" panose="020B0604020202020204" pitchFamily="34" charset="0"/>
                <a:cs typeface="Arial" panose="020B0604020202020204" pitchFamily="34" charset="0"/>
              </a:rPr>
              <a:t>gạo</a:t>
            </a:r>
            <a:r>
              <a:rPr lang="en-US" altLang="zh-CN" sz="3000" b="1" dirty="0" smtClean="0">
                <a:latin typeface="Arial" panose="020B0604020202020204" pitchFamily="34" charset="0"/>
                <a:cs typeface="Arial" panose="020B0604020202020204" pitchFamily="34" charset="0"/>
              </a:rPr>
              <a:t>.</a:t>
            </a:r>
            <a:endParaRPr lang="zh-CN" altLang="en-US" sz="3000" b="1" dirty="0">
              <a:latin typeface="Arial" panose="020B0604020202020204" pitchFamily="34" charset="0"/>
              <a:cs typeface="Arial" panose="020B0604020202020204" pitchFamily="34" charset="0"/>
            </a:endParaRPr>
          </a:p>
        </p:txBody>
      </p:sp>
      <p:sp>
        <p:nvSpPr>
          <p:cNvPr id="13" name="文本框 12"/>
          <p:cNvSpPr txBox="1"/>
          <p:nvPr/>
        </p:nvSpPr>
        <p:spPr>
          <a:xfrm>
            <a:off x="6437642" y="5923885"/>
            <a:ext cx="4723695" cy="553998"/>
          </a:xfrm>
          <a:prstGeom prst="rect">
            <a:avLst/>
          </a:prstGeom>
          <a:noFill/>
        </p:spPr>
        <p:txBody>
          <a:bodyPr wrap="square" rtlCol="0">
            <a:spAutoFit/>
          </a:bodyPr>
          <a:lstStyle/>
          <a:p>
            <a:r>
              <a:rPr lang="en-US" altLang="zh-CN" sz="3000" b="1" dirty="0" err="1" smtClean="0">
                <a:latin typeface="Arial" panose="020B0604020202020204" pitchFamily="34" charset="0"/>
                <a:cs typeface="Arial" panose="020B0604020202020204" pitchFamily="34" charset="0"/>
              </a:rPr>
              <a:t>Đoạn</a:t>
            </a:r>
            <a:r>
              <a:rPr lang="en-US" altLang="zh-CN" sz="3000" b="1" dirty="0" smtClean="0">
                <a:latin typeface="Arial" panose="020B0604020202020204" pitchFamily="34" charset="0"/>
                <a:cs typeface="Arial" panose="020B0604020202020204" pitchFamily="34" charset="0"/>
              </a:rPr>
              <a:t> 3: </a:t>
            </a:r>
            <a:r>
              <a:rPr lang="en-US" altLang="zh-CN" sz="3000" b="1" dirty="0" err="1" smtClean="0">
                <a:latin typeface="Arial" panose="020B0604020202020204" pitchFamily="34" charset="0"/>
                <a:cs typeface="Arial" panose="020B0604020202020204" pitchFamily="34" charset="0"/>
              </a:rPr>
              <a:t>Phần</a:t>
            </a:r>
            <a:r>
              <a:rPr lang="en-US" altLang="zh-CN" sz="3000" b="1" dirty="0" smtClean="0">
                <a:latin typeface="Arial" panose="020B0604020202020204" pitchFamily="34" charset="0"/>
                <a:cs typeface="Arial" panose="020B0604020202020204" pitchFamily="34" charset="0"/>
              </a:rPr>
              <a:t> </a:t>
            </a:r>
            <a:r>
              <a:rPr lang="en-US" altLang="zh-CN" sz="3000" b="1" dirty="0" err="1" smtClean="0">
                <a:latin typeface="Arial" panose="020B0604020202020204" pitchFamily="34" charset="0"/>
                <a:cs typeface="Arial" panose="020B0604020202020204" pitchFamily="34" charset="0"/>
              </a:rPr>
              <a:t>còn</a:t>
            </a:r>
            <a:r>
              <a:rPr lang="en-US" altLang="zh-CN" sz="3000" b="1" dirty="0" smtClean="0">
                <a:latin typeface="Arial" panose="020B0604020202020204" pitchFamily="34" charset="0"/>
                <a:cs typeface="Arial" panose="020B0604020202020204" pitchFamily="34" charset="0"/>
              </a:rPr>
              <a:t> </a:t>
            </a:r>
            <a:r>
              <a:rPr lang="en-US" altLang="zh-CN" sz="3000" b="1" dirty="0" err="1" smtClean="0">
                <a:latin typeface="Arial" panose="020B0604020202020204" pitchFamily="34" charset="0"/>
                <a:cs typeface="Arial" panose="020B0604020202020204" pitchFamily="34" charset="0"/>
              </a:rPr>
              <a:t>lại</a:t>
            </a:r>
            <a:r>
              <a:rPr lang="en-US" altLang="zh-CN" sz="3000" b="1" dirty="0" smtClean="0">
                <a:latin typeface="Arial" panose="020B0604020202020204" pitchFamily="34" charset="0"/>
                <a:cs typeface="Arial" panose="020B0604020202020204" pitchFamily="34" charset="0"/>
              </a:rPr>
              <a:t>.</a:t>
            </a:r>
            <a:endParaRPr lang="zh-CN" altLang="en-US" sz="3000" b="1" dirty="0">
              <a:latin typeface="Arial" panose="020B0604020202020204" pitchFamily="34" charset="0"/>
              <a:cs typeface="Arial" panose="020B0604020202020204" pitchFamily="34" charset="0"/>
            </a:endParaRPr>
          </a:p>
        </p:txBody>
      </p:sp>
      <p:grpSp>
        <p:nvGrpSpPr>
          <p:cNvPr id="6" name="组合 29"/>
          <p:cNvGrpSpPr/>
          <p:nvPr/>
        </p:nvGrpSpPr>
        <p:grpSpPr>
          <a:xfrm>
            <a:off x="5119275" y="2112007"/>
            <a:ext cx="1130951" cy="4744152"/>
            <a:chOff x="5356238" y="1272076"/>
            <a:chExt cx="1130951" cy="3381399"/>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15294" t="9942" r="17104" b="8402"/>
            <a:stretch>
              <a:fillRect/>
            </a:stretch>
          </p:blipFill>
          <p:spPr>
            <a:xfrm rot="582822">
              <a:off x="5398419" y="1272076"/>
              <a:ext cx="1088770" cy="852665"/>
            </a:xfrm>
            <a:prstGeom prst="rect">
              <a:avLst/>
            </a:pr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15294" t="9942" r="17104" b="8402"/>
            <a:stretch>
              <a:fillRect/>
            </a:stretch>
          </p:blipFill>
          <p:spPr>
            <a:xfrm rot="582822">
              <a:off x="5394924" y="2484057"/>
              <a:ext cx="1088770" cy="852665"/>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15294" t="9942" r="17104" b="8402"/>
            <a:stretch>
              <a:fillRect/>
            </a:stretch>
          </p:blipFill>
          <p:spPr>
            <a:xfrm rot="582822">
              <a:off x="5356238" y="3800810"/>
              <a:ext cx="1088770" cy="852665"/>
            </a:xfrm>
            <a:prstGeom prst="rect">
              <a:avLst/>
            </a:prstGeom>
          </p:spPr>
        </p:pic>
      </p:grpSp>
      <p:sp>
        <p:nvSpPr>
          <p:cNvPr id="15" name="TextBox 14"/>
          <p:cNvSpPr txBox="1"/>
          <p:nvPr/>
        </p:nvSpPr>
        <p:spPr>
          <a:xfrm>
            <a:off x="5588000" y="152400"/>
            <a:ext cx="3048000" cy="584775"/>
          </a:xfrm>
          <a:prstGeom prst="rect">
            <a:avLst/>
          </a:prstGeom>
          <a:noFill/>
        </p:spPr>
        <p:txBody>
          <a:bodyPr wrap="square" rtlCol="0">
            <a:spAutoFit/>
          </a:bodyPr>
          <a:lstStyle/>
          <a:p>
            <a:pPr algn="ctr"/>
            <a:r>
              <a:rPr lang="en-US" sz="3200" b="1" dirty="0" err="1" smtClean="0">
                <a:latin typeface="HP001 4 hàng" panose="020B0603050302020204" pitchFamily="34" charset="0"/>
              </a:rPr>
              <a:t>Tập</a:t>
            </a:r>
            <a:r>
              <a:rPr lang="en-US" sz="3200" b="1" dirty="0" smtClean="0">
                <a:latin typeface="HP001 4 hàng" panose="020B0603050302020204" pitchFamily="34" charset="0"/>
              </a:rPr>
              <a:t> </a:t>
            </a:r>
            <a:r>
              <a:rPr lang="en-US" sz="3200" b="1" dirty="0" err="1" smtClean="0">
                <a:latin typeface="HP001 4 hàng" panose="020B0603050302020204" pitchFamily="34" charset="0"/>
              </a:rPr>
              <a:t>đọc</a:t>
            </a:r>
            <a:endParaRPr lang="en-US" sz="3200" b="1" dirty="0">
              <a:latin typeface="HP001 4 hàng" panose="020B0603050302020204" pitchFamily="34" charset="0"/>
            </a:endParaRPr>
          </a:p>
        </p:txBody>
      </p:sp>
      <p:sp>
        <p:nvSpPr>
          <p:cNvPr id="17" name="TextBox 16"/>
          <p:cNvSpPr txBox="1"/>
          <p:nvPr/>
        </p:nvSpPr>
        <p:spPr>
          <a:xfrm>
            <a:off x="4368801" y="762001"/>
            <a:ext cx="5904752" cy="584775"/>
          </a:xfrm>
          <a:prstGeom prst="rect">
            <a:avLst/>
          </a:prstGeom>
          <a:noFill/>
        </p:spPr>
        <p:txBody>
          <a:bodyPr wrap="square" rtlCol="0">
            <a:spAutoFit/>
          </a:bodyPr>
          <a:lstStyle/>
          <a:p>
            <a:pPr algn="ctr"/>
            <a:r>
              <a:rPr lang="en-US" sz="3200" b="1" dirty="0" err="1" smtClean="0">
                <a:solidFill>
                  <a:srgbClr val="FF0000"/>
                </a:solidFill>
                <a:latin typeface="HP001 4 hàng" panose="020B0603050302020204" pitchFamily="34" charset="0"/>
              </a:rPr>
              <a:t>Dế</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Mèn</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bênh</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vực</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kẻ</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yếu</a:t>
            </a:r>
            <a:endParaRPr lang="en-US" sz="3200" b="1" dirty="0">
              <a:solidFill>
                <a:srgbClr val="FF0000"/>
              </a:solidFill>
              <a:latin typeface="HP001 4 hàng" panose="020B0603050302020204" pitchFamily="34" charset="0"/>
            </a:endParaRPr>
          </a:p>
        </p:txBody>
      </p:sp>
      <p:sp>
        <p:nvSpPr>
          <p:cNvPr id="18" name="TextBox 17"/>
          <p:cNvSpPr txBox="1"/>
          <p:nvPr/>
        </p:nvSpPr>
        <p:spPr>
          <a:xfrm>
            <a:off x="7188938" y="998227"/>
            <a:ext cx="2946400" cy="1077218"/>
          </a:xfrm>
          <a:prstGeom prst="rect">
            <a:avLst/>
          </a:prstGeom>
          <a:noFill/>
        </p:spPr>
        <p:txBody>
          <a:bodyPr wrap="square" rtlCol="0">
            <a:spAutoFit/>
          </a:bodyPr>
          <a:lstStyle/>
          <a:p>
            <a:pPr algn="ctr"/>
            <a:endParaRPr lang="en-US" sz="3200" b="1" dirty="0" smtClean="0">
              <a:latin typeface="HP001 4 hàng" panose="020B0603050302020204" pitchFamily="34" charset="0"/>
            </a:endParaRPr>
          </a:p>
          <a:p>
            <a:pPr algn="ctr"/>
            <a:r>
              <a:rPr lang="en-US" sz="3200" b="1" dirty="0" err="1" smtClean="0">
                <a:latin typeface="HP001 4 hàng" panose="020B0603050302020204" pitchFamily="34" charset="0"/>
              </a:rPr>
              <a:t>Tô</a:t>
            </a:r>
            <a:r>
              <a:rPr lang="en-US" sz="3200" b="1" dirty="0" smtClean="0">
                <a:latin typeface="HP001 4 hàng" panose="020B0603050302020204" pitchFamily="34" charset="0"/>
              </a:rPr>
              <a:t> </a:t>
            </a:r>
            <a:r>
              <a:rPr lang="en-US" sz="3200" b="1" dirty="0" err="1" smtClean="0">
                <a:latin typeface="HP001 4 hàng" panose="020B0603050302020204" pitchFamily="34" charset="0"/>
              </a:rPr>
              <a:t>Hoài</a:t>
            </a:r>
            <a:endParaRPr lang="en-US" sz="3200" b="1" dirty="0">
              <a:latin typeface="HP001 4 hàng" panose="020B06030503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par>
                          <p:cTn id="33" fill="hold">
                            <p:stCondLst>
                              <p:cond delay="3500"/>
                            </p:stCondLst>
                            <p:childTnLst>
                              <p:par>
                                <p:cTn id="34" presetID="14" presetClass="entr" presetSubtype="1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randombar(horizontal)">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8E7938-8027-4271-B776-D50A4A01E370}"/>
              </a:ext>
            </a:extLst>
          </p:cNvPr>
          <p:cNvSpPr txBox="1"/>
          <p:nvPr/>
        </p:nvSpPr>
        <p:spPr>
          <a:xfrm>
            <a:off x="180111" y="507648"/>
            <a:ext cx="11767127" cy="51706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lgn="just"/>
            <a:r>
              <a:rPr lang="vi-VN" sz="2200" b="1" dirty="0">
                <a:latin typeface="Times New Roman" pitchFamily="18" charset="0"/>
                <a:cs typeface="Times New Roman" pitchFamily="18" charset="0"/>
              </a:rPr>
              <a:t> 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indent="725488" algn="just"/>
            <a:r>
              <a:rPr lang="vi-VN" sz="2200" b="1" dirty="0">
                <a:latin typeface="Times New Roman" pitchFamily="18" charset="0"/>
                <a:cs typeface="Times New Roman" pitchFamily="18" charset="0"/>
              </a:rPr>
              <a:t>Tôi cất tiếng hỏi lớn:</a:t>
            </a:r>
          </a:p>
          <a:p>
            <a:pPr indent="725488" algn="just"/>
            <a:r>
              <a:rPr lang="vi-VN" sz="2200" b="1" dirty="0">
                <a:latin typeface="Times New Roman" pitchFamily="18" charset="0"/>
                <a:cs typeface="Times New Roman" pitchFamily="18" charset="0"/>
              </a:rPr>
              <a:t>- Ai đứng chóp bu bọn mày? Ra đây ta nói chuyện.</a:t>
            </a:r>
          </a:p>
          <a:p>
            <a:pPr indent="725488" algn="just"/>
            <a:r>
              <a:rPr lang="vi-VN" sz="2200" b="1" dirty="0">
                <a:latin typeface="Times New Roman" pitchFamily="18" charset="0"/>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Tôi thét:</a:t>
            </a:r>
          </a:p>
          <a:p>
            <a:pPr indent="725488" algn="just"/>
            <a:r>
              <a:rPr lang="vi-VN" sz="2200" b="1" dirty="0">
                <a:latin typeface="Times New Roman" pitchFamily="18" charset="0"/>
                <a:cs typeface="Times New Roman" pitchFamily="18" charset="0"/>
              </a:rPr>
              <a:t>- 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p>
          <a:p>
            <a:pPr indent="725488" algn="just"/>
            <a:r>
              <a:rPr lang="vi-VN" sz="2200" b="1" dirty="0">
                <a:latin typeface="Times New Roman" pitchFamily="18" charset="0"/>
                <a:cs typeface="Times New Roman" pitchFamily="18" charset="0"/>
              </a:rPr>
              <a:t>Bọn nhện sợ hãi, cùng dạ ran. Cả bọn cuống cuồng chạy dọc chạy ngang, phá hết các dây tơ chăng lối. Con đường về tổ Nhà Trò quang hẳn.</a:t>
            </a:r>
          </a:p>
          <a:p>
            <a:pPr indent="725488" algn="just"/>
            <a:r>
              <a:rPr lang="vi-VN" sz="2200" b="1" i="1" dirty="0">
                <a:latin typeface="Times New Roman" pitchFamily="18" charset="0"/>
                <a:cs typeface="Times New Roman" pitchFamily="18" charset="0"/>
              </a:rPr>
              <a:t>                                                                                 </a:t>
            </a:r>
            <a:r>
              <a:rPr lang="vi-VN" sz="2200" b="1" i="1" dirty="0" smtClean="0">
                <a:latin typeface="Times New Roman" pitchFamily="18" charset="0"/>
                <a:cs typeface="Times New Roman" pitchFamily="18" charset="0"/>
              </a:rPr>
              <a:t>		Theo </a:t>
            </a:r>
            <a:r>
              <a:rPr lang="vi-VN" sz="2200" b="1" dirty="0">
                <a:latin typeface="Times New Roman" pitchFamily="18" charset="0"/>
                <a:cs typeface="Times New Roman" pitchFamily="18" charset="0"/>
              </a:rPr>
              <a:t>TÔ HOÀI</a:t>
            </a:r>
            <a:endParaRPr lang="vi-VN" sz="2200" dirty="0">
              <a:latin typeface="Times New Roman" pitchFamily="18" charset="0"/>
              <a:cs typeface="Times New Roman" pitchFamily="18" charset="0"/>
            </a:endParaRPr>
          </a:p>
        </p:txBody>
      </p:sp>
      <p:sp>
        <p:nvSpPr>
          <p:cNvPr id="2" name="Rectangle 1"/>
          <p:cNvSpPr/>
          <p:nvPr/>
        </p:nvSpPr>
        <p:spPr>
          <a:xfrm>
            <a:off x="2032000" y="51194"/>
            <a:ext cx="8128000" cy="523220"/>
          </a:xfrm>
          <a:prstGeom prst="rect">
            <a:avLst/>
          </a:prstGeom>
        </p:spPr>
        <p:txBody>
          <a:bodyPr wrap="square">
            <a:spAutoFit/>
          </a:bodyPr>
          <a:lstStyle/>
          <a:p>
            <a:pPr algn="ctr"/>
            <a:r>
              <a:rPr lang="en-US" sz="2800" b="1" dirty="0" err="1">
                <a:solidFill>
                  <a:srgbClr val="0033CC"/>
                </a:solidFill>
                <a:latin typeface="Times New Roman" panose="02020603050405020304" pitchFamily="18" charset="0"/>
                <a:cs typeface="Times New Roman" panose="02020603050405020304" pitchFamily="18" charset="0"/>
              </a:rPr>
              <a:t>Dế</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Mèn</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bênh</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vực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kẻ</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yếu</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a16="http://schemas.microsoft.com/office/drawing/2014/main" id="{997C34BF-4828-4875-8821-E2D64160CD63}"/>
              </a:ext>
            </a:extLst>
          </p:cNvPr>
          <p:cNvCxnSpPr>
            <a:cxnSpLocks/>
          </p:cNvCxnSpPr>
          <p:nvPr/>
        </p:nvCxnSpPr>
        <p:spPr>
          <a:xfrm flipH="1">
            <a:off x="6192982" y="1267695"/>
            <a:ext cx="203200"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E8CC91-8AB1-4929-A33A-429D4BB8CC3A}"/>
              </a:ext>
            </a:extLst>
          </p:cNvPr>
          <p:cNvCxnSpPr>
            <a:cxnSpLocks/>
          </p:cNvCxnSpPr>
          <p:nvPr/>
        </p:nvCxnSpPr>
        <p:spPr>
          <a:xfrm flipH="1">
            <a:off x="785091" y="3225342"/>
            <a:ext cx="203200" cy="335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 descr="Lý thuyết tập đọc: dế mèn bênh vực kẻ yếu (tiếp theo) tiếng việt 4">
            <a:extLst>
              <a:ext uri="{FF2B5EF4-FFF2-40B4-BE49-F238E27FC236}">
                <a16:creationId xmlns:a16="http://schemas.microsoft.com/office/drawing/2014/main" id="{7AD425E1-31B6-409B-8DB2-63A2B2211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8025"/>
            <a:ext cx="6234545" cy="1599974"/>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997C34BF-4828-4875-8821-E2D64160CD63}"/>
              </a:ext>
            </a:extLst>
          </p:cNvPr>
          <p:cNvCxnSpPr>
            <a:cxnSpLocks/>
          </p:cNvCxnSpPr>
          <p:nvPr/>
        </p:nvCxnSpPr>
        <p:spPr>
          <a:xfrm flipH="1">
            <a:off x="6234545" y="4938967"/>
            <a:ext cx="203200"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30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0072467" y="5124741"/>
            <a:ext cx="2215816" cy="1969615"/>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3108" b="96757" l="7333" r="90000">
                        <a14:foregroundMark x1="22778" y1="39459" x2="22778" y2="39459"/>
                        <a14:foregroundMark x1="22778" y1="39459" x2="22778" y2="39459"/>
                        <a14:foregroundMark x1="22778" y1="39459" x2="25222" y2="45405"/>
                        <a14:foregroundMark x1="39333" y1="41081" x2="41778" y2="43378"/>
                      </a14:backgroundRemoval>
                    </a14:imgEffect>
                  </a14:imgLayer>
                </a14:imgProps>
              </a:ext>
              <a:ext uri="{28A0092B-C50C-407E-A947-70E740481C1C}">
                <a14:useLocalDpi xmlns:a14="http://schemas.microsoft.com/office/drawing/2010/main" val="0"/>
              </a:ext>
            </a:extLst>
          </a:blip>
          <a:stretch>
            <a:fillRect/>
          </a:stretch>
        </p:blipFill>
        <p:spPr>
          <a:xfrm>
            <a:off x="10346026" y="4365841"/>
            <a:ext cx="1845974" cy="1517800"/>
          </a:xfrm>
          <a:prstGeom prst="rect">
            <a:avLst/>
          </a:prstGeom>
        </p:spPr>
      </p:pic>
      <p:pic>
        <p:nvPicPr>
          <p:cNvPr id="13" name="Picture 1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42816" y="5124740"/>
            <a:ext cx="2215816" cy="1969615"/>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5833">
                        <a14:foregroundMark x1="76333" y1="52514" x2="76333" y2="52514"/>
                        <a14:foregroundMark x1="76333" y1="52514" x2="76333" y2="52514"/>
                        <a14:foregroundMark x1="92500" y1="50652" x2="92500" y2="50652"/>
                        <a14:foregroundMark x1="92500" y1="50652" x2="92500" y2="50652"/>
                      </a14:backgroundRemoval>
                    </a14:imgEffect>
                  </a14:imgLayer>
                </a14:imgProps>
              </a:ext>
              <a:ext uri="{28A0092B-C50C-407E-A947-70E740481C1C}">
                <a14:useLocalDpi xmlns:a14="http://schemas.microsoft.com/office/drawing/2010/main" val="0"/>
              </a:ext>
            </a:extLst>
          </a:blip>
          <a:stretch>
            <a:fillRect/>
          </a:stretch>
        </p:blipFill>
        <p:spPr>
          <a:xfrm rot="20556132">
            <a:off x="375615" y="4697681"/>
            <a:ext cx="1178954" cy="1055162"/>
          </a:xfrm>
          <a:prstGeom prst="rect">
            <a:avLst/>
          </a:prstGeom>
        </p:spPr>
      </p:pic>
      <p:pic>
        <p:nvPicPr>
          <p:cNvPr id="21"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791946" cy="1432467"/>
          </a:xfrm>
          <a:prstGeom prst="rect">
            <a:avLst/>
          </a:prstGeom>
        </p:spPr>
      </p:pic>
      <p:sp>
        <p:nvSpPr>
          <p:cNvPr id="22" name="TextBox 21"/>
          <p:cNvSpPr txBox="1"/>
          <p:nvPr/>
        </p:nvSpPr>
        <p:spPr>
          <a:xfrm>
            <a:off x="3954998" y="1387122"/>
            <a:ext cx="4037428" cy="646331"/>
          </a:xfrm>
          <a:prstGeom prst="rect">
            <a:avLst/>
          </a:prstGeom>
          <a:noFill/>
        </p:spPr>
        <p:txBody>
          <a:bodyPr wrap="square" rtlCol="0">
            <a:spAutoFit/>
          </a:bodyPr>
          <a:lstStyle/>
          <a:p>
            <a:pPr algn="ctr"/>
            <a:r>
              <a:rPr lang="en-US" sz="3600" b="1" dirty="0" err="1" smtClean="0">
                <a:solidFill>
                  <a:srgbClr val="FF0000"/>
                </a:solidFill>
                <a:latin typeface="Arial" panose="020B0604020202020204" pitchFamily="34" charset="0"/>
                <a:cs typeface="Arial" panose="020B0604020202020204" pitchFamily="34" charset="0"/>
              </a:rPr>
              <a:t>Luyện</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đọc</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từ</a:t>
            </a:r>
            <a:r>
              <a:rPr lang="en-US" sz="3600" b="1" dirty="0" smtClean="0">
                <a:solidFill>
                  <a:srgbClr val="FF0000"/>
                </a:solidFill>
                <a:latin typeface="Arial" panose="020B0604020202020204" pitchFamily="34" charset="0"/>
                <a:cs typeface="Arial" panose="020B0604020202020204" pitchFamily="34" charset="0"/>
              </a:rPr>
              <a:t> : </a:t>
            </a:r>
            <a:endParaRPr lang="en-US" sz="3600" b="1" dirty="0">
              <a:solidFill>
                <a:srgbClr val="FF0000"/>
              </a:solidFill>
              <a:latin typeface="Arial" panose="020B0604020202020204" pitchFamily="34" charset="0"/>
              <a:cs typeface="Arial" panose="020B0604020202020204" pitchFamily="34" charset="0"/>
            </a:endParaRPr>
          </a:p>
        </p:txBody>
      </p:sp>
      <p:sp>
        <p:nvSpPr>
          <p:cNvPr id="2" name="TextBox 1"/>
          <p:cNvSpPr txBox="1"/>
          <p:nvPr/>
        </p:nvSpPr>
        <p:spPr>
          <a:xfrm>
            <a:off x="5540188" y="2339787"/>
            <a:ext cx="3792071" cy="584775"/>
          </a:xfrm>
          <a:prstGeom prst="rect">
            <a:avLst/>
          </a:prstGeom>
          <a:noFill/>
        </p:spPr>
        <p:txBody>
          <a:bodyPr wrap="square" rtlCol="0">
            <a:spAutoFit/>
          </a:bodyPr>
          <a:lstStyle/>
          <a:p>
            <a:r>
              <a:rPr lang="en-US" sz="3200" b="1" dirty="0" err="1" smtClean="0">
                <a:latin typeface="Arial" panose="020B0604020202020204" pitchFamily="34" charset="0"/>
                <a:cs typeface="Arial" panose="020B0604020202020204" pitchFamily="34" charset="0"/>
              </a:rPr>
              <a:t>Lủng</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củng</a:t>
            </a:r>
            <a:r>
              <a:rPr lang="en-US" sz="3200" b="1" dirty="0" smtClean="0">
                <a:latin typeface="Arial" panose="020B060402020202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sp>
        <p:nvSpPr>
          <p:cNvPr id="15" name="TextBox 14"/>
          <p:cNvSpPr txBox="1"/>
          <p:nvPr/>
        </p:nvSpPr>
        <p:spPr>
          <a:xfrm>
            <a:off x="5540187" y="3230896"/>
            <a:ext cx="3792071" cy="584775"/>
          </a:xfrm>
          <a:prstGeom prst="rect">
            <a:avLst/>
          </a:prstGeom>
          <a:noFill/>
        </p:spPr>
        <p:txBody>
          <a:bodyPr wrap="square" rtlCol="0">
            <a:spAutoFit/>
          </a:bodyPr>
          <a:lstStyle/>
          <a:p>
            <a:r>
              <a:rPr lang="en-US" sz="3200" b="1" dirty="0" err="1" smtClean="0">
                <a:latin typeface="Arial" panose="020B0604020202020204" pitchFamily="34" charset="0"/>
                <a:cs typeface="Arial" panose="020B0604020202020204" pitchFamily="34" charset="0"/>
              </a:rPr>
              <a:t>Nặc</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nô</a:t>
            </a:r>
            <a:r>
              <a:rPr lang="en-US" sz="3200" b="1" dirty="0" smtClean="0">
                <a:latin typeface="Arial" panose="020B060402020202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sp>
        <p:nvSpPr>
          <p:cNvPr id="23" name="TextBox 22"/>
          <p:cNvSpPr txBox="1"/>
          <p:nvPr/>
        </p:nvSpPr>
        <p:spPr>
          <a:xfrm>
            <a:off x="5540186" y="4122005"/>
            <a:ext cx="3792071" cy="584775"/>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Co </a:t>
            </a:r>
            <a:r>
              <a:rPr lang="en-US" sz="3200" b="1" dirty="0" err="1" smtClean="0">
                <a:latin typeface="Arial" panose="020B0604020202020204" pitchFamily="34" charset="0"/>
                <a:cs typeface="Arial" panose="020B0604020202020204" pitchFamily="34" charset="0"/>
              </a:rPr>
              <a:t>rúm</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lại</a:t>
            </a:r>
            <a:r>
              <a:rPr lang="en-US" sz="3200" b="1" dirty="0" smtClean="0">
                <a:latin typeface="Arial" panose="020B060402020202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786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0072467" y="5124741"/>
            <a:ext cx="2215816" cy="1969615"/>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3108" b="96757" l="7333" r="90000">
                        <a14:foregroundMark x1="22778" y1="39459" x2="22778" y2="39459"/>
                        <a14:foregroundMark x1="22778" y1="39459" x2="22778" y2="39459"/>
                        <a14:foregroundMark x1="22778" y1="39459" x2="25222" y2="45405"/>
                        <a14:foregroundMark x1="39333" y1="41081" x2="41778" y2="43378"/>
                      </a14:backgroundRemoval>
                    </a14:imgEffect>
                  </a14:imgLayer>
                </a14:imgProps>
              </a:ext>
              <a:ext uri="{28A0092B-C50C-407E-A947-70E740481C1C}">
                <a14:useLocalDpi xmlns:a14="http://schemas.microsoft.com/office/drawing/2010/main" val="0"/>
              </a:ext>
            </a:extLst>
          </a:blip>
          <a:stretch>
            <a:fillRect/>
          </a:stretch>
        </p:blipFill>
        <p:spPr>
          <a:xfrm>
            <a:off x="10346026" y="4365841"/>
            <a:ext cx="1845974" cy="1517800"/>
          </a:xfrm>
          <a:prstGeom prst="rect">
            <a:avLst/>
          </a:prstGeom>
        </p:spPr>
      </p:pic>
      <p:pic>
        <p:nvPicPr>
          <p:cNvPr id="13" name="Picture 1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42816" y="5124740"/>
            <a:ext cx="2215816" cy="1969615"/>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5833">
                        <a14:foregroundMark x1="76333" y1="52514" x2="76333" y2="52514"/>
                        <a14:foregroundMark x1="76333" y1="52514" x2="76333" y2="52514"/>
                        <a14:foregroundMark x1="92500" y1="50652" x2="92500" y2="50652"/>
                        <a14:foregroundMark x1="92500" y1="50652" x2="92500" y2="50652"/>
                      </a14:backgroundRemoval>
                    </a14:imgEffect>
                  </a14:imgLayer>
                </a14:imgProps>
              </a:ext>
              <a:ext uri="{28A0092B-C50C-407E-A947-70E740481C1C}">
                <a14:useLocalDpi xmlns:a14="http://schemas.microsoft.com/office/drawing/2010/main" val="0"/>
              </a:ext>
            </a:extLst>
          </a:blip>
          <a:stretch>
            <a:fillRect/>
          </a:stretch>
        </p:blipFill>
        <p:spPr>
          <a:xfrm rot="20556132">
            <a:off x="375615" y="4697681"/>
            <a:ext cx="1178954" cy="1055162"/>
          </a:xfrm>
          <a:prstGeom prst="rect">
            <a:avLst/>
          </a:prstGeom>
        </p:spPr>
      </p:pic>
      <p:sp>
        <p:nvSpPr>
          <p:cNvPr id="16" name="TextBox 15"/>
          <p:cNvSpPr txBox="1">
            <a:spLocks noChangeArrowheads="1"/>
          </p:cNvSpPr>
          <p:nvPr/>
        </p:nvSpPr>
        <p:spPr bwMode="auto">
          <a:xfrm>
            <a:off x="1049847" y="2663938"/>
            <a:ext cx="984772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chemeClr val="tx1"/>
                </a:solidFill>
                <a:latin typeface="Arial" panose="020B0604020202020204" pitchFamily="34" charset="0"/>
                <a:cs typeface="Arial" panose="020B0604020202020204" pitchFamily="34" charset="0"/>
              </a:defRPr>
            </a:lvl1pPr>
            <a:lvl2pPr marL="742950" indent="-285750" eaLnBrk="0" hangingPunct="0">
              <a:defRPr sz="4800">
                <a:solidFill>
                  <a:schemeClr val="tx1"/>
                </a:solidFill>
                <a:latin typeface="Arial" panose="020B0604020202020204" pitchFamily="34" charset="0"/>
                <a:cs typeface="Arial" panose="020B0604020202020204" pitchFamily="34" charset="0"/>
              </a:defRPr>
            </a:lvl2pPr>
            <a:lvl3pPr marL="1143000" indent="-228600" eaLnBrk="0" hangingPunct="0">
              <a:defRPr sz="4800">
                <a:solidFill>
                  <a:schemeClr val="tx1"/>
                </a:solidFill>
                <a:latin typeface="Arial" panose="020B0604020202020204" pitchFamily="34" charset="0"/>
                <a:cs typeface="Arial" panose="020B0604020202020204" pitchFamily="34" charset="0"/>
              </a:defRPr>
            </a:lvl3pPr>
            <a:lvl4pPr marL="1600200" indent="-228600" eaLnBrk="0" hangingPunct="0">
              <a:defRPr sz="4800">
                <a:solidFill>
                  <a:schemeClr val="tx1"/>
                </a:solidFill>
                <a:latin typeface="Arial" panose="020B0604020202020204" pitchFamily="34" charset="0"/>
                <a:cs typeface="Arial" panose="020B0604020202020204" pitchFamily="34" charset="0"/>
              </a:defRPr>
            </a:lvl4pPr>
            <a:lvl5pPr marL="2057400" indent="-228600" eaLnBrk="0" hangingPunct="0">
              <a:defRPr sz="4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US" altLang="en-US" sz="3200" b="1" dirty="0" err="1"/>
              <a:t>Các</a:t>
            </a:r>
            <a:r>
              <a:rPr lang="en-US" altLang="en-US" sz="3200" b="1" dirty="0"/>
              <a:t> </a:t>
            </a:r>
            <a:r>
              <a:rPr lang="en-US" altLang="en-US" sz="3200" b="1" dirty="0" err="1"/>
              <a:t>người</a:t>
            </a:r>
            <a:r>
              <a:rPr lang="en-US" altLang="en-US" sz="3200" b="1" dirty="0"/>
              <a:t> </a:t>
            </a:r>
            <a:r>
              <a:rPr lang="en-US" altLang="en-US" sz="3200" b="1" dirty="0" err="1"/>
              <a:t>có</a:t>
            </a:r>
            <a:r>
              <a:rPr lang="en-US" altLang="en-US" sz="3200" b="1" dirty="0"/>
              <a:t> </a:t>
            </a:r>
            <a:r>
              <a:rPr lang="en-US" altLang="en-US" sz="3200" b="1" dirty="0" err="1"/>
              <a:t>của</a:t>
            </a:r>
            <a:r>
              <a:rPr lang="en-US" altLang="en-US" sz="3200" b="1" dirty="0"/>
              <a:t> </a:t>
            </a:r>
            <a:r>
              <a:rPr lang="en-US" altLang="en-US" sz="3200" b="1" dirty="0" err="1"/>
              <a:t>ăn</a:t>
            </a:r>
            <a:r>
              <a:rPr lang="en-US" altLang="en-US" sz="3200" b="1" dirty="0"/>
              <a:t> </a:t>
            </a:r>
            <a:r>
              <a:rPr lang="en-US" altLang="en-US" sz="3200" b="1" dirty="0" err="1"/>
              <a:t>của</a:t>
            </a:r>
            <a:r>
              <a:rPr lang="en-US" altLang="en-US" sz="3200" b="1" dirty="0"/>
              <a:t> </a:t>
            </a:r>
            <a:r>
              <a:rPr lang="en-US" altLang="en-US" sz="3200" b="1" dirty="0" err="1"/>
              <a:t>để</a:t>
            </a:r>
            <a:r>
              <a:rPr lang="en-US" altLang="en-US" sz="3200" b="1" dirty="0"/>
              <a:t>, </a:t>
            </a:r>
            <a:r>
              <a:rPr lang="en-US" altLang="en-US" sz="3200" b="1" dirty="0" err="1"/>
              <a:t>béo</a:t>
            </a:r>
            <a:r>
              <a:rPr lang="en-US" altLang="en-US" sz="3200" b="1" dirty="0"/>
              <a:t> </a:t>
            </a:r>
            <a:r>
              <a:rPr lang="en-US" altLang="en-US" sz="3200" b="1" dirty="0" err="1"/>
              <a:t>múp</a:t>
            </a:r>
            <a:r>
              <a:rPr lang="en-US" altLang="en-US" sz="3200" b="1" dirty="0"/>
              <a:t> </a:t>
            </a:r>
            <a:r>
              <a:rPr lang="en-US" altLang="en-US" sz="3200" b="1" dirty="0" err="1"/>
              <a:t>béo</a:t>
            </a:r>
            <a:r>
              <a:rPr lang="en-US" altLang="en-US" sz="3200" b="1" dirty="0"/>
              <a:t> </a:t>
            </a:r>
            <a:r>
              <a:rPr lang="en-US" altLang="en-US" sz="3200" b="1" dirty="0" err="1"/>
              <a:t>míp</a:t>
            </a:r>
            <a:r>
              <a:rPr lang="en-US" altLang="en-US" sz="3200" b="1" dirty="0"/>
              <a:t> </a:t>
            </a:r>
            <a:r>
              <a:rPr lang="en-US" altLang="en-US" sz="3200" b="1" dirty="0" err="1"/>
              <a:t>mà</a:t>
            </a:r>
            <a:r>
              <a:rPr lang="en-US" altLang="en-US" sz="3200" b="1" dirty="0"/>
              <a:t> </a:t>
            </a:r>
            <a:r>
              <a:rPr lang="en-US" altLang="en-US" sz="3200" b="1" dirty="0" err="1"/>
              <a:t>cứ</a:t>
            </a:r>
            <a:r>
              <a:rPr lang="en-US" altLang="en-US" sz="3200" b="1" dirty="0"/>
              <a:t> </a:t>
            </a:r>
            <a:r>
              <a:rPr lang="en-US" altLang="en-US" sz="3200" b="1" dirty="0" err="1"/>
              <a:t>đòi</a:t>
            </a:r>
            <a:r>
              <a:rPr lang="en-US" altLang="en-US" sz="3200" b="1" dirty="0"/>
              <a:t> </a:t>
            </a:r>
            <a:r>
              <a:rPr lang="en-US" altLang="en-US" sz="3200" b="1" dirty="0" err="1"/>
              <a:t>mãi</a:t>
            </a:r>
            <a:r>
              <a:rPr lang="en-US" altLang="en-US" sz="3200" b="1" dirty="0"/>
              <a:t> </a:t>
            </a:r>
            <a:r>
              <a:rPr lang="en-US" altLang="en-US" sz="3200" b="1" dirty="0" err="1"/>
              <a:t>một</a:t>
            </a:r>
            <a:r>
              <a:rPr lang="en-US" altLang="en-US" sz="3200" b="1" dirty="0"/>
              <a:t> </a:t>
            </a:r>
            <a:r>
              <a:rPr lang="en-US" altLang="en-US" sz="3200" b="1" dirty="0" err="1"/>
              <a:t>tí</a:t>
            </a:r>
            <a:r>
              <a:rPr lang="en-US" altLang="en-US" sz="3200" b="1" dirty="0"/>
              <a:t> </a:t>
            </a:r>
            <a:r>
              <a:rPr lang="en-US" altLang="en-US" sz="3200" b="1" dirty="0" err="1"/>
              <a:t>tẹo</a:t>
            </a:r>
            <a:r>
              <a:rPr lang="en-US" altLang="en-US" sz="3200" b="1" dirty="0"/>
              <a:t> </a:t>
            </a:r>
            <a:r>
              <a:rPr lang="en-US" altLang="en-US" sz="3200" b="1" dirty="0" err="1"/>
              <a:t>nợ</a:t>
            </a:r>
            <a:r>
              <a:rPr lang="en-US" altLang="en-US" sz="3200" b="1" dirty="0"/>
              <a:t>  </a:t>
            </a:r>
            <a:r>
              <a:rPr lang="en-US" altLang="en-US" sz="3200" b="1" dirty="0" err="1"/>
              <a:t>đã</a:t>
            </a:r>
            <a:r>
              <a:rPr lang="en-US" altLang="en-US" sz="3200" b="1" dirty="0"/>
              <a:t> </a:t>
            </a:r>
            <a:r>
              <a:rPr lang="en-US" altLang="en-US" sz="3200" b="1" dirty="0" err="1"/>
              <a:t>mấy</a:t>
            </a:r>
            <a:r>
              <a:rPr lang="en-US" altLang="en-US" sz="3200" b="1" dirty="0"/>
              <a:t> </a:t>
            </a:r>
            <a:r>
              <a:rPr lang="en-US" altLang="en-US" sz="3200" b="1" dirty="0" err="1"/>
              <a:t>đời</a:t>
            </a:r>
            <a:r>
              <a:rPr lang="en-US" altLang="en-US" sz="3200" b="1" dirty="0"/>
              <a:t> </a:t>
            </a:r>
            <a:r>
              <a:rPr lang="en-US" altLang="en-US" sz="3200" b="1" dirty="0" err="1"/>
              <a:t>rồi</a:t>
            </a:r>
            <a:r>
              <a:rPr lang="en-US" altLang="en-US" sz="3200" b="1" dirty="0"/>
              <a:t>.</a:t>
            </a:r>
          </a:p>
        </p:txBody>
      </p:sp>
      <p:cxnSp>
        <p:nvCxnSpPr>
          <p:cNvPr id="17" name="Straight Connector 16"/>
          <p:cNvCxnSpPr/>
          <p:nvPr/>
        </p:nvCxnSpPr>
        <p:spPr>
          <a:xfrm flipH="1">
            <a:off x="6611321" y="2940602"/>
            <a:ext cx="203200" cy="4938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142826" y="2885911"/>
            <a:ext cx="203200" cy="4938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775287" y="3626525"/>
            <a:ext cx="203200" cy="4938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673687" y="3604628"/>
            <a:ext cx="203200" cy="4938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791946" cy="1432467"/>
          </a:xfrm>
          <a:prstGeom prst="rect">
            <a:avLst/>
          </a:prstGeom>
        </p:spPr>
      </p:pic>
      <p:sp>
        <p:nvSpPr>
          <p:cNvPr id="22" name="TextBox 21"/>
          <p:cNvSpPr txBox="1"/>
          <p:nvPr/>
        </p:nvSpPr>
        <p:spPr>
          <a:xfrm>
            <a:off x="2946468" y="860450"/>
            <a:ext cx="5310026" cy="646331"/>
          </a:xfrm>
          <a:prstGeom prst="rect">
            <a:avLst/>
          </a:prstGeom>
          <a:noFill/>
        </p:spPr>
        <p:txBody>
          <a:bodyPr wrap="square" rtlCol="0">
            <a:spAutoFit/>
          </a:bodyPr>
          <a:lstStyle/>
          <a:p>
            <a:pPr algn="ctr"/>
            <a:r>
              <a:rPr lang="en-US" sz="3600" b="1" dirty="0" err="1" smtClean="0">
                <a:solidFill>
                  <a:srgbClr val="FF0000"/>
                </a:solidFill>
                <a:latin typeface="Arial" panose="020B0604020202020204" pitchFamily="34" charset="0"/>
                <a:cs typeface="Arial" panose="020B0604020202020204" pitchFamily="34" charset="0"/>
              </a:rPr>
              <a:t>Luyện</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đọc</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câu</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dài</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76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0-#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565"/>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hlinkClick r:id="rId4" action="ppaction://hlinksldjump"/>
          </p:cNvPr>
          <p:cNvSpPr txBox="1"/>
          <p:nvPr/>
        </p:nvSpPr>
        <p:spPr>
          <a:xfrm>
            <a:off x="-203200" y="914400"/>
            <a:ext cx="8839200" cy="1292662"/>
          </a:xfrm>
          <a:prstGeom prst="rect">
            <a:avLst/>
          </a:prstGeom>
          <a:noFill/>
        </p:spPr>
        <p:txBody>
          <a:bodyPr>
            <a:spAutoFit/>
          </a:bodyPr>
          <a:lstStyle/>
          <a:p>
            <a:pPr algn="ctr">
              <a:lnSpc>
                <a:spcPct val="130000"/>
              </a:lnSpc>
              <a:buFont typeface="Arial" charset="0"/>
              <a:buNone/>
              <a:defRPr/>
            </a:pPr>
            <a:r>
              <a:rPr lang="en-US" sz="6000" b="1" dirty="0">
                <a:solidFill>
                  <a:srgbClr val="FF3399"/>
                </a:solidFill>
                <a:latin typeface="+mj-lt"/>
                <a:ea typeface="HP001 5Ha" pitchFamily="34" charset="-127"/>
                <a:cs typeface="Arial" charset="0"/>
              </a:rPr>
              <a:t>2. </a:t>
            </a:r>
            <a:r>
              <a:rPr lang="en-US" sz="6000" b="1" dirty="0" err="1">
                <a:solidFill>
                  <a:srgbClr val="FF3399"/>
                </a:solidFill>
                <a:latin typeface="Times New Roman" panose="02020603050405020304" pitchFamily="18" charset="0"/>
                <a:ea typeface="HP001 5Ha" pitchFamily="34" charset="-127"/>
                <a:cs typeface="Times New Roman" panose="02020603050405020304" pitchFamily="18" charset="0"/>
              </a:rPr>
              <a:t>Tìm</a:t>
            </a:r>
            <a:r>
              <a:rPr lang="en-US" sz="60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6000" b="1" dirty="0" err="1">
                <a:solidFill>
                  <a:srgbClr val="FF3399"/>
                </a:solidFill>
                <a:latin typeface="Times New Roman" panose="02020603050405020304" pitchFamily="18" charset="0"/>
                <a:ea typeface="HP001 5Ha" pitchFamily="34" charset="-127"/>
                <a:cs typeface="Times New Roman" panose="02020603050405020304" pitchFamily="18" charset="0"/>
              </a:rPr>
              <a:t>hiểu</a:t>
            </a:r>
            <a:r>
              <a:rPr lang="en-US" sz="6000" b="1" dirty="0">
                <a:solidFill>
                  <a:srgbClr val="FF3399"/>
                </a:solidFill>
                <a:latin typeface="Times New Roman" panose="02020603050405020304" pitchFamily="18" charset="0"/>
                <a:ea typeface="HP001 5Ha" pitchFamily="34" charset="-127"/>
                <a:cs typeface="Times New Roman" panose="02020603050405020304" pitchFamily="18" charset="0"/>
              </a:rPr>
              <a:t> </a:t>
            </a:r>
            <a:r>
              <a:rPr lang="en-US" sz="6000" b="1" dirty="0" err="1">
                <a:solidFill>
                  <a:srgbClr val="FF3399"/>
                </a:solidFill>
                <a:latin typeface="Times New Roman" panose="02020603050405020304" pitchFamily="18" charset="0"/>
                <a:ea typeface="HP001 5Ha" pitchFamily="34" charset="-127"/>
                <a:cs typeface="Times New Roman" panose="02020603050405020304" pitchFamily="18" charset="0"/>
              </a:rPr>
              <a:t>bài</a:t>
            </a:r>
            <a:endParaRPr lang="en-US" sz="6000" b="1" dirty="0">
              <a:solidFill>
                <a:srgbClr val="FF3399"/>
              </a:solidFill>
              <a:latin typeface="Times New Roman" panose="02020603050405020304" pitchFamily="18" charset="0"/>
              <a:ea typeface="HP001 5Ha" pitchFamily="34" charset="-127"/>
              <a:cs typeface="Times New Roman" panose="02020603050405020304" pitchFamily="18" charset="0"/>
            </a:endParaRPr>
          </a:p>
        </p:txBody>
      </p:sp>
    </p:spTree>
    <p:extLst>
      <p:ext uri="{BB962C8B-B14F-4D97-AF65-F5344CB8AC3E}">
        <p14:creationId xmlns:p14="http://schemas.microsoft.com/office/powerpoint/2010/main" val="3126835012"/>
      </p:ext>
    </p:extLst>
  </p:cSld>
  <p:clrMapOvr>
    <a:masterClrMapping/>
  </p:clrMapOvr>
  <p:transition spd="slow">
    <p:fade/>
    <p:sndAc>
      <p:stSnd>
        <p:snd r:embed="rId2"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8A0901-2520-4CE5-B41C-9D8F8E38DF63}"/>
              </a:ext>
            </a:extLst>
          </p:cNvPr>
          <p:cNvPicPr>
            <a:picLocks noChangeAspect="1"/>
          </p:cNvPicPr>
          <p:nvPr/>
        </p:nvPicPr>
        <p:blipFill>
          <a:blip r:embed="rId2"/>
          <a:stretch>
            <a:fillRect/>
          </a:stretch>
        </p:blipFill>
        <p:spPr>
          <a:xfrm>
            <a:off x="-1727201" y="-152399"/>
            <a:ext cx="15425996" cy="8075510"/>
          </a:xfrm>
          <a:prstGeom prst="rect">
            <a:avLst/>
          </a:prstGeom>
        </p:spPr>
      </p:pic>
      <p:sp>
        <p:nvSpPr>
          <p:cNvPr id="4" name="TextBox 3">
            <a:extLst>
              <a:ext uri="{FF2B5EF4-FFF2-40B4-BE49-F238E27FC236}">
                <a16:creationId xmlns:a16="http://schemas.microsoft.com/office/drawing/2014/main" id="{068E7938-8027-4271-B776-D50A4A01E370}"/>
              </a:ext>
            </a:extLst>
          </p:cNvPr>
          <p:cNvSpPr txBox="1"/>
          <p:nvPr/>
        </p:nvSpPr>
        <p:spPr>
          <a:xfrm>
            <a:off x="304799" y="838201"/>
            <a:ext cx="5994399" cy="452431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725488" algn="just" defTabSz="914400" rtl="0" eaLnBrk="1" fontAlgn="auto" latinLnBrk="0" hangingPunct="1">
              <a:lnSpc>
                <a:spcPct val="100000"/>
              </a:lnSpc>
              <a:spcBef>
                <a:spcPts val="0"/>
              </a:spcBef>
              <a:spcAft>
                <a:spcPts val="0"/>
              </a:spcAft>
              <a:buClrTx/>
              <a:buSzTx/>
              <a:buFontTx/>
              <a:buNone/>
              <a:tabLst/>
              <a:defRPr/>
            </a:pPr>
            <a:r>
              <a:rPr lang="vi-VN" sz="3200" b="1" dirty="0">
                <a:latin typeface="Times New Roman" pitchFamily="18" charset="0"/>
                <a:cs typeface="Times New Roman" pitchFamily="18" charset="0"/>
              </a:rPr>
              <a:t>B</a:t>
            </a:r>
            <a:r>
              <a:rPr lang="en-US" sz="3200" b="1" dirty="0">
                <a:latin typeface="Times New Roman" pitchFamily="18" charset="0"/>
                <a:cs typeface="Times New Roman" pitchFamily="18" charset="0"/>
              </a:rPr>
              <a:t>ọ</a:t>
            </a:r>
            <a:r>
              <a:rPr lang="vi-VN" sz="3200" b="1" dirty="0">
                <a:latin typeface="Times New Roman" pitchFamily="18" charset="0"/>
                <a:cs typeface="Times New Roman" pitchFamily="18" charset="0"/>
              </a:rPr>
              <a:t>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marL="0" marR="0" lvl="0" indent="725488"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Text Box 5">
            <a:extLst>
              <a:ext uri="{FF2B5EF4-FFF2-40B4-BE49-F238E27FC236}">
                <a16:creationId xmlns:a16="http://schemas.microsoft.com/office/drawing/2014/main" id="{60F1694B-DEF0-494B-A027-9C7B72BCE330}"/>
              </a:ext>
            </a:extLst>
          </p:cNvPr>
          <p:cNvSpPr txBox="1">
            <a:spLocks noChangeArrowheads="1"/>
          </p:cNvSpPr>
          <p:nvPr/>
        </p:nvSpPr>
        <p:spPr bwMode="auto">
          <a:xfrm>
            <a:off x="6604000" y="1568669"/>
            <a:ext cx="5850955" cy="2670512"/>
          </a:xfrm>
          <a:prstGeom prst="cloudCallout">
            <a:avLst>
              <a:gd name="adj1" fmla="val -55020"/>
              <a:gd name="adj2" fmla="val 14206"/>
            </a:avLst>
          </a:prstGeom>
          <a:ln w="28575">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just"/>
            <a:r>
              <a:rPr lang="en-US" sz="3600" b="0" i="1" dirty="0" err="1">
                <a:solidFill>
                  <a:srgbClr val="002060"/>
                </a:solidFill>
                <a:latin typeface="Times New Roman" pitchFamily="18" charset="0"/>
                <a:cs typeface="Times New Roman" pitchFamily="18" charset="0"/>
              </a:rPr>
              <a:t>Trận</a:t>
            </a:r>
            <a:r>
              <a:rPr lang="en-US" sz="3600" b="0" i="1" dirty="0">
                <a:solidFill>
                  <a:srgbClr val="002060"/>
                </a:solidFill>
                <a:latin typeface="Times New Roman" pitchFamily="18" charset="0"/>
                <a:cs typeface="Times New Roman" pitchFamily="18" charset="0"/>
              </a:rPr>
              <a:t> </a:t>
            </a:r>
            <a:r>
              <a:rPr lang="en-US" sz="3600" b="0" i="1" dirty="0" err="1">
                <a:solidFill>
                  <a:srgbClr val="002060"/>
                </a:solidFill>
                <a:latin typeface="Times New Roman" pitchFamily="18" charset="0"/>
                <a:cs typeface="Times New Roman" pitchFamily="18" charset="0"/>
              </a:rPr>
              <a:t>địa</a:t>
            </a:r>
            <a:r>
              <a:rPr lang="en-US" sz="3600" b="0" i="1" dirty="0">
                <a:solidFill>
                  <a:srgbClr val="002060"/>
                </a:solidFill>
                <a:latin typeface="Times New Roman" pitchFamily="18" charset="0"/>
                <a:cs typeface="Times New Roman" pitchFamily="18" charset="0"/>
              </a:rPr>
              <a:t> </a:t>
            </a:r>
            <a:r>
              <a:rPr lang="en-US" sz="3600" b="0" i="1" dirty="0" err="1">
                <a:solidFill>
                  <a:srgbClr val="002060"/>
                </a:solidFill>
                <a:latin typeface="Times New Roman" pitchFamily="18" charset="0"/>
                <a:cs typeface="Times New Roman" pitchFamily="18" charset="0"/>
              </a:rPr>
              <a:t>của</a:t>
            </a:r>
            <a:r>
              <a:rPr lang="en-US" sz="3600" b="0" i="1" dirty="0">
                <a:solidFill>
                  <a:srgbClr val="002060"/>
                </a:solidFill>
                <a:latin typeface="Times New Roman" pitchFamily="18" charset="0"/>
                <a:cs typeface="Times New Roman" pitchFamily="18" charset="0"/>
              </a:rPr>
              <a:t> </a:t>
            </a:r>
            <a:r>
              <a:rPr lang="en-US" sz="3600" b="0" i="1" dirty="0" err="1">
                <a:solidFill>
                  <a:srgbClr val="002060"/>
                </a:solidFill>
                <a:latin typeface="Times New Roman" pitchFamily="18" charset="0"/>
                <a:cs typeface="Times New Roman" pitchFamily="18" charset="0"/>
              </a:rPr>
              <a:t>bọn</a:t>
            </a:r>
            <a:r>
              <a:rPr lang="en-US" sz="3600" b="0" i="1" dirty="0">
                <a:solidFill>
                  <a:srgbClr val="002060"/>
                </a:solidFill>
                <a:latin typeface="Times New Roman" pitchFamily="18" charset="0"/>
                <a:cs typeface="Times New Roman" pitchFamily="18" charset="0"/>
              </a:rPr>
              <a:t> </a:t>
            </a:r>
            <a:r>
              <a:rPr lang="en-US" sz="3600" b="0" i="1" dirty="0" err="1">
                <a:solidFill>
                  <a:srgbClr val="002060"/>
                </a:solidFill>
                <a:latin typeface="Times New Roman" pitchFamily="18" charset="0"/>
                <a:cs typeface="Times New Roman" pitchFamily="18" charset="0"/>
              </a:rPr>
              <a:t>nhện</a:t>
            </a:r>
            <a:r>
              <a:rPr lang="en-US" sz="3600" b="0" i="1" dirty="0">
                <a:solidFill>
                  <a:srgbClr val="002060"/>
                </a:solidFill>
                <a:latin typeface="Times New Roman" pitchFamily="18" charset="0"/>
                <a:cs typeface="Times New Roman" pitchFamily="18" charset="0"/>
              </a:rPr>
              <a:t> </a:t>
            </a:r>
            <a:r>
              <a:rPr lang="en-US" sz="3600" b="0" i="1" dirty="0" err="1">
                <a:solidFill>
                  <a:srgbClr val="002060"/>
                </a:solidFill>
                <a:latin typeface="Times New Roman" pitchFamily="18" charset="0"/>
                <a:cs typeface="Times New Roman" pitchFamily="18" charset="0"/>
              </a:rPr>
              <a:t>đáng</a:t>
            </a:r>
            <a:r>
              <a:rPr lang="en-US" sz="3600" b="0" i="1" dirty="0">
                <a:solidFill>
                  <a:srgbClr val="002060"/>
                </a:solidFill>
                <a:latin typeface="Times New Roman" pitchFamily="18" charset="0"/>
                <a:cs typeface="Times New Roman" pitchFamily="18" charset="0"/>
              </a:rPr>
              <a:t> </a:t>
            </a:r>
            <a:r>
              <a:rPr lang="en-US" sz="3600" b="0" i="1" dirty="0" err="1">
                <a:solidFill>
                  <a:srgbClr val="002060"/>
                </a:solidFill>
                <a:latin typeface="Times New Roman" pitchFamily="18" charset="0"/>
                <a:cs typeface="Times New Roman" pitchFamily="18" charset="0"/>
              </a:rPr>
              <a:t>sợ</a:t>
            </a:r>
            <a:r>
              <a:rPr lang="en-US" sz="3600" b="0" i="1" dirty="0">
                <a:solidFill>
                  <a:srgbClr val="002060"/>
                </a:solidFill>
                <a:latin typeface="Times New Roman" pitchFamily="18" charset="0"/>
                <a:cs typeface="Times New Roman" pitchFamily="18" charset="0"/>
              </a:rPr>
              <a:t> </a:t>
            </a:r>
            <a:r>
              <a:rPr lang="en-US" sz="3600" b="0" i="1" dirty="0" err="1">
                <a:solidFill>
                  <a:srgbClr val="002060"/>
                </a:solidFill>
                <a:latin typeface="Times New Roman" pitchFamily="18" charset="0"/>
                <a:cs typeface="Times New Roman" pitchFamily="18" charset="0"/>
              </a:rPr>
              <a:t>như</a:t>
            </a:r>
            <a:r>
              <a:rPr lang="en-US" sz="3600" b="0" i="1" dirty="0">
                <a:solidFill>
                  <a:srgbClr val="002060"/>
                </a:solidFill>
                <a:latin typeface="Times New Roman" pitchFamily="18" charset="0"/>
                <a:cs typeface="Times New Roman" pitchFamily="18" charset="0"/>
              </a:rPr>
              <a:t> </a:t>
            </a:r>
            <a:r>
              <a:rPr lang="en-US" sz="3600" b="0" i="1" dirty="0" err="1">
                <a:solidFill>
                  <a:srgbClr val="002060"/>
                </a:solidFill>
                <a:latin typeface="Times New Roman" pitchFamily="18" charset="0"/>
                <a:cs typeface="Times New Roman" pitchFamily="18" charset="0"/>
              </a:rPr>
              <a:t>thế</a:t>
            </a:r>
            <a:r>
              <a:rPr lang="en-US" sz="3600" b="0" i="1" dirty="0">
                <a:solidFill>
                  <a:srgbClr val="002060"/>
                </a:solidFill>
                <a:latin typeface="Times New Roman" pitchFamily="18" charset="0"/>
                <a:cs typeface="Times New Roman" pitchFamily="18" charset="0"/>
              </a:rPr>
              <a:t> </a:t>
            </a:r>
            <a:r>
              <a:rPr lang="en-US" sz="3600" b="0" i="1" dirty="0" err="1">
                <a:solidFill>
                  <a:srgbClr val="002060"/>
                </a:solidFill>
                <a:latin typeface="Times New Roman" pitchFamily="18" charset="0"/>
                <a:cs typeface="Times New Roman" pitchFamily="18" charset="0"/>
              </a:rPr>
              <a:t>nào</a:t>
            </a:r>
            <a:r>
              <a:rPr lang="en-US" sz="3600" b="0" i="1" dirty="0">
                <a:solidFill>
                  <a:srgbClr val="002060"/>
                </a:solidFill>
                <a:latin typeface="Times New Roman" pitchFamily="18" charset="0"/>
                <a:cs typeface="Times New Roman" pitchFamily="18" charset="0"/>
              </a:rPr>
              <a:t>?</a:t>
            </a:r>
          </a:p>
        </p:txBody>
      </p:sp>
      <p:pic>
        <p:nvPicPr>
          <p:cNvPr id="54" name="Picture 53">
            <a:extLst>
              <a:ext uri="{FF2B5EF4-FFF2-40B4-BE49-F238E27FC236}">
                <a16:creationId xmlns:a16="http://schemas.microsoft.com/office/drawing/2014/main" id="{0C2308E6-B7BB-46C1-B761-723748075D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857997" y="3619500"/>
            <a:ext cx="3810003" cy="2857502"/>
          </a:xfrm>
          <a:prstGeom prst="rect">
            <a:avLst/>
          </a:prstGeom>
        </p:spPr>
      </p:pic>
    </p:spTree>
    <p:extLst>
      <p:ext uri="{BB962C8B-B14F-4D97-AF65-F5344CB8AC3E}">
        <p14:creationId xmlns:p14="http://schemas.microsoft.com/office/powerpoint/2010/main" val="40613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8A0901-2520-4CE5-B41C-9D8F8E38DF63}"/>
              </a:ext>
            </a:extLst>
          </p:cNvPr>
          <p:cNvPicPr>
            <a:picLocks noChangeAspect="1"/>
          </p:cNvPicPr>
          <p:nvPr/>
        </p:nvPicPr>
        <p:blipFill>
          <a:blip r:embed="rId2"/>
          <a:stretch>
            <a:fillRect/>
          </a:stretch>
        </p:blipFill>
        <p:spPr>
          <a:xfrm>
            <a:off x="-2378997" y="-600133"/>
            <a:ext cx="17517397" cy="9170359"/>
          </a:xfrm>
          <a:prstGeom prst="rect">
            <a:avLst/>
          </a:prstGeom>
        </p:spPr>
      </p:pic>
      <p:sp>
        <p:nvSpPr>
          <p:cNvPr id="4" name="TextBox 3">
            <a:extLst>
              <a:ext uri="{FF2B5EF4-FFF2-40B4-BE49-F238E27FC236}">
                <a16:creationId xmlns:a16="http://schemas.microsoft.com/office/drawing/2014/main" id="{068E7938-8027-4271-B776-D50A4A01E370}"/>
              </a:ext>
            </a:extLst>
          </p:cNvPr>
          <p:cNvSpPr txBox="1"/>
          <p:nvPr/>
        </p:nvSpPr>
        <p:spPr>
          <a:xfrm>
            <a:off x="228603" y="126236"/>
            <a:ext cx="5994399" cy="69865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lgn="just"/>
            <a:r>
              <a:rPr lang="vi-VN" sz="3200" b="1" dirty="0">
                <a:latin typeface="Times New Roman" pitchFamily="18" charset="0"/>
                <a:cs typeface="Times New Roman" pitchFamily="18" charset="0"/>
              </a:rPr>
              <a:t>Tôi cất tiếng hỏi lớn:</a:t>
            </a:r>
          </a:p>
          <a:p>
            <a:pPr indent="725488" algn="just"/>
            <a:r>
              <a:rPr lang="vi-VN" sz="3200" b="1" dirty="0">
                <a:latin typeface="Times New Roman" pitchFamily="18" charset="0"/>
                <a:cs typeface="Times New Roman" pitchFamily="18" charset="0"/>
              </a:rPr>
              <a:t>- Ai đứng chóp bu bọn mày? Ra đây ta nói chuyện.</a:t>
            </a:r>
          </a:p>
          <a:p>
            <a:pPr indent="725488" algn="just"/>
            <a:r>
              <a:rPr lang="vi-VN" sz="3200" b="1" dirty="0">
                <a:latin typeface="Times New Roman" pitchFamily="18" charset="0"/>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a:t>
            </a:r>
          </a:p>
          <a:p>
            <a:pPr marL="0" marR="0" lvl="0" indent="725488"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Text Box 5">
            <a:extLst>
              <a:ext uri="{FF2B5EF4-FFF2-40B4-BE49-F238E27FC236}">
                <a16:creationId xmlns:a16="http://schemas.microsoft.com/office/drawing/2014/main" id="{60F1694B-DEF0-494B-A027-9C7B72BCE330}"/>
              </a:ext>
            </a:extLst>
          </p:cNvPr>
          <p:cNvSpPr txBox="1">
            <a:spLocks noChangeArrowheads="1"/>
          </p:cNvSpPr>
          <p:nvPr/>
        </p:nvSpPr>
        <p:spPr bwMode="auto">
          <a:xfrm>
            <a:off x="6604000" y="1945185"/>
            <a:ext cx="5850955" cy="2389406"/>
          </a:xfrm>
          <a:prstGeom prst="cloudCallout">
            <a:avLst>
              <a:gd name="adj1" fmla="val -55020"/>
              <a:gd name="adj2" fmla="val 14206"/>
            </a:avLst>
          </a:prstGeom>
          <a:ln w="28575">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just"/>
            <a:r>
              <a:rPr lang="en-US" sz="3200" b="0" i="1" dirty="0" err="1">
                <a:solidFill>
                  <a:srgbClr val="002060"/>
                </a:solidFill>
                <a:latin typeface="Times New Roman" pitchFamily="18" charset="0"/>
                <a:cs typeface="Times New Roman" pitchFamily="18" charset="0"/>
              </a:rPr>
              <a:t>Dế</a:t>
            </a:r>
            <a:r>
              <a:rPr lang="en-US" sz="3200" b="0" i="1" dirty="0">
                <a:solidFill>
                  <a:srgbClr val="002060"/>
                </a:solidFill>
                <a:latin typeface="Times New Roman" pitchFamily="18" charset="0"/>
                <a:cs typeface="Times New Roman" pitchFamily="18" charset="0"/>
              </a:rPr>
              <a:t> </a:t>
            </a:r>
            <a:r>
              <a:rPr lang="en-US" sz="3200" b="0" i="1" dirty="0" err="1">
                <a:solidFill>
                  <a:srgbClr val="002060"/>
                </a:solidFill>
                <a:latin typeface="Times New Roman" pitchFamily="18" charset="0"/>
                <a:cs typeface="Times New Roman" pitchFamily="18" charset="0"/>
              </a:rPr>
              <a:t>Mèn</a:t>
            </a:r>
            <a:r>
              <a:rPr lang="en-US" sz="3200" b="0" i="1" dirty="0">
                <a:solidFill>
                  <a:srgbClr val="002060"/>
                </a:solidFill>
                <a:latin typeface="Times New Roman" pitchFamily="18" charset="0"/>
                <a:cs typeface="Times New Roman" pitchFamily="18" charset="0"/>
              </a:rPr>
              <a:t> </a:t>
            </a:r>
            <a:r>
              <a:rPr lang="en-US" sz="3200" b="0" i="1" dirty="0" err="1">
                <a:solidFill>
                  <a:srgbClr val="002060"/>
                </a:solidFill>
                <a:latin typeface="Times New Roman" pitchFamily="18" charset="0"/>
                <a:cs typeface="Times New Roman" pitchFamily="18" charset="0"/>
              </a:rPr>
              <a:t>đã</a:t>
            </a:r>
            <a:r>
              <a:rPr lang="en-US" sz="3200" b="0" i="1" dirty="0">
                <a:solidFill>
                  <a:srgbClr val="002060"/>
                </a:solidFill>
                <a:latin typeface="Times New Roman" pitchFamily="18" charset="0"/>
                <a:cs typeface="Times New Roman" pitchFamily="18" charset="0"/>
              </a:rPr>
              <a:t> </a:t>
            </a:r>
            <a:r>
              <a:rPr lang="en-US" sz="3200" b="0" i="1" dirty="0" err="1">
                <a:solidFill>
                  <a:srgbClr val="002060"/>
                </a:solidFill>
                <a:latin typeface="Times New Roman" pitchFamily="18" charset="0"/>
                <a:cs typeface="Times New Roman" pitchFamily="18" charset="0"/>
              </a:rPr>
              <a:t>làm</a:t>
            </a:r>
            <a:r>
              <a:rPr lang="en-US" sz="3200" b="0" i="1" dirty="0">
                <a:solidFill>
                  <a:srgbClr val="002060"/>
                </a:solidFill>
                <a:latin typeface="Times New Roman" pitchFamily="18" charset="0"/>
                <a:cs typeface="Times New Roman" pitchFamily="18" charset="0"/>
              </a:rPr>
              <a:t> </a:t>
            </a:r>
            <a:r>
              <a:rPr lang="en-US" sz="3200" b="0" i="1" dirty="0" err="1">
                <a:solidFill>
                  <a:srgbClr val="002060"/>
                </a:solidFill>
                <a:latin typeface="Times New Roman" pitchFamily="18" charset="0"/>
                <a:cs typeface="Times New Roman" pitchFamily="18" charset="0"/>
              </a:rPr>
              <a:t>thế</a:t>
            </a:r>
            <a:r>
              <a:rPr lang="en-US" sz="3200" b="0" i="1" dirty="0">
                <a:solidFill>
                  <a:srgbClr val="002060"/>
                </a:solidFill>
                <a:latin typeface="Times New Roman" pitchFamily="18" charset="0"/>
                <a:cs typeface="Times New Roman" pitchFamily="18" charset="0"/>
              </a:rPr>
              <a:t> </a:t>
            </a:r>
            <a:r>
              <a:rPr lang="en-US" sz="3200" b="0" i="1" dirty="0" err="1">
                <a:solidFill>
                  <a:srgbClr val="002060"/>
                </a:solidFill>
                <a:latin typeface="Times New Roman" pitchFamily="18" charset="0"/>
                <a:cs typeface="Times New Roman" pitchFamily="18" charset="0"/>
              </a:rPr>
              <a:t>nào</a:t>
            </a:r>
            <a:r>
              <a:rPr lang="en-US" sz="3200" b="0" i="1" dirty="0">
                <a:solidFill>
                  <a:srgbClr val="002060"/>
                </a:solidFill>
                <a:latin typeface="Times New Roman" pitchFamily="18" charset="0"/>
                <a:cs typeface="Times New Roman" pitchFamily="18" charset="0"/>
              </a:rPr>
              <a:t> </a:t>
            </a:r>
            <a:r>
              <a:rPr lang="en-US" sz="3200" b="0" i="1" dirty="0" err="1">
                <a:solidFill>
                  <a:srgbClr val="002060"/>
                </a:solidFill>
                <a:latin typeface="Times New Roman" pitchFamily="18" charset="0"/>
                <a:cs typeface="Times New Roman" pitchFamily="18" charset="0"/>
              </a:rPr>
              <a:t>để</a:t>
            </a:r>
            <a:r>
              <a:rPr lang="en-US" sz="3200" b="0" i="1" dirty="0">
                <a:solidFill>
                  <a:srgbClr val="002060"/>
                </a:solidFill>
                <a:latin typeface="Times New Roman" pitchFamily="18" charset="0"/>
                <a:cs typeface="Times New Roman" pitchFamily="18" charset="0"/>
              </a:rPr>
              <a:t> </a:t>
            </a:r>
            <a:r>
              <a:rPr lang="en-US" sz="3200" b="0" i="1" dirty="0" err="1">
                <a:solidFill>
                  <a:srgbClr val="002060"/>
                </a:solidFill>
                <a:latin typeface="Times New Roman" pitchFamily="18" charset="0"/>
                <a:cs typeface="Times New Roman" pitchFamily="18" charset="0"/>
              </a:rPr>
              <a:t>bọn</a:t>
            </a:r>
            <a:r>
              <a:rPr lang="en-US" sz="3200" b="0" i="1" dirty="0">
                <a:solidFill>
                  <a:srgbClr val="002060"/>
                </a:solidFill>
                <a:latin typeface="Times New Roman" pitchFamily="18" charset="0"/>
                <a:cs typeface="Times New Roman" pitchFamily="18" charset="0"/>
              </a:rPr>
              <a:t> </a:t>
            </a:r>
            <a:r>
              <a:rPr lang="en-US" sz="3200" b="0" i="1" dirty="0" err="1">
                <a:solidFill>
                  <a:srgbClr val="002060"/>
                </a:solidFill>
                <a:latin typeface="Times New Roman" pitchFamily="18" charset="0"/>
                <a:cs typeface="Times New Roman" pitchFamily="18" charset="0"/>
              </a:rPr>
              <a:t>nhện</a:t>
            </a:r>
            <a:r>
              <a:rPr lang="en-US" sz="3200" b="0" i="1" dirty="0">
                <a:solidFill>
                  <a:srgbClr val="002060"/>
                </a:solidFill>
                <a:latin typeface="Times New Roman" pitchFamily="18" charset="0"/>
                <a:cs typeface="Times New Roman" pitchFamily="18" charset="0"/>
              </a:rPr>
              <a:t> </a:t>
            </a:r>
            <a:r>
              <a:rPr lang="en-US" sz="3200" b="0" i="1" dirty="0" err="1">
                <a:solidFill>
                  <a:srgbClr val="002060"/>
                </a:solidFill>
                <a:latin typeface="Times New Roman" pitchFamily="18" charset="0"/>
                <a:cs typeface="Times New Roman" pitchFamily="18" charset="0"/>
              </a:rPr>
              <a:t>phải</a:t>
            </a:r>
            <a:r>
              <a:rPr lang="en-US" sz="3200" b="0" i="1" dirty="0">
                <a:solidFill>
                  <a:srgbClr val="002060"/>
                </a:solidFill>
                <a:latin typeface="Times New Roman" pitchFamily="18" charset="0"/>
                <a:cs typeface="Times New Roman" pitchFamily="18" charset="0"/>
              </a:rPr>
              <a:t> </a:t>
            </a:r>
            <a:r>
              <a:rPr lang="en-US" sz="3200" b="0" i="1" dirty="0" err="1">
                <a:solidFill>
                  <a:srgbClr val="002060"/>
                </a:solidFill>
                <a:latin typeface="Times New Roman" pitchFamily="18" charset="0"/>
                <a:cs typeface="Times New Roman" pitchFamily="18" charset="0"/>
              </a:rPr>
              <a:t>sợ</a:t>
            </a:r>
            <a:r>
              <a:rPr lang="en-US" sz="3200" b="0" i="1" dirty="0">
                <a:solidFill>
                  <a:srgbClr val="002060"/>
                </a:solidFill>
                <a:latin typeface="Times New Roman" pitchFamily="18" charset="0"/>
                <a:cs typeface="Times New Roman" pitchFamily="18" charset="0"/>
              </a:rPr>
              <a:t>?</a:t>
            </a:r>
          </a:p>
        </p:txBody>
      </p:sp>
      <p:cxnSp>
        <p:nvCxnSpPr>
          <p:cNvPr id="10" name="Straight Connector 9">
            <a:extLst>
              <a:ext uri="{FF2B5EF4-FFF2-40B4-BE49-F238E27FC236}">
                <a16:creationId xmlns:a16="http://schemas.microsoft.com/office/drawing/2014/main" id="{2A93D15A-FE02-410F-BB9D-9C3A5C3B48D0}"/>
              </a:ext>
            </a:extLst>
          </p:cNvPr>
          <p:cNvCxnSpPr>
            <a:cxnSpLocks/>
          </p:cNvCxnSpPr>
          <p:nvPr/>
        </p:nvCxnSpPr>
        <p:spPr>
          <a:xfrm flipH="1">
            <a:off x="1725483" y="680748"/>
            <a:ext cx="31132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BA6AE9-D775-444A-9879-3ACA2EDAB5CE}"/>
              </a:ext>
            </a:extLst>
          </p:cNvPr>
          <p:cNvCxnSpPr>
            <a:cxnSpLocks/>
          </p:cNvCxnSpPr>
          <p:nvPr/>
        </p:nvCxnSpPr>
        <p:spPr>
          <a:xfrm flipH="1">
            <a:off x="1658248" y="1125071"/>
            <a:ext cx="42961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F175BF-262F-4531-9D06-6D70F197BE89}"/>
              </a:ext>
            </a:extLst>
          </p:cNvPr>
          <p:cNvCxnSpPr>
            <a:cxnSpLocks/>
          </p:cNvCxnSpPr>
          <p:nvPr/>
        </p:nvCxnSpPr>
        <p:spPr>
          <a:xfrm flipH="1">
            <a:off x="332515" y="1686669"/>
            <a:ext cx="4165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8E62B65-1041-426F-B553-B428E87EA3C2}"/>
              </a:ext>
            </a:extLst>
          </p:cNvPr>
          <p:cNvCxnSpPr>
            <a:cxnSpLocks/>
          </p:cNvCxnSpPr>
          <p:nvPr/>
        </p:nvCxnSpPr>
        <p:spPr>
          <a:xfrm flipH="1">
            <a:off x="-886685" y="2385916"/>
            <a:ext cx="8866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849DBE-A20D-49AA-93EF-0BDCAD4A6714}"/>
              </a:ext>
            </a:extLst>
          </p:cNvPr>
          <p:cNvCxnSpPr>
            <a:cxnSpLocks/>
          </p:cNvCxnSpPr>
          <p:nvPr/>
        </p:nvCxnSpPr>
        <p:spPr>
          <a:xfrm flipH="1">
            <a:off x="2803333" y="5509026"/>
            <a:ext cx="28932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3DFEE2-BAE6-4926-A115-5C731F04FAFB}"/>
              </a:ext>
            </a:extLst>
          </p:cNvPr>
          <p:cNvCxnSpPr>
            <a:cxnSpLocks/>
          </p:cNvCxnSpPr>
          <p:nvPr/>
        </p:nvCxnSpPr>
        <p:spPr>
          <a:xfrm flipH="1">
            <a:off x="2147952" y="4537661"/>
            <a:ext cx="35486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0BB6BC5-C8A8-4DFF-B485-28A210D5FB7D}"/>
              </a:ext>
            </a:extLst>
          </p:cNvPr>
          <p:cNvCxnSpPr>
            <a:cxnSpLocks/>
          </p:cNvCxnSpPr>
          <p:nvPr/>
        </p:nvCxnSpPr>
        <p:spPr>
          <a:xfrm flipH="1">
            <a:off x="450040" y="5069541"/>
            <a:ext cx="5645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279CE89-7589-4FD3-A929-D93CBFE78229}"/>
              </a:ext>
            </a:extLst>
          </p:cNvPr>
          <p:cNvPicPr>
            <a:picLocks noChangeAspect="1"/>
          </p:cNvPicPr>
          <p:nvPr/>
        </p:nvPicPr>
        <p:blipFill>
          <a:blip r:embed="rId3" cstate="print"/>
          <a:stretch>
            <a:fillRect/>
          </a:stretch>
        </p:blipFill>
        <p:spPr>
          <a:xfrm flipH="1">
            <a:off x="9719363" y="3274926"/>
            <a:ext cx="2472637" cy="1244819"/>
          </a:xfrm>
          <a:prstGeom prst="rect">
            <a:avLst/>
          </a:prstGeom>
        </p:spPr>
      </p:pic>
      <p:sp>
        <p:nvSpPr>
          <p:cNvPr id="28" name="TextBox 27">
            <a:extLst>
              <a:ext uri="{FF2B5EF4-FFF2-40B4-BE49-F238E27FC236}">
                <a16:creationId xmlns:a16="http://schemas.microsoft.com/office/drawing/2014/main" id="{558D4149-2602-46DC-94D2-19AF4A6ECE6F}"/>
              </a:ext>
            </a:extLst>
          </p:cNvPr>
          <p:cNvSpPr txBox="1"/>
          <p:nvPr/>
        </p:nvSpPr>
        <p:spPr>
          <a:xfrm>
            <a:off x="6494001" y="253435"/>
            <a:ext cx="5486400" cy="1815882"/>
          </a:xfrm>
          <a:prstGeom prst="rect">
            <a:avLst/>
          </a:prstGeom>
          <a:noFill/>
        </p:spPr>
        <p:txBody>
          <a:bodyPr wrap="square" rtlCol="0">
            <a:spAutoFit/>
          </a:bodyPr>
          <a:lstStyle/>
          <a:p>
            <a:pPr marL="342900" indent="-342900">
              <a:buFont typeface="Wingdings" panose="05000000000000000000" pitchFamily="2" charset="2"/>
              <a:buChar char="à"/>
            </a:pP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lẽ</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oai</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thách</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đòi</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nói</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chuyện</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chóp</a:t>
            </a:r>
            <a:r>
              <a:rPr lang="en-US" sz="2800" b="1" i="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bu.</a:t>
            </a:r>
          </a:p>
          <a:p>
            <a:pPr marL="342900" indent="-342900">
              <a:buFont typeface="Wingdings" panose="05000000000000000000" pitchFamily="2" charset="2"/>
              <a:buChar char="à"/>
            </a:pP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Xưng</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hô</a:t>
            </a:r>
            <a:r>
              <a:rPr lang="en-US" sz="28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2800" b="1" i="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mày</a:t>
            </a:r>
            <a:r>
              <a:rPr lang="en-US" sz="2800" b="1" i="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ta</a:t>
            </a:r>
            <a:endParaRPr lang="vi-VN" sz="2800" b="1" dirty="0">
              <a:solidFill>
                <a:srgbClr val="0033CC"/>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036DBA21-ED9A-4B25-B4E9-D0D26803D397}"/>
              </a:ext>
            </a:extLst>
          </p:cNvPr>
          <p:cNvSpPr txBox="1"/>
          <p:nvPr/>
        </p:nvSpPr>
        <p:spPr>
          <a:xfrm>
            <a:off x="6578600" y="4897357"/>
            <a:ext cx="5486400" cy="584775"/>
          </a:xfrm>
          <a:prstGeom prst="rect">
            <a:avLst/>
          </a:prstGeom>
          <a:noFill/>
        </p:spPr>
        <p:txBody>
          <a:bodyPr wrap="square" rtlCol="0">
            <a:spAutoFit/>
          </a:bodyPr>
          <a:lstStyle/>
          <a:p>
            <a:pPr marL="342900" indent="-342900">
              <a:buFont typeface="Wingdings" panose="05000000000000000000" pitchFamily="2" charset="2"/>
              <a:buChar char="à"/>
            </a:pP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tỏ</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rõ</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mạnh</a:t>
            </a:r>
            <a:endParaRPr lang="vi-VN" sz="32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211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8"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8A0901-2520-4CE5-B41C-9D8F8E38DF63}"/>
              </a:ext>
            </a:extLst>
          </p:cNvPr>
          <p:cNvPicPr>
            <a:picLocks noChangeAspect="1"/>
          </p:cNvPicPr>
          <p:nvPr/>
        </p:nvPicPr>
        <p:blipFill>
          <a:blip r:embed="rId2"/>
          <a:stretch>
            <a:fillRect/>
          </a:stretch>
        </p:blipFill>
        <p:spPr>
          <a:xfrm>
            <a:off x="-2743200" y="-693282"/>
            <a:ext cx="17475199" cy="9148268"/>
          </a:xfrm>
          <a:prstGeom prst="rect">
            <a:avLst/>
          </a:prstGeom>
        </p:spPr>
      </p:pic>
      <p:sp>
        <p:nvSpPr>
          <p:cNvPr id="4" name="TextBox 3">
            <a:extLst>
              <a:ext uri="{FF2B5EF4-FFF2-40B4-BE49-F238E27FC236}">
                <a16:creationId xmlns:a16="http://schemas.microsoft.com/office/drawing/2014/main" id="{068E7938-8027-4271-B776-D50A4A01E370}"/>
              </a:ext>
            </a:extLst>
          </p:cNvPr>
          <p:cNvSpPr txBox="1"/>
          <p:nvPr/>
        </p:nvSpPr>
        <p:spPr>
          <a:xfrm>
            <a:off x="254001" y="183703"/>
            <a:ext cx="5994399" cy="52629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lgn="just"/>
            <a:r>
              <a:rPr lang="vi-VN" sz="2800" b="1" dirty="0">
                <a:latin typeface="Times New Roman" pitchFamily="18" charset="0"/>
                <a:cs typeface="Times New Roman" pitchFamily="18" charset="0"/>
              </a:rPr>
              <a:t>Tôi thét:</a:t>
            </a:r>
          </a:p>
          <a:p>
            <a:pPr indent="725488" algn="just"/>
            <a:r>
              <a:rPr lang="vi-VN" sz="2800" b="1" dirty="0">
                <a:latin typeface="Times New Roman" pitchFamily="18" charset="0"/>
                <a:cs typeface="Times New Roman" pitchFamily="18" charset="0"/>
              </a:rPr>
              <a:t>- 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p>
          <a:p>
            <a:pPr indent="725488" algn="just"/>
            <a:r>
              <a:rPr lang="vi-VN" sz="2800" b="1" dirty="0">
                <a:latin typeface="Times New Roman" pitchFamily="18" charset="0"/>
                <a:cs typeface="Times New Roman" pitchFamily="18" charset="0"/>
              </a:rPr>
              <a:t>Bọn nhện sợ hãi, cùng dạ ran. Cả bọn cuống cuồng chạy dọc chạy ngang, phá hết các dây tơ chăng lối. Con đường về tổ Nhà Trò quang hẳn.</a:t>
            </a:r>
          </a:p>
          <a:p>
            <a:pPr marL="0" marR="0" lvl="0" indent="725488"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 Box 5">
            <a:extLst>
              <a:ext uri="{FF2B5EF4-FFF2-40B4-BE49-F238E27FC236}">
                <a16:creationId xmlns:a16="http://schemas.microsoft.com/office/drawing/2014/main" id="{60F1694B-DEF0-494B-A027-9C7B72BCE330}"/>
              </a:ext>
            </a:extLst>
          </p:cNvPr>
          <p:cNvSpPr txBox="1">
            <a:spLocks noChangeArrowheads="1"/>
          </p:cNvSpPr>
          <p:nvPr/>
        </p:nvSpPr>
        <p:spPr bwMode="auto">
          <a:xfrm>
            <a:off x="6604000" y="1568669"/>
            <a:ext cx="5850955" cy="2108299"/>
          </a:xfrm>
          <a:prstGeom prst="cloudCallout">
            <a:avLst>
              <a:gd name="adj1" fmla="val -55020"/>
              <a:gd name="adj2" fmla="val 14206"/>
            </a:avLst>
          </a:prstGeom>
          <a:ln w="28575">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r>
              <a:rPr lang="en-US" b="0" i="1" dirty="0" err="1">
                <a:solidFill>
                  <a:srgbClr val="002060"/>
                </a:solidFill>
                <a:latin typeface="Times New Roman" pitchFamily="18" charset="0"/>
                <a:cs typeface="Times New Roman" pitchFamily="18" charset="0"/>
              </a:rPr>
              <a:t>Dế</a:t>
            </a:r>
            <a:r>
              <a:rPr lang="en-US" b="0" i="1" dirty="0">
                <a:solidFill>
                  <a:srgbClr val="002060"/>
                </a:solidFill>
                <a:latin typeface="Times New Roman" pitchFamily="18" charset="0"/>
                <a:cs typeface="Times New Roman" pitchFamily="18" charset="0"/>
              </a:rPr>
              <a:t> </a:t>
            </a:r>
            <a:r>
              <a:rPr lang="en-US" b="0" i="1" dirty="0" err="1">
                <a:solidFill>
                  <a:srgbClr val="002060"/>
                </a:solidFill>
                <a:latin typeface="Times New Roman" pitchFamily="18" charset="0"/>
                <a:cs typeface="Times New Roman" pitchFamily="18" charset="0"/>
              </a:rPr>
              <a:t>Mèn</a:t>
            </a:r>
            <a:r>
              <a:rPr lang="en-US" b="0" i="1" dirty="0">
                <a:solidFill>
                  <a:srgbClr val="002060"/>
                </a:solidFill>
                <a:latin typeface="Times New Roman" pitchFamily="18" charset="0"/>
                <a:cs typeface="Times New Roman" pitchFamily="18" charset="0"/>
              </a:rPr>
              <a:t> </a:t>
            </a:r>
            <a:r>
              <a:rPr lang="en-US" b="0" i="1" dirty="0" err="1">
                <a:solidFill>
                  <a:srgbClr val="002060"/>
                </a:solidFill>
                <a:latin typeface="Times New Roman" pitchFamily="18" charset="0"/>
                <a:cs typeface="Times New Roman" pitchFamily="18" charset="0"/>
              </a:rPr>
              <a:t>đã</a:t>
            </a:r>
            <a:r>
              <a:rPr lang="en-US" b="0" i="1" dirty="0">
                <a:solidFill>
                  <a:srgbClr val="002060"/>
                </a:solidFill>
                <a:latin typeface="Times New Roman" pitchFamily="18" charset="0"/>
                <a:cs typeface="Times New Roman" pitchFamily="18" charset="0"/>
              </a:rPr>
              <a:t> </a:t>
            </a:r>
            <a:r>
              <a:rPr lang="en-US" b="0" i="1" dirty="0" err="1">
                <a:solidFill>
                  <a:srgbClr val="002060"/>
                </a:solidFill>
                <a:latin typeface="Times New Roman" pitchFamily="18" charset="0"/>
                <a:cs typeface="Times New Roman" pitchFamily="18" charset="0"/>
              </a:rPr>
              <a:t>nói</a:t>
            </a:r>
            <a:r>
              <a:rPr lang="en-US" b="0" i="1" dirty="0">
                <a:solidFill>
                  <a:srgbClr val="002060"/>
                </a:solidFill>
                <a:latin typeface="Times New Roman" pitchFamily="18" charset="0"/>
                <a:cs typeface="Times New Roman" pitchFamily="18" charset="0"/>
              </a:rPr>
              <a:t> </a:t>
            </a:r>
            <a:r>
              <a:rPr lang="en-US" b="0" i="1" dirty="0" err="1">
                <a:solidFill>
                  <a:srgbClr val="002060"/>
                </a:solidFill>
                <a:latin typeface="Times New Roman" pitchFamily="18" charset="0"/>
                <a:cs typeface="Times New Roman" pitchFamily="18" charset="0"/>
              </a:rPr>
              <a:t>như</a:t>
            </a:r>
            <a:r>
              <a:rPr lang="en-US" b="0" i="1" dirty="0">
                <a:solidFill>
                  <a:srgbClr val="002060"/>
                </a:solidFill>
                <a:latin typeface="Times New Roman" pitchFamily="18" charset="0"/>
                <a:cs typeface="Times New Roman" pitchFamily="18" charset="0"/>
              </a:rPr>
              <a:t> </a:t>
            </a:r>
            <a:r>
              <a:rPr lang="en-US" b="0" i="1" dirty="0" err="1">
                <a:solidFill>
                  <a:srgbClr val="002060"/>
                </a:solidFill>
                <a:latin typeface="Times New Roman" pitchFamily="18" charset="0"/>
                <a:cs typeface="Times New Roman" pitchFamily="18" charset="0"/>
              </a:rPr>
              <a:t>thế</a:t>
            </a:r>
            <a:r>
              <a:rPr lang="en-US" b="0" i="1" dirty="0">
                <a:solidFill>
                  <a:srgbClr val="002060"/>
                </a:solidFill>
                <a:latin typeface="Times New Roman" pitchFamily="18" charset="0"/>
                <a:cs typeface="Times New Roman" pitchFamily="18" charset="0"/>
              </a:rPr>
              <a:t> </a:t>
            </a:r>
            <a:r>
              <a:rPr lang="en-US" b="0" i="1" dirty="0" err="1">
                <a:solidFill>
                  <a:srgbClr val="002060"/>
                </a:solidFill>
                <a:latin typeface="Times New Roman" pitchFamily="18" charset="0"/>
                <a:cs typeface="Times New Roman" pitchFamily="18" charset="0"/>
              </a:rPr>
              <a:t>nào</a:t>
            </a:r>
            <a:r>
              <a:rPr lang="en-US" b="0" i="1" dirty="0">
                <a:solidFill>
                  <a:srgbClr val="002060"/>
                </a:solidFill>
                <a:latin typeface="Times New Roman" pitchFamily="18" charset="0"/>
                <a:cs typeface="Times New Roman" pitchFamily="18" charset="0"/>
              </a:rPr>
              <a:t> </a:t>
            </a:r>
            <a:r>
              <a:rPr lang="en-US" b="0" i="1" dirty="0" err="1">
                <a:solidFill>
                  <a:srgbClr val="002060"/>
                </a:solidFill>
                <a:latin typeface="Times New Roman" pitchFamily="18" charset="0"/>
                <a:cs typeface="Times New Roman" pitchFamily="18" charset="0"/>
              </a:rPr>
              <a:t>để</a:t>
            </a:r>
            <a:r>
              <a:rPr lang="en-US" b="0" i="1" dirty="0">
                <a:solidFill>
                  <a:srgbClr val="002060"/>
                </a:solidFill>
                <a:latin typeface="Times New Roman" pitchFamily="18" charset="0"/>
                <a:cs typeface="Times New Roman" pitchFamily="18" charset="0"/>
              </a:rPr>
              <a:t> </a:t>
            </a:r>
            <a:r>
              <a:rPr lang="en-US" b="0" i="1" dirty="0" err="1">
                <a:solidFill>
                  <a:srgbClr val="002060"/>
                </a:solidFill>
                <a:latin typeface="Times New Roman" pitchFamily="18" charset="0"/>
                <a:cs typeface="Times New Roman" pitchFamily="18" charset="0"/>
              </a:rPr>
              <a:t>bọn</a:t>
            </a:r>
            <a:r>
              <a:rPr lang="en-US" b="0" i="1" dirty="0">
                <a:solidFill>
                  <a:srgbClr val="002060"/>
                </a:solidFill>
                <a:latin typeface="Times New Roman" pitchFamily="18" charset="0"/>
                <a:cs typeface="Times New Roman" pitchFamily="18" charset="0"/>
              </a:rPr>
              <a:t> </a:t>
            </a:r>
            <a:r>
              <a:rPr lang="en-US" b="0" i="1" dirty="0" err="1">
                <a:solidFill>
                  <a:srgbClr val="002060"/>
                </a:solidFill>
                <a:latin typeface="Times New Roman" pitchFamily="18" charset="0"/>
                <a:cs typeface="Times New Roman" pitchFamily="18" charset="0"/>
              </a:rPr>
              <a:t>nhện</a:t>
            </a:r>
            <a:r>
              <a:rPr lang="en-US" b="0" i="1" dirty="0">
                <a:solidFill>
                  <a:srgbClr val="002060"/>
                </a:solidFill>
                <a:latin typeface="Times New Roman" pitchFamily="18" charset="0"/>
                <a:cs typeface="Times New Roman" pitchFamily="18" charset="0"/>
              </a:rPr>
              <a:t> </a:t>
            </a:r>
            <a:r>
              <a:rPr lang="en-US" b="0" i="1" dirty="0" err="1">
                <a:solidFill>
                  <a:srgbClr val="002060"/>
                </a:solidFill>
                <a:latin typeface="Times New Roman" pitchFamily="18" charset="0"/>
                <a:cs typeface="Times New Roman" pitchFamily="18" charset="0"/>
              </a:rPr>
              <a:t>nhận</a:t>
            </a:r>
            <a:r>
              <a:rPr lang="en-US" b="0" i="1" dirty="0">
                <a:solidFill>
                  <a:srgbClr val="002060"/>
                </a:solidFill>
                <a:latin typeface="Times New Roman" pitchFamily="18" charset="0"/>
                <a:cs typeface="Times New Roman" pitchFamily="18" charset="0"/>
              </a:rPr>
              <a:t> ra </a:t>
            </a:r>
            <a:r>
              <a:rPr lang="en-US" b="0" i="1" dirty="0" err="1">
                <a:solidFill>
                  <a:srgbClr val="002060"/>
                </a:solidFill>
                <a:latin typeface="Times New Roman" pitchFamily="18" charset="0"/>
                <a:cs typeface="Times New Roman" pitchFamily="18" charset="0"/>
              </a:rPr>
              <a:t>lẽ</a:t>
            </a:r>
            <a:r>
              <a:rPr lang="en-US" b="0" i="1" dirty="0">
                <a:solidFill>
                  <a:srgbClr val="002060"/>
                </a:solidFill>
                <a:latin typeface="Times New Roman" pitchFamily="18" charset="0"/>
                <a:cs typeface="Times New Roman" pitchFamily="18" charset="0"/>
              </a:rPr>
              <a:t> </a:t>
            </a:r>
            <a:r>
              <a:rPr lang="en-US" b="0" i="1" dirty="0" err="1">
                <a:solidFill>
                  <a:srgbClr val="002060"/>
                </a:solidFill>
                <a:latin typeface="Times New Roman" pitchFamily="18" charset="0"/>
                <a:cs typeface="Times New Roman" pitchFamily="18" charset="0"/>
              </a:rPr>
              <a:t>phải</a:t>
            </a:r>
            <a:r>
              <a:rPr lang="en-US" b="0" i="1" dirty="0">
                <a:solidFill>
                  <a:srgbClr val="002060"/>
                </a:solidFill>
                <a:latin typeface="Times New Roman" pitchFamily="18" charset="0"/>
                <a:cs typeface="Times New Roman" pitchFamily="18" charset="0"/>
              </a:rPr>
              <a:t>?</a:t>
            </a:r>
          </a:p>
        </p:txBody>
      </p:sp>
      <p:cxnSp>
        <p:nvCxnSpPr>
          <p:cNvPr id="10" name="Straight Connector 9">
            <a:extLst>
              <a:ext uri="{FF2B5EF4-FFF2-40B4-BE49-F238E27FC236}">
                <a16:creationId xmlns:a16="http://schemas.microsoft.com/office/drawing/2014/main" id="{2A93D15A-FE02-410F-BB9D-9C3A5C3B48D0}"/>
              </a:ext>
            </a:extLst>
          </p:cNvPr>
          <p:cNvCxnSpPr>
            <a:cxnSpLocks/>
          </p:cNvCxnSpPr>
          <p:nvPr/>
        </p:nvCxnSpPr>
        <p:spPr>
          <a:xfrm flipH="1">
            <a:off x="4191000" y="1028700"/>
            <a:ext cx="187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BA6AE9-D775-444A-9879-3ACA2EDAB5CE}"/>
              </a:ext>
            </a:extLst>
          </p:cNvPr>
          <p:cNvCxnSpPr>
            <a:cxnSpLocks/>
          </p:cNvCxnSpPr>
          <p:nvPr/>
        </p:nvCxnSpPr>
        <p:spPr>
          <a:xfrm flipH="1">
            <a:off x="381001" y="1466850"/>
            <a:ext cx="15494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F175BF-262F-4531-9D06-6D70F197BE89}"/>
              </a:ext>
            </a:extLst>
          </p:cNvPr>
          <p:cNvCxnSpPr>
            <a:cxnSpLocks/>
          </p:cNvCxnSpPr>
          <p:nvPr/>
        </p:nvCxnSpPr>
        <p:spPr>
          <a:xfrm flipH="1">
            <a:off x="3556002" y="1905000"/>
            <a:ext cx="2514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6DFFC-00E1-43F5-A191-D86E1949F1DF}"/>
              </a:ext>
            </a:extLst>
          </p:cNvPr>
          <p:cNvCxnSpPr>
            <a:cxnSpLocks/>
          </p:cNvCxnSpPr>
          <p:nvPr/>
        </p:nvCxnSpPr>
        <p:spPr>
          <a:xfrm flipH="1">
            <a:off x="5402118" y="2324100"/>
            <a:ext cx="766041"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8E62B65-1041-426F-B553-B428E87EA3C2}"/>
              </a:ext>
            </a:extLst>
          </p:cNvPr>
          <p:cNvCxnSpPr>
            <a:cxnSpLocks/>
          </p:cNvCxnSpPr>
          <p:nvPr/>
        </p:nvCxnSpPr>
        <p:spPr>
          <a:xfrm flipH="1">
            <a:off x="355601" y="2324100"/>
            <a:ext cx="317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BDA86B-3743-4DB8-BEEF-5554E29D84BB}"/>
              </a:ext>
            </a:extLst>
          </p:cNvPr>
          <p:cNvCxnSpPr>
            <a:cxnSpLocks/>
          </p:cNvCxnSpPr>
          <p:nvPr/>
        </p:nvCxnSpPr>
        <p:spPr>
          <a:xfrm flipH="1">
            <a:off x="5344912" y="2759305"/>
            <a:ext cx="751089"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849DBE-A20D-49AA-93EF-0BDCAD4A6714}"/>
              </a:ext>
            </a:extLst>
          </p:cNvPr>
          <p:cNvCxnSpPr>
            <a:cxnSpLocks/>
          </p:cNvCxnSpPr>
          <p:nvPr/>
        </p:nvCxnSpPr>
        <p:spPr>
          <a:xfrm flipH="1">
            <a:off x="406400" y="3162300"/>
            <a:ext cx="308056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B147857-76B6-4FBF-90C0-0277324BEE7B}"/>
              </a:ext>
            </a:extLst>
          </p:cNvPr>
          <p:cNvCxnSpPr>
            <a:cxnSpLocks/>
          </p:cNvCxnSpPr>
          <p:nvPr/>
        </p:nvCxnSpPr>
        <p:spPr>
          <a:xfrm flipH="1">
            <a:off x="450042" y="3619500"/>
            <a:ext cx="374095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FACC404-3910-4B52-8D96-410B4A5942B7}"/>
              </a:ext>
            </a:extLst>
          </p:cNvPr>
          <p:cNvCxnSpPr>
            <a:cxnSpLocks/>
          </p:cNvCxnSpPr>
          <p:nvPr/>
        </p:nvCxnSpPr>
        <p:spPr>
          <a:xfrm flipH="1">
            <a:off x="355603" y="2743201"/>
            <a:ext cx="2394844" cy="349"/>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01AB24-6B16-408F-A47C-196F11E69C9B}"/>
              </a:ext>
            </a:extLst>
          </p:cNvPr>
          <p:cNvCxnSpPr>
            <a:cxnSpLocks/>
          </p:cNvCxnSpPr>
          <p:nvPr/>
        </p:nvCxnSpPr>
        <p:spPr>
          <a:xfrm flipH="1">
            <a:off x="2277340" y="1485900"/>
            <a:ext cx="36368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2B5FC0-64EA-4739-AB7B-F39FA07C1AB9}"/>
              </a:ext>
            </a:extLst>
          </p:cNvPr>
          <p:cNvCxnSpPr>
            <a:cxnSpLocks/>
          </p:cNvCxnSpPr>
          <p:nvPr/>
        </p:nvCxnSpPr>
        <p:spPr>
          <a:xfrm flipH="1">
            <a:off x="4644621" y="3619500"/>
            <a:ext cx="145137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E114F2D-7CDA-4467-BAEC-32EDF22AFCC5}"/>
              </a:ext>
            </a:extLst>
          </p:cNvPr>
          <p:cNvCxnSpPr>
            <a:cxnSpLocks/>
          </p:cNvCxnSpPr>
          <p:nvPr/>
        </p:nvCxnSpPr>
        <p:spPr>
          <a:xfrm flipH="1">
            <a:off x="450045" y="4038600"/>
            <a:ext cx="523955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30" name="Picture 2" descr="Lý thuyết tập đọc: dế mèn bênh vực kẻ yếu (tiếp theo) tiếng việt 4">
            <a:extLst>
              <a:ext uri="{FF2B5EF4-FFF2-40B4-BE49-F238E27FC236}">
                <a16:creationId xmlns:a16="http://schemas.microsoft.com/office/drawing/2014/main" id="{7AD425E1-31B6-409B-8DB2-63A2B2211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4332883"/>
            <a:ext cx="5901384" cy="226195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E0AA661-2014-4DBC-8194-1EC192D5D878}"/>
              </a:ext>
            </a:extLst>
          </p:cNvPr>
          <p:cNvSpPr txBox="1"/>
          <p:nvPr/>
        </p:nvSpPr>
        <p:spPr>
          <a:xfrm flipH="1">
            <a:off x="6374593" y="530012"/>
            <a:ext cx="6309768" cy="1200329"/>
          </a:xfrm>
          <a:prstGeom prst="rect">
            <a:avLst/>
          </a:prstGeom>
          <a:noFill/>
        </p:spPr>
        <p:txBody>
          <a:bodyPr wrap="square" rtlCol="0">
            <a:spAutoFit/>
          </a:bodyPr>
          <a:lstStyle/>
          <a:p>
            <a:pPr marL="342900" indent="-342900">
              <a:buFont typeface="Wingdings" panose="05000000000000000000" pitchFamily="2" charset="2"/>
              <a:buChar char="à"/>
            </a:pP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so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hèn</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hạ</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tử</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hổ</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mình</a:t>
            </a:r>
            <a:endParaRPr lang="vi-VN" sz="2400" b="1" dirty="0">
              <a:solidFill>
                <a:srgbClr val="0033CC"/>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F0014803-6380-491E-92F6-14FD21746807}"/>
              </a:ext>
            </a:extLst>
          </p:cNvPr>
          <p:cNvSpPr txBox="1"/>
          <p:nvPr/>
        </p:nvSpPr>
        <p:spPr>
          <a:xfrm>
            <a:off x="7093558" y="3650019"/>
            <a:ext cx="2751784" cy="461665"/>
          </a:xfrm>
          <a:prstGeom prst="rect">
            <a:avLst/>
          </a:prstGeom>
          <a:noFill/>
        </p:spPr>
        <p:txBody>
          <a:bodyPr wrap="square" rtlCol="0">
            <a:spAutoFit/>
          </a:bodyPr>
          <a:lstStyle/>
          <a:p>
            <a:pPr marL="342900" indent="-342900">
              <a:buFont typeface="Wingdings" panose="05000000000000000000" pitchFamily="2" charset="2"/>
              <a:buChar char="à"/>
            </a:pPr>
            <a:r>
              <a:rPr lang="en-US" sz="2400" b="1" dirty="0" err="1">
                <a:solidFill>
                  <a:srgbClr val="00B050"/>
                </a:solidFill>
                <a:latin typeface="Times New Roman" panose="02020603050405020304" pitchFamily="18" charset="0"/>
                <a:cs typeface="Times New Roman" panose="02020603050405020304" pitchFamily="18" charset="0"/>
              </a:rPr>
              <a:t>Kết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luận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đe</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dọa</a:t>
            </a:r>
            <a:endParaRPr lang="vi-VN"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987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1"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9"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124E7A-995A-437E-A011-36CF0F078E59}"/>
              </a:ext>
            </a:extLst>
          </p:cNvPr>
          <p:cNvPicPr>
            <a:picLocks noChangeAspect="1"/>
          </p:cNvPicPr>
          <p:nvPr/>
        </p:nvPicPr>
        <p:blipFill>
          <a:blip r:embed="rId2"/>
          <a:stretch>
            <a:fillRect/>
          </a:stretch>
        </p:blipFill>
        <p:spPr>
          <a:xfrm>
            <a:off x="0" y="-1219200"/>
            <a:ext cx="12293600" cy="9067800"/>
          </a:xfrm>
          <a:prstGeom prst="rect">
            <a:avLst/>
          </a:prstGeom>
        </p:spPr>
      </p:pic>
      <p:sp>
        <p:nvSpPr>
          <p:cNvPr id="4" name="Rectangle 3"/>
          <p:cNvSpPr/>
          <p:nvPr/>
        </p:nvSpPr>
        <p:spPr>
          <a:xfrm>
            <a:off x="1431108" y="1371600"/>
            <a:ext cx="9347200" cy="35052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tặng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Mèn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đây</a:t>
            </a:r>
            <a:r>
              <a:rPr lang="en-US" sz="2800" b="1" dirty="0">
                <a:latin typeface="Times New Roman" pitchFamily="18" charset="0"/>
                <a:cs typeface="Times New Roman" pitchFamily="18" charset="0"/>
              </a:rPr>
              <a:t>: </a:t>
            </a:r>
          </a:p>
          <a:p>
            <a:pPr marL="457200" indent="-457200">
              <a:buFont typeface="Wingdings 2" panose="05020102010507070707" pitchFamily="18" charset="2"/>
              <a:buChar char="C"/>
            </a:pPr>
            <a:r>
              <a:rPr lang="en-US" sz="2800" b="1" dirty="0" err="1">
                <a:solidFill>
                  <a:srgbClr val="FF0000"/>
                </a:solidFill>
                <a:latin typeface="Times New Roman" pitchFamily="18" charset="0"/>
                <a:cs typeface="Times New Roman" pitchFamily="18" charset="0"/>
              </a:rPr>
              <a:t>võ</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sĩ</a:t>
            </a:r>
            <a:r>
              <a:rPr lang="en-US" sz="2800" b="1" dirty="0">
                <a:solidFill>
                  <a:srgbClr val="FF0000"/>
                </a:solidFill>
                <a:latin typeface="Times New Roman" pitchFamily="18" charset="0"/>
                <a:cs typeface="Times New Roman" pitchFamily="18" charset="0"/>
              </a:rPr>
              <a:t> </a:t>
            </a:r>
          </a:p>
          <a:p>
            <a:pPr marL="457200" indent="-457200">
              <a:buFont typeface="Wingdings 2" panose="05020102010507070707" pitchFamily="18" charset="2"/>
              <a:buChar char="C"/>
            </a:pPr>
            <a:r>
              <a:rPr lang="en-US" sz="2800" b="1" dirty="0" err="1">
                <a:solidFill>
                  <a:srgbClr val="FF0000"/>
                </a:solidFill>
                <a:latin typeface="Times New Roman" pitchFamily="18" charset="0"/>
                <a:cs typeface="Times New Roman" pitchFamily="18" charset="0"/>
              </a:rPr>
              <a:t>tráng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sĩ</a:t>
            </a:r>
            <a:r>
              <a:rPr lang="en-US" sz="2800" b="1" dirty="0">
                <a:solidFill>
                  <a:srgbClr val="FF0000"/>
                </a:solidFill>
                <a:latin typeface="Times New Roman" pitchFamily="18" charset="0"/>
                <a:cs typeface="Times New Roman" pitchFamily="18" charset="0"/>
              </a:rPr>
              <a:t> </a:t>
            </a:r>
          </a:p>
          <a:p>
            <a:pPr marL="457200" indent="-457200">
              <a:buFont typeface="Wingdings 2" panose="05020102010507070707" pitchFamily="18" charset="2"/>
              <a:buChar char="C"/>
            </a:pPr>
            <a:r>
              <a:rPr lang="en-US" sz="2800" b="1" dirty="0" err="1">
                <a:solidFill>
                  <a:srgbClr val="FF0000"/>
                </a:solidFill>
                <a:latin typeface="Times New Roman" pitchFamily="18" charset="0"/>
                <a:cs typeface="Times New Roman" pitchFamily="18" charset="0"/>
              </a:rPr>
              <a:t>chiến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sĩ</a:t>
            </a:r>
            <a:r>
              <a:rPr lang="en-US" sz="2800" b="1" dirty="0">
                <a:solidFill>
                  <a:srgbClr val="FF0000"/>
                </a:solidFill>
                <a:latin typeface="Times New Roman" pitchFamily="18" charset="0"/>
                <a:cs typeface="Times New Roman" pitchFamily="18" charset="0"/>
              </a:rPr>
              <a:t> </a:t>
            </a:r>
          </a:p>
          <a:p>
            <a:pPr marL="457200" indent="-457200">
              <a:buFont typeface="Wingdings 2" panose="05020102010507070707" pitchFamily="18" charset="2"/>
              <a:buChar char="C"/>
            </a:pPr>
            <a:r>
              <a:rPr lang="en-US" sz="2800" b="1" dirty="0" err="1">
                <a:solidFill>
                  <a:srgbClr val="FF0000"/>
                </a:solidFill>
                <a:latin typeface="Times New Roman" pitchFamily="18" charset="0"/>
                <a:cs typeface="Times New Roman" pitchFamily="18" charset="0"/>
              </a:rPr>
              <a:t>hiệp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sĩ</a:t>
            </a:r>
            <a:r>
              <a:rPr lang="en-US" sz="2800" b="1" dirty="0">
                <a:solidFill>
                  <a:srgbClr val="FF0000"/>
                </a:solidFill>
                <a:latin typeface="Times New Roman" pitchFamily="18" charset="0"/>
                <a:cs typeface="Times New Roman" pitchFamily="18" charset="0"/>
              </a:rPr>
              <a:t> </a:t>
            </a:r>
          </a:p>
          <a:p>
            <a:pPr marL="457200" indent="-457200">
              <a:buFont typeface="Wingdings 2" panose="05020102010507070707" pitchFamily="18" charset="2"/>
              <a:buChar char="C"/>
            </a:pPr>
            <a:r>
              <a:rPr lang="en-US" sz="2800" b="1" dirty="0" err="1">
                <a:solidFill>
                  <a:srgbClr val="FF0000"/>
                </a:solidFill>
                <a:latin typeface="Times New Roman" pitchFamily="18" charset="0"/>
                <a:cs typeface="Times New Roman" pitchFamily="18" charset="0"/>
              </a:rPr>
              <a:t>dũng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sĩ</a:t>
            </a:r>
            <a:endParaRPr lang="en-US" sz="2800" b="1" dirty="0">
              <a:solidFill>
                <a:srgbClr val="FF0000"/>
              </a:solidFill>
              <a:latin typeface="Times New Roman" pitchFamily="18" charset="0"/>
              <a:cs typeface="Times New Roman" pitchFamily="18" charset="0"/>
            </a:endParaRPr>
          </a:p>
          <a:p>
            <a:pPr marL="457200" indent="-457200">
              <a:buFont typeface="Wingdings 2" panose="05020102010507070707" pitchFamily="18" charset="2"/>
              <a:buChar char="C"/>
            </a:pPr>
            <a:r>
              <a:rPr lang="en-US" sz="2800" b="1" dirty="0" err="1">
                <a:solidFill>
                  <a:srgbClr val="FF0000"/>
                </a:solidFill>
                <a:latin typeface="Times New Roman" pitchFamily="18" charset="0"/>
                <a:cs typeface="Times New Roman" pitchFamily="18" charset="0"/>
              </a:rPr>
              <a:t>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hùng</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134836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2-9-1945: BÁC HỒ ĐỌC &quot;TUYÊN NGÔN ĐỘC... - LỊCH SỬ VIỆT NAM | Facebook"/>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2-9-1945: BÁC HỒ ĐỌC &quot;TUYÊN NGÔN ĐỘC... - LỊCH SỬ VIỆT NAM | Facebook"/>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2-9-1945: BÁC HỒ ĐỌC &quot;TUYÊN NGÔN ĐỘC... - LỊCH SỬ VIỆT NAM | Facebook"/>
          <p:cNvSpPr>
            <a:spLocks noChangeAspect="1" noChangeArrowheads="1"/>
          </p:cNvSpPr>
          <p:nvPr/>
        </p:nvSpPr>
        <p:spPr bwMode="auto">
          <a:xfrm>
            <a:off x="613833" y="1603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LỊCH SỬ VIỆT NAM - 2-9-1945: BÁC HỒ ĐỌC &quot;TUYÊN NGÔN ĐỘC LẬP&quot; Cách ..."/>
          <p:cNvSpPr>
            <a:spLocks noChangeAspect="1" noChangeArrowheads="1"/>
          </p:cNvSpPr>
          <p:nvPr/>
        </p:nvSpPr>
        <p:spPr bwMode="auto">
          <a:xfrm>
            <a:off x="817033" y="3127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LỊCH SỬ VIỆT NAM - 2-9-1945: BÁC HỒ ĐỌC &quot;TUYÊN NGÔN ĐỘC LẬP&quot; Cách ..."/>
          <p:cNvSpPr>
            <a:spLocks noChangeAspect="1" noChangeArrowheads="1"/>
          </p:cNvSpPr>
          <p:nvPr/>
        </p:nvSpPr>
        <p:spPr bwMode="auto">
          <a:xfrm>
            <a:off x="1020233" y="4651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293654139"/>
              </p:ext>
            </p:extLst>
          </p:nvPr>
        </p:nvGraphicFramePr>
        <p:xfrm>
          <a:off x="90505" y="512112"/>
          <a:ext cx="12191999" cy="5888688"/>
        </p:xfrm>
        <a:graphic>
          <a:graphicData uri="http://schemas.openxmlformats.org/drawingml/2006/table">
            <a:tbl>
              <a:tblPr firstRow="1" bandRow="1">
                <a:tableStyleId>{5C22544A-7EE6-4342-B048-85BDC9FD1C3A}</a:tableStyleId>
              </a:tblPr>
              <a:tblGrid>
                <a:gridCol w="2551096">
                  <a:extLst>
                    <a:ext uri="{9D8B030D-6E8A-4147-A177-3AD203B41FA5}">
                      <a16:colId xmlns:a16="http://schemas.microsoft.com/office/drawing/2014/main" val="20000"/>
                    </a:ext>
                  </a:extLst>
                </a:gridCol>
                <a:gridCol w="9640903">
                  <a:extLst>
                    <a:ext uri="{9D8B030D-6E8A-4147-A177-3AD203B41FA5}">
                      <a16:colId xmlns:a16="http://schemas.microsoft.com/office/drawing/2014/main" val="20002"/>
                    </a:ext>
                  </a:extLst>
                </a:gridCol>
              </a:tblGrid>
              <a:tr h="659922">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10000"/>
                  </a:ext>
                </a:extLst>
              </a:tr>
              <a:tr h="644336">
                <a:tc>
                  <a:txBody>
                    <a:bodyPr/>
                    <a:lstStyle/>
                    <a:p>
                      <a:endParaRPr lang="en-US"/>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936257">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895040">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85232702"/>
                  </a:ext>
                </a:extLst>
              </a:tr>
              <a:tr h="945620">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807353838"/>
                  </a:ext>
                </a:extLst>
              </a:tr>
              <a:tr h="808702">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255140992"/>
                  </a:ext>
                </a:extLst>
              </a:tr>
              <a:tr h="998811">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bl>
          </a:graphicData>
        </a:graphic>
      </p:graphicFrame>
      <p:sp>
        <p:nvSpPr>
          <p:cNvPr id="9" name="TextBox 8"/>
          <p:cNvSpPr txBox="1"/>
          <p:nvPr/>
        </p:nvSpPr>
        <p:spPr>
          <a:xfrm>
            <a:off x="-437318" y="605743"/>
            <a:ext cx="3282119" cy="461665"/>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Từ</a:t>
            </a:r>
            <a:endParaRPr lang="en-US" sz="2400" b="1" dirty="0">
              <a:latin typeface="Times New Roman" pitchFamily="18" charset="0"/>
              <a:cs typeface="Times New Roman" pitchFamily="18" charset="0"/>
            </a:endParaRPr>
          </a:p>
        </p:txBody>
      </p:sp>
      <p:sp>
        <p:nvSpPr>
          <p:cNvPr id="13" name="TextBox 12"/>
          <p:cNvSpPr txBox="1"/>
          <p:nvPr/>
        </p:nvSpPr>
        <p:spPr>
          <a:xfrm>
            <a:off x="5884482" y="602802"/>
            <a:ext cx="3043767" cy="461665"/>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Nghĩa</a:t>
            </a:r>
            <a:endParaRPr lang="en-US" sz="2400" b="1" dirty="0">
              <a:latin typeface="Times New Roman" pitchFamily="18" charset="0"/>
              <a:cs typeface="Times New Roman" pitchFamily="18" charset="0"/>
            </a:endParaRPr>
          </a:p>
        </p:txBody>
      </p:sp>
      <p:sp>
        <p:nvSpPr>
          <p:cNvPr id="14" name="TextBox 13"/>
          <p:cNvSpPr txBox="1"/>
          <p:nvPr/>
        </p:nvSpPr>
        <p:spPr>
          <a:xfrm>
            <a:off x="618067" y="1249781"/>
            <a:ext cx="1222839" cy="461665"/>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Võ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sĩ</a:t>
            </a:r>
            <a:endParaRPr lang="en-US" sz="2400" dirty="0">
              <a:latin typeface="Times New Roman" pitchFamily="18" charset="0"/>
              <a:cs typeface="Times New Roman" pitchFamily="18" charset="0"/>
            </a:endParaRPr>
          </a:p>
        </p:txBody>
      </p:sp>
      <p:sp>
        <p:nvSpPr>
          <p:cNvPr id="16" name="TextBox 15"/>
          <p:cNvSpPr txBox="1"/>
          <p:nvPr/>
        </p:nvSpPr>
        <p:spPr>
          <a:xfrm>
            <a:off x="3048000" y="1266782"/>
            <a:ext cx="631124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võ</a:t>
            </a:r>
            <a:endParaRPr lang="en-US" sz="2400" dirty="0">
              <a:latin typeface="Times New Roman" pitchFamily="18" charset="0"/>
              <a:cs typeface="Times New Roman" pitchFamily="18" charset="0"/>
            </a:endParaRPr>
          </a:p>
        </p:txBody>
      </p:sp>
      <p:sp>
        <p:nvSpPr>
          <p:cNvPr id="17" name="TextBox 16"/>
          <p:cNvSpPr txBox="1"/>
          <p:nvPr/>
        </p:nvSpPr>
        <p:spPr>
          <a:xfrm>
            <a:off x="80221" y="1961540"/>
            <a:ext cx="2358179"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Tráng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sĩ</a:t>
            </a:r>
            <a:endParaRPr lang="en-US" sz="2400" dirty="0">
              <a:latin typeface="Times New Roman" pitchFamily="18" charset="0"/>
              <a:cs typeface="Times New Roman" pitchFamily="18" charset="0"/>
            </a:endParaRPr>
          </a:p>
        </p:txBody>
      </p:sp>
      <p:sp>
        <p:nvSpPr>
          <p:cNvPr id="19" name="TextBox 18"/>
          <p:cNvSpPr txBox="1"/>
          <p:nvPr/>
        </p:nvSpPr>
        <p:spPr>
          <a:xfrm>
            <a:off x="3014281" y="1872910"/>
            <a:ext cx="8850308"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a:t>
            </a:r>
          </a:p>
        </p:txBody>
      </p:sp>
      <p:sp>
        <p:nvSpPr>
          <p:cNvPr id="20" name="TextBox 19"/>
          <p:cNvSpPr txBox="1"/>
          <p:nvPr/>
        </p:nvSpPr>
        <p:spPr>
          <a:xfrm>
            <a:off x="152613" y="2834238"/>
            <a:ext cx="2285788"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sĩ</a:t>
            </a:r>
            <a:endParaRPr lang="en-US" sz="2400" dirty="0">
              <a:latin typeface="Times New Roman" pitchFamily="18" charset="0"/>
              <a:cs typeface="Times New Roman" pitchFamily="18" charset="0"/>
            </a:endParaRPr>
          </a:p>
        </p:txBody>
      </p:sp>
      <p:sp>
        <p:nvSpPr>
          <p:cNvPr id="22" name="TextBox 21"/>
          <p:cNvSpPr txBox="1"/>
          <p:nvPr/>
        </p:nvSpPr>
        <p:spPr>
          <a:xfrm>
            <a:off x="3028621" y="2824848"/>
            <a:ext cx="8491407" cy="461665"/>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ngũ</a:t>
            </a:r>
            <a:r>
              <a:rPr lang="en-US" sz="2400" dirty="0">
                <a:latin typeface="Times New Roman" pitchFamily="18" charset="0"/>
                <a:cs typeface="Times New Roman" pitchFamily="18" charset="0"/>
              </a:rPr>
              <a:t>.</a:t>
            </a:r>
          </a:p>
        </p:txBody>
      </p:sp>
      <p:sp>
        <p:nvSpPr>
          <p:cNvPr id="18" name="TextBox 17">
            <a:extLst>
              <a:ext uri="{FF2B5EF4-FFF2-40B4-BE49-F238E27FC236}">
                <a16:creationId xmlns:a16="http://schemas.microsoft.com/office/drawing/2014/main" id="{4D37BCFF-C3A6-44C1-A606-BDCD27B5F945}"/>
              </a:ext>
            </a:extLst>
          </p:cNvPr>
          <p:cNvSpPr txBox="1"/>
          <p:nvPr/>
        </p:nvSpPr>
        <p:spPr>
          <a:xfrm>
            <a:off x="80539" y="3808015"/>
            <a:ext cx="2285788"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sĩ</a:t>
            </a:r>
            <a:endParaRPr lang="en-US" sz="2400"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9827FF15-2773-4B41-8889-E5B5BA00FE3D}"/>
              </a:ext>
            </a:extLst>
          </p:cNvPr>
          <p:cNvSpPr txBox="1"/>
          <p:nvPr/>
        </p:nvSpPr>
        <p:spPr>
          <a:xfrm>
            <a:off x="116417" y="4735440"/>
            <a:ext cx="2285788"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Dũng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sĩ</a:t>
            </a:r>
            <a:endParaRPr lang="en-US" sz="2400"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8E2516E3-C783-4058-9836-F44AC18116C8}"/>
              </a:ext>
            </a:extLst>
          </p:cNvPr>
          <p:cNvSpPr txBox="1"/>
          <p:nvPr/>
        </p:nvSpPr>
        <p:spPr>
          <a:xfrm>
            <a:off x="152611" y="5423657"/>
            <a:ext cx="2285788" cy="461665"/>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Anh </a:t>
            </a:r>
            <a:r>
              <a:rPr lang="en-US" sz="2400" dirty="0" err="1">
                <a:latin typeface="Times New Roman" pitchFamily="18" charset="0"/>
                <a:cs typeface="Times New Roman" pitchFamily="18" charset="0"/>
              </a:rPr>
              <a:t>hùng</a:t>
            </a:r>
            <a:endParaRPr lang="en-US" sz="2400"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340D444-B2CA-4BDC-9BEE-5F910F8CDC17}"/>
              </a:ext>
            </a:extLst>
          </p:cNvPr>
          <p:cNvSpPr txBox="1"/>
          <p:nvPr/>
        </p:nvSpPr>
        <p:spPr>
          <a:xfrm>
            <a:off x="3003221" y="3649205"/>
            <a:ext cx="8491407" cy="461665"/>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sẵn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a:t>
            </a:r>
          </a:p>
        </p:txBody>
      </p:sp>
      <p:sp>
        <p:nvSpPr>
          <p:cNvPr id="25" name="TextBox 24">
            <a:extLst>
              <a:ext uri="{FF2B5EF4-FFF2-40B4-BE49-F238E27FC236}">
                <a16:creationId xmlns:a16="http://schemas.microsoft.com/office/drawing/2014/main" id="{715DC106-4A04-4B5D-917F-9E12EC7E5AB3}"/>
              </a:ext>
            </a:extLst>
          </p:cNvPr>
          <p:cNvSpPr txBox="1"/>
          <p:nvPr/>
        </p:nvSpPr>
        <p:spPr>
          <a:xfrm>
            <a:off x="3003219" y="4576815"/>
            <a:ext cx="8491407" cy="830997"/>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hiểm</a:t>
            </a:r>
            <a:r>
              <a:rPr lang="en-US" sz="2400" dirty="0">
                <a:latin typeface="Times New Roman" pitchFamily="18" charset="0"/>
                <a:cs typeface="Times New Roman" pitchFamily="18" charset="0"/>
              </a:rPr>
              <a:t>.</a:t>
            </a:r>
          </a:p>
        </p:txBody>
      </p:sp>
      <p:sp>
        <p:nvSpPr>
          <p:cNvPr id="26" name="TextBox 25">
            <a:extLst>
              <a:ext uri="{FF2B5EF4-FFF2-40B4-BE49-F238E27FC236}">
                <a16:creationId xmlns:a16="http://schemas.microsoft.com/office/drawing/2014/main" id="{95A02666-27B0-42CC-91FA-CD066E9843C7}"/>
              </a:ext>
            </a:extLst>
          </p:cNvPr>
          <p:cNvSpPr txBox="1"/>
          <p:nvPr/>
        </p:nvSpPr>
        <p:spPr>
          <a:xfrm>
            <a:off x="2977819" y="5430415"/>
            <a:ext cx="8491407" cy="461665"/>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p:txBody>
      </p:sp>
      <p:sp>
        <p:nvSpPr>
          <p:cNvPr id="11" name="Rectangle 10">
            <a:extLst>
              <a:ext uri="{FF2B5EF4-FFF2-40B4-BE49-F238E27FC236}">
                <a16:creationId xmlns:a16="http://schemas.microsoft.com/office/drawing/2014/main" id="{7E449DF6-5C28-4F37-BA3C-B5BB434EFBF7}"/>
              </a:ext>
            </a:extLst>
          </p:cNvPr>
          <p:cNvSpPr/>
          <p:nvPr/>
        </p:nvSpPr>
        <p:spPr>
          <a:xfrm>
            <a:off x="80221" y="3547990"/>
            <a:ext cx="12187979" cy="1087763"/>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57400" indent="-2057400">
              <a:spcBef>
                <a:spcPts val="1200"/>
              </a:spcBef>
            </a:pPr>
            <a:endParaRPr lang="en-US" sz="2400" dirty="0">
              <a:latin typeface="Times New Roman" pitchFamily="18" charset="0"/>
              <a:cs typeface="Times New Roman" pitchFamily="18" charset="0"/>
            </a:endParaRPr>
          </a:p>
          <a:p>
            <a:pPr marL="2057400" indent="-2057400">
              <a:spcBef>
                <a:spcPts val="1200"/>
              </a:spcBef>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sẵn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a:t>
            </a:r>
          </a:p>
          <a:p>
            <a:pPr algn="ctr"/>
            <a:endParaRPr lang="vi-VN" sz="2400" dirty="0"/>
          </a:p>
        </p:txBody>
      </p:sp>
    </p:spTree>
    <p:extLst>
      <p:ext uri="{BB962C8B-B14F-4D97-AF65-F5344CB8AC3E}">
        <p14:creationId xmlns:p14="http://schemas.microsoft.com/office/powerpoint/2010/main" val="325622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iterate type="lt">
                                    <p:tmPct val="0"/>
                                  </p:iterate>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6" grpId="0"/>
      <p:bldP spid="17" grpId="0"/>
      <p:bldP spid="19" grpId="0"/>
      <p:bldP spid="20" grpId="0"/>
      <p:bldP spid="22" grpId="0"/>
      <p:bldP spid="18" grpId="0"/>
      <p:bldP spid="21" grpId="0"/>
      <p:bldP spid="23" grpId="0"/>
      <p:bldP spid="24" grpId="0"/>
      <p:bldP spid="25" grpId="0"/>
      <p:bldP spid="26"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13"/>
        <p:cNvGrpSpPr/>
        <p:nvPr/>
      </p:nvGrpSpPr>
      <p:grpSpPr>
        <a:xfrm>
          <a:off x="0" y="0"/>
          <a:ext cx="0" cy="0"/>
          <a:chOff x="0" y="0"/>
          <a:chExt cx="0" cy="0"/>
        </a:xfrm>
      </p:grpSpPr>
      <p:sp>
        <p:nvSpPr>
          <p:cNvPr id="36" name="Freeform 35"/>
          <p:cNvSpPr/>
          <p:nvPr/>
        </p:nvSpPr>
        <p:spPr>
          <a:xfrm rot="17846519">
            <a:off x="9950594" y="4125614"/>
            <a:ext cx="1494586" cy="399550"/>
          </a:xfrm>
          <a:custGeom>
            <a:avLst/>
            <a:gdLst>
              <a:gd name="connsiteX0" fmla="*/ 0 w 1031081"/>
              <a:gd name="connsiteY0" fmla="*/ 0 h 623888"/>
              <a:gd name="connsiteX1" fmla="*/ 100012 w 1031081"/>
              <a:gd name="connsiteY1" fmla="*/ 271463 h 623888"/>
              <a:gd name="connsiteX2" fmla="*/ 585787 w 1031081"/>
              <a:gd name="connsiteY2" fmla="*/ 228600 h 623888"/>
              <a:gd name="connsiteX3" fmla="*/ 957262 w 1031081"/>
              <a:gd name="connsiteY3" fmla="*/ 571500 h 623888"/>
              <a:gd name="connsiteX4" fmla="*/ 1028700 w 1031081"/>
              <a:gd name="connsiteY4" fmla="*/ 542925 h 62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081" h="623888">
                <a:moveTo>
                  <a:pt x="0" y="0"/>
                </a:moveTo>
                <a:cubicBezTo>
                  <a:pt x="1190" y="116681"/>
                  <a:pt x="2381" y="233363"/>
                  <a:pt x="100012" y="271463"/>
                </a:cubicBezTo>
                <a:cubicBezTo>
                  <a:pt x="197643" y="309563"/>
                  <a:pt x="442912" y="178594"/>
                  <a:pt x="585787" y="228600"/>
                </a:cubicBezTo>
                <a:cubicBezTo>
                  <a:pt x="728662" y="278606"/>
                  <a:pt x="883443" y="519113"/>
                  <a:pt x="957262" y="571500"/>
                </a:cubicBezTo>
                <a:cubicBezTo>
                  <a:pt x="1031081" y="623888"/>
                  <a:pt x="1029890" y="583406"/>
                  <a:pt x="1028700" y="542925"/>
                </a:cubicBezTo>
              </a:path>
            </a:pathLst>
          </a:custGeom>
          <a:ln>
            <a:solidFill>
              <a:schemeClr val="accent2">
                <a:lumMod val="75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4" name="Freeform 33"/>
          <p:cNvSpPr/>
          <p:nvPr/>
        </p:nvSpPr>
        <p:spPr>
          <a:xfrm>
            <a:off x="1928813" y="2543174"/>
            <a:ext cx="928688" cy="942975"/>
          </a:xfrm>
          <a:custGeom>
            <a:avLst/>
            <a:gdLst>
              <a:gd name="connsiteX0" fmla="*/ 1016794 w 1016794"/>
              <a:gd name="connsiteY0" fmla="*/ 1785938 h 1785938"/>
              <a:gd name="connsiteX1" fmla="*/ 645319 w 1016794"/>
              <a:gd name="connsiteY1" fmla="*/ 1385888 h 1785938"/>
              <a:gd name="connsiteX2" fmla="*/ 516731 w 1016794"/>
              <a:gd name="connsiteY2" fmla="*/ 585788 h 1785938"/>
              <a:gd name="connsiteX3" fmla="*/ 73819 w 1016794"/>
              <a:gd name="connsiteY3" fmla="*/ 528638 h 1785938"/>
              <a:gd name="connsiteX4" fmla="*/ 73819 w 1016794"/>
              <a:gd name="connsiteY4" fmla="*/ 0 h 1785938"/>
              <a:gd name="connsiteX5" fmla="*/ 73819 w 1016794"/>
              <a:gd name="connsiteY5" fmla="*/ 0 h 1785938"/>
              <a:gd name="connsiteX6" fmla="*/ 45244 w 1016794"/>
              <a:gd name="connsiteY6" fmla="*/ 28575 h 17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794" h="1785938">
                <a:moveTo>
                  <a:pt x="1016794" y="1785938"/>
                </a:moveTo>
                <a:cubicBezTo>
                  <a:pt x="872728" y="1685925"/>
                  <a:pt x="728663" y="1585913"/>
                  <a:pt x="645319" y="1385888"/>
                </a:cubicBezTo>
                <a:cubicBezTo>
                  <a:pt x="561975" y="1185863"/>
                  <a:pt x="611981" y="728663"/>
                  <a:pt x="516731" y="585788"/>
                </a:cubicBezTo>
                <a:cubicBezTo>
                  <a:pt x="421481" y="442913"/>
                  <a:pt x="147638" y="626269"/>
                  <a:pt x="73819" y="528638"/>
                </a:cubicBezTo>
                <a:cubicBezTo>
                  <a:pt x="0" y="431007"/>
                  <a:pt x="73819" y="0"/>
                  <a:pt x="73819" y="0"/>
                </a:cubicBezTo>
                <a:lnTo>
                  <a:pt x="73819" y="0"/>
                </a:lnTo>
                <a:lnTo>
                  <a:pt x="45244" y="28575"/>
                </a:lnTo>
              </a:path>
            </a:pathLst>
          </a:custGeom>
          <a:noFill/>
          <a:ln>
            <a:solidFill>
              <a:schemeClr val="accent2">
                <a:lumMod val="5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dirty="0">
              <a:solidFill>
                <a:schemeClr val="accent1"/>
              </a:solidFill>
            </a:endParaRPr>
          </a:p>
        </p:txBody>
      </p:sp>
      <p:sp>
        <p:nvSpPr>
          <p:cNvPr id="31" name="Freeform 30"/>
          <p:cNvSpPr/>
          <p:nvPr/>
        </p:nvSpPr>
        <p:spPr>
          <a:xfrm rot="15170012">
            <a:off x="8301104" y="2443163"/>
            <a:ext cx="928688" cy="942975"/>
          </a:xfrm>
          <a:custGeom>
            <a:avLst/>
            <a:gdLst>
              <a:gd name="connsiteX0" fmla="*/ 1016794 w 1016794"/>
              <a:gd name="connsiteY0" fmla="*/ 1785938 h 1785938"/>
              <a:gd name="connsiteX1" fmla="*/ 645319 w 1016794"/>
              <a:gd name="connsiteY1" fmla="*/ 1385888 h 1785938"/>
              <a:gd name="connsiteX2" fmla="*/ 516731 w 1016794"/>
              <a:gd name="connsiteY2" fmla="*/ 585788 h 1785938"/>
              <a:gd name="connsiteX3" fmla="*/ 73819 w 1016794"/>
              <a:gd name="connsiteY3" fmla="*/ 528638 h 1785938"/>
              <a:gd name="connsiteX4" fmla="*/ 73819 w 1016794"/>
              <a:gd name="connsiteY4" fmla="*/ 0 h 1785938"/>
              <a:gd name="connsiteX5" fmla="*/ 73819 w 1016794"/>
              <a:gd name="connsiteY5" fmla="*/ 0 h 1785938"/>
              <a:gd name="connsiteX6" fmla="*/ 45244 w 1016794"/>
              <a:gd name="connsiteY6" fmla="*/ 28575 h 17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794" h="1785938">
                <a:moveTo>
                  <a:pt x="1016794" y="1785938"/>
                </a:moveTo>
                <a:cubicBezTo>
                  <a:pt x="872728" y="1685925"/>
                  <a:pt x="728663" y="1585913"/>
                  <a:pt x="645319" y="1385888"/>
                </a:cubicBezTo>
                <a:cubicBezTo>
                  <a:pt x="561975" y="1185863"/>
                  <a:pt x="611981" y="728663"/>
                  <a:pt x="516731" y="585788"/>
                </a:cubicBezTo>
                <a:cubicBezTo>
                  <a:pt x="421481" y="442913"/>
                  <a:pt x="147638" y="626269"/>
                  <a:pt x="73819" y="528638"/>
                </a:cubicBezTo>
                <a:cubicBezTo>
                  <a:pt x="0" y="431007"/>
                  <a:pt x="73819" y="0"/>
                  <a:pt x="73819" y="0"/>
                </a:cubicBezTo>
                <a:lnTo>
                  <a:pt x="73819" y="0"/>
                </a:lnTo>
                <a:lnTo>
                  <a:pt x="45244" y="28575"/>
                </a:lnTo>
              </a:path>
            </a:pathLst>
          </a:custGeom>
          <a:noFill/>
          <a:ln>
            <a:solidFill>
              <a:schemeClr val="accent3">
                <a:lumMod val="5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dirty="0">
              <a:solidFill>
                <a:schemeClr val="accent1"/>
              </a:solidFill>
            </a:endParaRPr>
          </a:p>
        </p:txBody>
      </p:sp>
      <p:grpSp>
        <p:nvGrpSpPr>
          <p:cNvPr id="2" name="Google Shape;11014;p41"/>
          <p:cNvGrpSpPr/>
          <p:nvPr/>
        </p:nvGrpSpPr>
        <p:grpSpPr>
          <a:xfrm>
            <a:off x="-779992" y="2859531"/>
            <a:ext cx="12971992" cy="2073939"/>
            <a:chOff x="2499125" y="2742675"/>
            <a:chExt cx="4885750" cy="781125"/>
          </a:xfrm>
        </p:grpSpPr>
        <p:sp>
          <p:nvSpPr>
            <p:cNvPr id="11015" name="Google Shape;11015;p41"/>
            <p:cNvSpPr/>
            <p:nvPr/>
          </p:nvSpPr>
          <p:spPr>
            <a:xfrm>
              <a:off x="2499125" y="2742675"/>
              <a:ext cx="4885750" cy="781125"/>
            </a:xfrm>
            <a:custGeom>
              <a:avLst/>
              <a:gdLst/>
              <a:ahLst/>
              <a:cxnLst/>
              <a:rect l="l" t="t" r="r" b="b"/>
              <a:pathLst>
                <a:path w="195430" h="31245" extrusionOk="0">
                  <a:moveTo>
                    <a:pt x="186282" y="1"/>
                  </a:moveTo>
                  <a:cubicBezTo>
                    <a:pt x="174026" y="1"/>
                    <a:pt x="163161" y="2657"/>
                    <a:pt x="153219" y="5567"/>
                  </a:cubicBezTo>
                  <a:lnTo>
                    <a:pt x="152454" y="5792"/>
                  </a:lnTo>
                  <a:cubicBezTo>
                    <a:pt x="143833" y="8314"/>
                    <a:pt x="134961" y="10916"/>
                    <a:pt x="126361" y="10916"/>
                  </a:cubicBezTo>
                  <a:cubicBezTo>
                    <a:pt x="125122" y="10916"/>
                    <a:pt x="123888" y="10862"/>
                    <a:pt x="122662" y="10746"/>
                  </a:cubicBezTo>
                  <a:cubicBezTo>
                    <a:pt x="117813" y="10297"/>
                    <a:pt x="112904" y="8873"/>
                    <a:pt x="107710" y="7374"/>
                  </a:cubicBezTo>
                  <a:cubicBezTo>
                    <a:pt x="100829" y="5384"/>
                    <a:pt x="93735" y="3332"/>
                    <a:pt x="86077" y="3332"/>
                  </a:cubicBezTo>
                  <a:cubicBezTo>
                    <a:pt x="85368" y="3332"/>
                    <a:pt x="84655" y="3350"/>
                    <a:pt x="83936" y="3386"/>
                  </a:cubicBezTo>
                  <a:cubicBezTo>
                    <a:pt x="77963" y="3686"/>
                    <a:pt x="72514" y="5283"/>
                    <a:pt x="67237" y="6826"/>
                  </a:cubicBezTo>
                  <a:cubicBezTo>
                    <a:pt x="64479" y="7636"/>
                    <a:pt x="61871" y="8400"/>
                    <a:pt x="59278" y="8955"/>
                  </a:cubicBezTo>
                  <a:cubicBezTo>
                    <a:pt x="53162" y="10267"/>
                    <a:pt x="46671" y="10521"/>
                    <a:pt x="39799" y="10799"/>
                  </a:cubicBezTo>
                  <a:cubicBezTo>
                    <a:pt x="27814" y="11271"/>
                    <a:pt x="15418" y="11766"/>
                    <a:pt x="4168" y="18099"/>
                  </a:cubicBezTo>
                  <a:cubicBezTo>
                    <a:pt x="1380" y="19665"/>
                    <a:pt x="1" y="22918"/>
                    <a:pt x="818" y="26006"/>
                  </a:cubicBezTo>
                  <a:cubicBezTo>
                    <a:pt x="1626" y="29096"/>
                    <a:pt x="4413" y="31245"/>
                    <a:pt x="7606" y="31245"/>
                  </a:cubicBezTo>
                  <a:cubicBezTo>
                    <a:pt x="7612" y="31245"/>
                    <a:pt x="7618" y="31245"/>
                    <a:pt x="7623" y="31245"/>
                  </a:cubicBezTo>
                  <a:cubicBezTo>
                    <a:pt x="7637" y="31245"/>
                    <a:pt x="7651" y="31245"/>
                    <a:pt x="7665" y="31245"/>
                  </a:cubicBezTo>
                  <a:cubicBezTo>
                    <a:pt x="8857" y="31245"/>
                    <a:pt x="10026" y="30931"/>
                    <a:pt x="11063" y="30345"/>
                  </a:cubicBezTo>
                  <a:cubicBezTo>
                    <a:pt x="19360" y="25676"/>
                    <a:pt x="29561" y="25271"/>
                    <a:pt x="40353" y="24844"/>
                  </a:cubicBezTo>
                  <a:cubicBezTo>
                    <a:pt x="47518" y="24559"/>
                    <a:pt x="54923" y="24267"/>
                    <a:pt x="62223" y="22701"/>
                  </a:cubicBezTo>
                  <a:cubicBezTo>
                    <a:pt x="65326" y="22041"/>
                    <a:pt x="68309" y="21164"/>
                    <a:pt x="71187" y="20317"/>
                  </a:cubicBezTo>
                  <a:cubicBezTo>
                    <a:pt x="75887" y="18946"/>
                    <a:pt x="80323" y="17642"/>
                    <a:pt x="84648" y="17424"/>
                  </a:cubicBezTo>
                  <a:cubicBezTo>
                    <a:pt x="85115" y="17400"/>
                    <a:pt x="85583" y="17389"/>
                    <a:pt x="86053" y="17389"/>
                  </a:cubicBezTo>
                  <a:cubicBezTo>
                    <a:pt x="91745" y="17389"/>
                    <a:pt x="97614" y="19086"/>
                    <a:pt x="103797" y="20879"/>
                  </a:cubicBezTo>
                  <a:cubicBezTo>
                    <a:pt x="109396" y="22498"/>
                    <a:pt x="115175" y="24162"/>
                    <a:pt x="121343" y="24747"/>
                  </a:cubicBezTo>
                  <a:cubicBezTo>
                    <a:pt x="123067" y="24904"/>
                    <a:pt x="124768" y="24979"/>
                    <a:pt x="126454" y="24979"/>
                  </a:cubicBezTo>
                  <a:cubicBezTo>
                    <a:pt x="136932" y="24979"/>
                    <a:pt x="146811" y="22094"/>
                    <a:pt x="156397" y="19283"/>
                  </a:cubicBezTo>
                  <a:lnTo>
                    <a:pt x="157161" y="19058"/>
                  </a:lnTo>
                  <a:cubicBezTo>
                    <a:pt x="166087" y="16454"/>
                    <a:pt x="175765" y="14058"/>
                    <a:pt x="186291" y="14058"/>
                  </a:cubicBezTo>
                  <a:cubicBezTo>
                    <a:pt x="186884" y="14058"/>
                    <a:pt x="187479" y="14066"/>
                    <a:pt x="188077" y="14082"/>
                  </a:cubicBezTo>
                  <a:lnTo>
                    <a:pt x="188265" y="14082"/>
                  </a:lnTo>
                  <a:cubicBezTo>
                    <a:pt x="188297" y="14082"/>
                    <a:pt x="188329" y="14082"/>
                    <a:pt x="188362" y="14082"/>
                  </a:cubicBezTo>
                  <a:cubicBezTo>
                    <a:pt x="192200" y="14082"/>
                    <a:pt x="195333" y="10991"/>
                    <a:pt x="195377" y="7149"/>
                  </a:cubicBezTo>
                  <a:cubicBezTo>
                    <a:pt x="195430" y="3266"/>
                    <a:pt x="192327" y="81"/>
                    <a:pt x="188445" y="29"/>
                  </a:cubicBezTo>
                  <a:cubicBezTo>
                    <a:pt x="187719" y="10"/>
                    <a:pt x="186998" y="1"/>
                    <a:pt x="186282" y="1"/>
                  </a:cubicBezTo>
                  <a:close/>
                </a:path>
              </a:pathLst>
            </a:custGeom>
            <a:solidFill>
              <a:srgbClr val="FFFFFF">
                <a:alpha val="3575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16" name="Google Shape;11016;p41"/>
            <p:cNvSpPr/>
            <p:nvPr/>
          </p:nvSpPr>
          <p:spPr>
            <a:xfrm>
              <a:off x="2993975" y="3007575"/>
              <a:ext cx="703250" cy="406425"/>
            </a:xfrm>
            <a:custGeom>
              <a:avLst/>
              <a:gdLst/>
              <a:ahLst/>
              <a:cxnLst/>
              <a:rect l="l" t="t" r="r" b="b"/>
              <a:pathLst>
                <a:path w="28130" h="16257" extrusionOk="0">
                  <a:moveTo>
                    <a:pt x="24741" y="0"/>
                  </a:moveTo>
                  <a:cubicBezTo>
                    <a:pt x="23182" y="75"/>
                    <a:pt x="21601" y="135"/>
                    <a:pt x="19997" y="203"/>
                  </a:cubicBezTo>
                  <a:cubicBezTo>
                    <a:pt x="13372" y="465"/>
                    <a:pt x="6619" y="735"/>
                    <a:pt x="1" y="1994"/>
                  </a:cubicBezTo>
                  <a:cubicBezTo>
                    <a:pt x="1" y="2264"/>
                    <a:pt x="23" y="2564"/>
                    <a:pt x="46" y="2901"/>
                  </a:cubicBezTo>
                  <a:cubicBezTo>
                    <a:pt x="271" y="6109"/>
                    <a:pt x="181" y="9362"/>
                    <a:pt x="226" y="12577"/>
                  </a:cubicBezTo>
                  <a:cubicBezTo>
                    <a:pt x="241" y="13798"/>
                    <a:pt x="271" y="15058"/>
                    <a:pt x="480" y="16257"/>
                  </a:cubicBezTo>
                  <a:cubicBezTo>
                    <a:pt x="6671" y="14795"/>
                    <a:pt x="13484" y="14525"/>
                    <a:pt x="20559" y="14241"/>
                  </a:cubicBezTo>
                  <a:cubicBezTo>
                    <a:pt x="23018" y="14143"/>
                    <a:pt x="25506" y="14046"/>
                    <a:pt x="28002" y="13896"/>
                  </a:cubicBezTo>
                  <a:cubicBezTo>
                    <a:pt x="28129" y="12847"/>
                    <a:pt x="28002" y="11700"/>
                    <a:pt x="27814" y="10666"/>
                  </a:cubicBezTo>
                  <a:cubicBezTo>
                    <a:pt x="27155" y="7016"/>
                    <a:pt x="26120" y="3441"/>
                    <a:pt x="24741" y="0"/>
                  </a:cubicBezTo>
                  <a:close/>
                </a:path>
              </a:pathLst>
            </a:custGeom>
            <a:solidFill>
              <a:srgbClr val="FFFFFF">
                <a:alpha val="3575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17" name="Google Shape;11017;p41"/>
            <p:cNvSpPr/>
            <p:nvPr/>
          </p:nvSpPr>
          <p:spPr>
            <a:xfrm>
              <a:off x="4160000" y="2825975"/>
              <a:ext cx="886850" cy="429325"/>
            </a:xfrm>
            <a:custGeom>
              <a:avLst/>
              <a:gdLst/>
              <a:ahLst/>
              <a:cxnLst/>
              <a:rect l="l" t="t" r="r" b="b"/>
              <a:pathLst>
                <a:path w="35474" h="17173" extrusionOk="0">
                  <a:moveTo>
                    <a:pt x="19632" y="0"/>
                  </a:moveTo>
                  <a:cubicBezTo>
                    <a:pt x="18924" y="0"/>
                    <a:pt x="18211" y="18"/>
                    <a:pt x="17494" y="54"/>
                  </a:cubicBezTo>
                  <a:cubicBezTo>
                    <a:pt x="11520" y="354"/>
                    <a:pt x="6071" y="1951"/>
                    <a:pt x="802" y="3494"/>
                  </a:cubicBezTo>
                  <a:lnTo>
                    <a:pt x="0" y="3734"/>
                  </a:lnTo>
                  <a:cubicBezTo>
                    <a:pt x="150" y="4259"/>
                    <a:pt x="255" y="4814"/>
                    <a:pt x="398" y="5278"/>
                  </a:cubicBezTo>
                  <a:cubicBezTo>
                    <a:pt x="1552" y="9011"/>
                    <a:pt x="2706" y="12743"/>
                    <a:pt x="3868" y="16476"/>
                  </a:cubicBezTo>
                  <a:cubicBezTo>
                    <a:pt x="3935" y="16708"/>
                    <a:pt x="4010" y="16940"/>
                    <a:pt x="4100" y="17173"/>
                  </a:cubicBezTo>
                  <a:lnTo>
                    <a:pt x="4760" y="16985"/>
                  </a:lnTo>
                  <a:cubicBezTo>
                    <a:pt x="9452" y="15606"/>
                    <a:pt x="13888" y="14310"/>
                    <a:pt x="18213" y="14085"/>
                  </a:cubicBezTo>
                  <a:cubicBezTo>
                    <a:pt x="18680" y="14061"/>
                    <a:pt x="19148" y="14049"/>
                    <a:pt x="19617" y="14049"/>
                  </a:cubicBezTo>
                  <a:cubicBezTo>
                    <a:pt x="24261" y="14049"/>
                    <a:pt x="29019" y="15184"/>
                    <a:pt x="33975" y="16566"/>
                  </a:cubicBezTo>
                  <a:cubicBezTo>
                    <a:pt x="34604" y="15089"/>
                    <a:pt x="34829" y="13433"/>
                    <a:pt x="34994" y="11814"/>
                  </a:cubicBezTo>
                  <a:cubicBezTo>
                    <a:pt x="35309" y="8688"/>
                    <a:pt x="35474" y="5548"/>
                    <a:pt x="35474" y="2408"/>
                  </a:cubicBezTo>
                  <a:cubicBezTo>
                    <a:pt x="30398" y="1066"/>
                    <a:pt x="25162" y="0"/>
                    <a:pt x="19632" y="0"/>
                  </a:cubicBezTo>
                  <a:close/>
                </a:path>
              </a:pathLst>
            </a:custGeom>
            <a:solidFill>
              <a:srgbClr val="FFFFFF">
                <a:alpha val="3575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18" name="Google Shape;11018;p41"/>
            <p:cNvSpPr/>
            <p:nvPr/>
          </p:nvSpPr>
          <p:spPr>
            <a:xfrm>
              <a:off x="5728875" y="2830500"/>
              <a:ext cx="922250" cy="520175"/>
            </a:xfrm>
            <a:custGeom>
              <a:avLst/>
              <a:gdLst/>
              <a:ahLst/>
              <a:cxnLst/>
              <a:rect l="l" t="t" r="r" b="b"/>
              <a:pathLst>
                <a:path w="36890" h="20807" extrusionOk="0">
                  <a:moveTo>
                    <a:pt x="31494" y="1"/>
                  </a:moveTo>
                  <a:cubicBezTo>
                    <a:pt x="28945" y="645"/>
                    <a:pt x="26457" y="1342"/>
                    <a:pt x="24021" y="2054"/>
                  </a:cubicBezTo>
                  <a:lnTo>
                    <a:pt x="23257" y="2279"/>
                  </a:lnTo>
                  <a:cubicBezTo>
                    <a:pt x="15582" y="4528"/>
                    <a:pt x="7705" y="6836"/>
                    <a:pt x="0" y="7316"/>
                  </a:cubicBezTo>
                  <a:cubicBezTo>
                    <a:pt x="427" y="8732"/>
                    <a:pt x="1139" y="10254"/>
                    <a:pt x="1514" y="11296"/>
                  </a:cubicBezTo>
                  <a:cubicBezTo>
                    <a:pt x="2713" y="14638"/>
                    <a:pt x="4287" y="17824"/>
                    <a:pt x="6213" y="20807"/>
                  </a:cubicBezTo>
                  <a:cubicBezTo>
                    <a:pt x="13431" y="19795"/>
                    <a:pt x="20394" y="17764"/>
                    <a:pt x="27207" y="15770"/>
                  </a:cubicBezTo>
                  <a:lnTo>
                    <a:pt x="27971" y="15545"/>
                  </a:lnTo>
                  <a:cubicBezTo>
                    <a:pt x="30864" y="14698"/>
                    <a:pt x="33832" y="13874"/>
                    <a:pt x="36890" y="13147"/>
                  </a:cubicBezTo>
                  <a:cubicBezTo>
                    <a:pt x="36823" y="12974"/>
                    <a:pt x="36755" y="12802"/>
                    <a:pt x="36688" y="12630"/>
                  </a:cubicBezTo>
                  <a:lnTo>
                    <a:pt x="33652" y="5022"/>
                  </a:lnTo>
                  <a:cubicBezTo>
                    <a:pt x="32970" y="3328"/>
                    <a:pt x="32296" y="1635"/>
                    <a:pt x="31494" y="1"/>
                  </a:cubicBezTo>
                  <a:close/>
                </a:path>
              </a:pathLst>
            </a:custGeom>
            <a:solidFill>
              <a:srgbClr val="FFFFFF">
                <a:alpha val="3575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1019" name="Google Shape;11019;p41"/>
          <p:cNvSpPr txBox="1">
            <a:spLocks noGrp="1"/>
          </p:cNvSpPr>
          <p:nvPr>
            <p:ph type="title"/>
          </p:nvPr>
        </p:nvSpPr>
        <p:spPr>
          <a:xfrm>
            <a:off x="831971" y="503836"/>
            <a:ext cx="7390800" cy="86680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121897" tIns="121897" rIns="121897" bIns="121897" anchor="t" anchorCtr="0">
            <a:noAutofit/>
          </a:bodyPr>
          <a:lstStyle/>
          <a:p>
            <a:pPr algn="l"/>
            <a:r>
              <a:rPr lang="vi-VN" dirty="0" smtClean="0"/>
              <a:t>Nội dung buổi học:</a:t>
            </a:r>
            <a:endParaRPr/>
          </a:p>
        </p:txBody>
      </p:sp>
      <p:sp>
        <p:nvSpPr>
          <p:cNvPr id="11021" name="Google Shape;11021;p41"/>
          <p:cNvSpPr txBox="1">
            <a:spLocks noGrp="1"/>
          </p:cNvSpPr>
          <p:nvPr>
            <p:ph type="subTitle" idx="2"/>
          </p:nvPr>
        </p:nvSpPr>
        <p:spPr>
          <a:xfrm flipH="1">
            <a:off x="1062414" y="1713332"/>
            <a:ext cx="3213200" cy="994400"/>
          </a:xfrm>
          <a:prstGeom prst="rect">
            <a:avLst/>
          </a:prstGeom>
          <a:solidFill>
            <a:schemeClr val="accent1">
              <a:lumMod val="75000"/>
            </a:schemeClr>
          </a:solidFill>
        </p:spPr>
        <p:txBody>
          <a:bodyPr spcFirstLastPara="1" wrap="square" lIns="121897" tIns="121897" rIns="121897" bIns="121897" anchor="b" anchorCtr="0">
            <a:noAutofit/>
          </a:bodyPr>
          <a:lstStyle/>
          <a:p>
            <a:pPr marL="0" indent="0"/>
            <a:r>
              <a:rPr lang="vi-VN" dirty="0" smtClean="0"/>
              <a:t>TẬP ĐỌC</a:t>
            </a:r>
            <a:endParaRPr/>
          </a:p>
        </p:txBody>
      </p:sp>
      <p:sp>
        <p:nvSpPr>
          <p:cNvPr id="11022" name="Google Shape;11022;p41"/>
          <p:cNvSpPr txBox="1">
            <a:spLocks noGrp="1"/>
          </p:cNvSpPr>
          <p:nvPr>
            <p:ph type="title" idx="3"/>
          </p:nvPr>
        </p:nvSpPr>
        <p:spPr>
          <a:xfrm>
            <a:off x="2200933" y="3460887"/>
            <a:ext cx="1764800" cy="770400"/>
          </a:xfrm>
          <a:prstGeom prst="rect">
            <a:avLst/>
          </a:prstGeom>
        </p:spPr>
        <p:txBody>
          <a:bodyPr spcFirstLastPara="1" wrap="square" lIns="121897" tIns="121897" rIns="121897" bIns="121897" anchor="ctr" anchorCtr="0">
            <a:noAutofit/>
          </a:bodyPr>
          <a:lstStyle/>
          <a:p>
            <a:r>
              <a:rPr lang="en" dirty="0">
                <a:solidFill>
                  <a:srgbClr val="E96F3C"/>
                </a:solidFill>
              </a:rPr>
              <a:t>01</a:t>
            </a:r>
            <a:endParaRPr>
              <a:solidFill>
                <a:srgbClr val="E96F3C"/>
              </a:solidFill>
            </a:endParaRPr>
          </a:p>
        </p:txBody>
      </p:sp>
      <p:sp>
        <p:nvSpPr>
          <p:cNvPr id="11024" name="Google Shape;11024;p41"/>
          <p:cNvSpPr txBox="1">
            <a:spLocks noGrp="1"/>
          </p:cNvSpPr>
          <p:nvPr>
            <p:ph type="subTitle" idx="5"/>
          </p:nvPr>
        </p:nvSpPr>
        <p:spPr>
          <a:xfrm flipH="1">
            <a:off x="7305262" y="1428749"/>
            <a:ext cx="2910361" cy="936083"/>
          </a:xfrm>
          <a:prstGeom prst="rect">
            <a:avLst/>
          </a:prstGeom>
          <a:solidFill>
            <a:schemeClr val="accent3">
              <a:lumMod val="75000"/>
            </a:schemeClr>
          </a:solidFill>
        </p:spPr>
        <p:txBody>
          <a:bodyPr spcFirstLastPara="1" wrap="square" lIns="121897" tIns="121897" rIns="121897" bIns="121897" anchor="b" anchorCtr="0">
            <a:noAutofit/>
          </a:bodyPr>
          <a:lstStyle/>
          <a:p>
            <a:pPr marL="0" indent="0"/>
            <a:r>
              <a:rPr lang="vi-VN" dirty="0" smtClean="0"/>
              <a:t>KỂ CHUYỆN</a:t>
            </a:r>
            <a:endParaRPr/>
          </a:p>
        </p:txBody>
      </p:sp>
      <p:sp>
        <p:nvSpPr>
          <p:cNvPr id="11025" name="Google Shape;11025;p41"/>
          <p:cNvSpPr txBox="1">
            <a:spLocks noGrp="1"/>
          </p:cNvSpPr>
          <p:nvPr>
            <p:ph type="title" idx="6"/>
          </p:nvPr>
        </p:nvSpPr>
        <p:spPr>
          <a:xfrm>
            <a:off x="8286570" y="3318005"/>
            <a:ext cx="1764800" cy="770400"/>
          </a:xfrm>
          <a:prstGeom prst="rect">
            <a:avLst/>
          </a:prstGeom>
        </p:spPr>
        <p:txBody>
          <a:bodyPr spcFirstLastPara="1" wrap="square" lIns="121897" tIns="121897" rIns="121897" bIns="121897" anchor="ctr" anchorCtr="0">
            <a:noAutofit/>
          </a:bodyPr>
          <a:lstStyle/>
          <a:p>
            <a:r>
              <a:rPr lang="en" dirty="0">
                <a:solidFill>
                  <a:schemeClr val="accent3">
                    <a:lumMod val="50000"/>
                  </a:schemeClr>
                </a:solidFill>
              </a:rPr>
              <a:t>03</a:t>
            </a:r>
            <a:endParaRPr>
              <a:solidFill>
                <a:schemeClr val="accent3">
                  <a:lumMod val="50000"/>
                </a:schemeClr>
              </a:solidFill>
            </a:endParaRPr>
          </a:p>
        </p:txBody>
      </p:sp>
      <p:sp>
        <p:nvSpPr>
          <p:cNvPr id="11027" name="Google Shape;11027;p41"/>
          <p:cNvSpPr txBox="1">
            <a:spLocks noGrp="1"/>
          </p:cNvSpPr>
          <p:nvPr>
            <p:ph type="subTitle" idx="8"/>
          </p:nvPr>
        </p:nvSpPr>
        <p:spPr>
          <a:xfrm>
            <a:off x="3657600" y="4678954"/>
            <a:ext cx="2886075" cy="994400"/>
          </a:xfrm>
          <a:prstGeom prst="rect">
            <a:avLst/>
          </a:prstGeom>
          <a:solidFill>
            <a:schemeClr val="accent6"/>
          </a:solidFill>
        </p:spPr>
        <p:txBody>
          <a:bodyPr spcFirstLastPara="1" wrap="square" lIns="121897" tIns="121897" rIns="121897" bIns="121897" anchor="b" anchorCtr="0">
            <a:noAutofit/>
          </a:bodyPr>
          <a:lstStyle/>
          <a:p>
            <a:pPr marL="0" indent="0"/>
            <a:r>
              <a:rPr lang="vi-VN" b="1" dirty="0" smtClean="0"/>
              <a:t>TOÁN</a:t>
            </a:r>
            <a:endParaRPr b="1"/>
          </a:p>
        </p:txBody>
      </p:sp>
      <p:sp>
        <p:nvSpPr>
          <p:cNvPr id="11029" name="Google Shape;11029;p41"/>
          <p:cNvSpPr txBox="1">
            <a:spLocks noGrp="1"/>
          </p:cNvSpPr>
          <p:nvPr>
            <p:ph type="subTitle" idx="13"/>
          </p:nvPr>
        </p:nvSpPr>
        <p:spPr>
          <a:xfrm>
            <a:off x="8915399" y="4936130"/>
            <a:ext cx="2986087" cy="994400"/>
          </a:xfrm>
          <a:prstGeom prst="rect">
            <a:avLst/>
          </a:prstGeom>
          <a:solidFill>
            <a:schemeClr val="accent2">
              <a:lumMod val="75000"/>
            </a:schemeClr>
          </a:solidFill>
        </p:spPr>
        <p:txBody>
          <a:bodyPr spcFirstLastPara="1" wrap="square" lIns="121897" tIns="121897" rIns="121897" bIns="121897" anchor="b" anchorCtr="0">
            <a:noAutofit/>
          </a:bodyPr>
          <a:lstStyle/>
          <a:p>
            <a:pPr marL="0" indent="0"/>
            <a:r>
              <a:rPr lang="vi-VN" dirty="0" smtClean="0"/>
              <a:t>KHOA HỌC</a:t>
            </a:r>
            <a:endParaRPr/>
          </a:p>
        </p:txBody>
      </p:sp>
      <p:sp>
        <p:nvSpPr>
          <p:cNvPr id="11030" name="Google Shape;11030;p41"/>
          <p:cNvSpPr txBox="1">
            <a:spLocks noGrp="1"/>
          </p:cNvSpPr>
          <p:nvPr>
            <p:ph type="title" idx="14"/>
          </p:nvPr>
        </p:nvSpPr>
        <p:spPr>
          <a:xfrm flipH="1">
            <a:off x="4036458" y="3195988"/>
            <a:ext cx="1764800" cy="770400"/>
          </a:xfrm>
          <a:prstGeom prst="rect">
            <a:avLst/>
          </a:prstGeom>
        </p:spPr>
        <p:txBody>
          <a:bodyPr spcFirstLastPara="1" wrap="square" lIns="121897" tIns="121897" rIns="121897" bIns="121897" anchor="ctr" anchorCtr="0">
            <a:noAutofit/>
          </a:bodyPr>
          <a:lstStyle/>
          <a:p>
            <a:r>
              <a:rPr lang="en" dirty="0">
                <a:solidFill>
                  <a:schemeClr val="accent2"/>
                </a:solidFill>
              </a:rPr>
              <a:t>02</a:t>
            </a:r>
            <a:endParaRPr>
              <a:solidFill>
                <a:schemeClr val="accent2"/>
              </a:solidFill>
            </a:endParaRPr>
          </a:p>
        </p:txBody>
      </p:sp>
      <p:sp>
        <p:nvSpPr>
          <p:cNvPr id="11031" name="Google Shape;11031;p41"/>
          <p:cNvSpPr txBox="1">
            <a:spLocks noGrp="1"/>
          </p:cNvSpPr>
          <p:nvPr>
            <p:ph type="title" idx="15"/>
          </p:nvPr>
        </p:nvSpPr>
        <p:spPr>
          <a:xfrm flipH="1">
            <a:off x="10179244" y="2981675"/>
            <a:ext cx="1764800" cy="770400"/>
          </a:xfrm>
          <a:prstGeom prst="rect">
            <a:avLst/>
          </a:prstGeom>
        </p:spPr>
        <p:txBody>
          <a:bodyPr spcFirstLastPara="1" wrap="square" lIns="121897" tIns="121897" rIns="121897" bIns="121897" anchor="ctr" anchorCtr="0">
            <a:noAutofit/>
          </a:bodyPr>
          <a:lstStyle/>
          <a:p>
            <a:r>
              <a:rPr lang="en" dirty="0">
                <a:solidFill>
                  <a:srgbClr val="1A5145"/>
                </a:solidFill>
              </a:rPr>
              <a:t>04</a:t>
            </a:r>
            <a:endParaRPr>
              <a:solidFill>
                <a:srgbClr val="1A5145"/>
              </a:solidFill>
            </a:endParaRPr>
          </a:p>
        </p:txBody>
      </p:sp>
      <p:sp>
        <p:nvSpPr>
          <p:cNvPr id="35" name="Freeform 34"/>
          <p:cNvSpPr/>
          <p:nvPr/>
        </p:nvSpPr>
        <p:spPr>
          <a:xfrm>
            <a:off x="4755357" y="4029075"/>
            <a:ext cx="283368" cy="628650"/>
          </a:xfrm>
          <a:custGeom>
            <a:avLst/>
            <a:gdLst>
              <a:gd name="connsiteX0" fmla="*/ 145256 w 283368"/>
              <a:gd name="connsiteY0" fmla="*/ 0 h 628650"/>
              <a:gd name="connsiteX1" fmla="*/ 259556 w 283368"/>
              <a:gd name="connsiteY1" fmla="*/ 214313 h 628650"/>
              <a:gd name="connsiteX2" fmla="*/ 2381 w 283368"/>
              <a:gd name="connsiteY2" fmla="*/ 414338 h 628650"/>
              <a:gd name="connsiteX3" fmla="*/ 245268 w 283368"/>
              <a:gd name="connsiteY3" fmla="*/ 628650 h 628650"/>
            </a:gdLst>
            <a:ahLst/>
            <a:cxnLst>
              <a:cxn ang="0">
                <a:pos x="connsiteX0" y="connsiteY0"/>
              </a:cxn>
              <a:cxn ang="0">
                <a:pos x="connsiteX1" y="connsiteY1"/>
              </a:cxn>
              <a:cxn ang="0">
                <a:pos x="connsiteX2" y="connsiteY2"/>
              </a:cxn>
              <a:cxn ang="0">
                <a:pos x="connsiteX3" y="connsiteY3"/>
              </a:cxn>
            </a:cxnLst>
            <a:rect l="l" t="t" r="r" b="b"/>
            <a:pathLst>
              <a:path w="283368" h="628650">
                <a:moveTo>
                  <a:pt x="145256" y="0"/>
                </a:moveTo>
                <a:cubicBezTo>
                  <a:pt x="214312" y="72628"/>
                  <a:pt x="283368" y="145257"/>
                  <a:pt x="259556" y="214313"/>
                </a:cubicBezTo>
                <a:cubicBezTo>
                  <a:pt x="235744" y="283369"/>
                  <a:pt x="4762" y="345282"/>
                  <a:pt x="2381" y="414338"/>
                </a:cubicBezTo>
                <a:cubicBezTo>
                  <a:pt x="0" y="483394"/>
                  <a:pt x="122634" y="556022"/>
                  <a:pt x="245268" y="628650"/>
                </a:cubicBezTo>
              </a:path>
            </a:pathLst>
          </a:cu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7" name="TextBox 36"/>
          <p:cNvSpPr txBox="1"/>
          <p:nvPr/>
        </p:nvSpPr>
        <p:spPr>
          <a:xfrm rot="736306">
            <a:off x="6115050" y="3457572"/>
            <a:ext cx="1814513" cy="1077218"/>
          </a:xfrm>
          <a:prstGeom prst="rect">
            <a:avLst/>
          </a:prstGeom>
          <a:noFill/>
        </p:spPr>
        <p:txBody>
          <a:bodyPr wrap="square" rtlCol="0">
            <a:spAutoFit/>
          </a:bodyPr>
          <a:lstStyle/>
          <a:p>
            <a:r>
              <a:rPr lang="vi-VN" sz="3200" smtClean="0">
                <a:solidFill>
                  <a:schemeClr val="accent1">
                    <a:lumMod val="50000"/>
                  </a:schemeClr>
                </a:solidFill>
              </a:rPr>
              <a:t>NGHỈ 10 PHÚT</a:t>
            </a:r>
            <a:endParaRPr lang="en-US" sz="3200" dirty="0">
              <a:solidFill>
                <a:schemeClr val="accent1">
                  <a:lumMod val="50000"/>
                </a:schemeClr>
              </a:solidFill>
            </a:endParaRPr>
          </a:p>
        </p:txBody>
      </p:sp>
      <p:sp>
        <p:nvSpPr>
          <p:cNvPr id="21" name="Google Shape;11021;p41"/>
          <p:cNvSpPr txBox="1">
            <a:spLocks noGrp="1"/>
          </p:cNvSpPr>
          <p:nvPr>
            <p:ph type="subTitle" idx="2"/>
          </p:nvPr>
        </p:nvSpPr>
        <p:spPr>
          <a:xfrm flipH="1">
            <a:off x="1105277" y="2014537"/>
            <a:ext cx="3213200" cy="664620"/>
          </a:xfrm>
          <a:prstGeom prst="rect">
            <a:avLst/>
          </a:prstGeom>
          <a:solidFill>
            <a:schemeClr val="accent1">
              <a:lumMod val="75000"/>
            </a:schemeClr>
          </a:solidFill>
        </p:spPr>
        <p:txBody>
          <a:bodyPr spcFirstLastPara="1" wrap="square" lIns="121897" tIns="121897" rIns="121897" bIns="121897" anchor="b" anchorCtr="0">
            <a:noAutofit/>
          </a:bodyPr>
          <a:lstStyle/>
          <a:p>
            <a:pPr marL="0" indent="0"/>
            <a:r>
              <a:rPr lang="vi-VN" b="1" dirty="0" smtClean="0"/>
              <a:t>TẬP ĐỌC</a:t>
            </a:r>
            <a:endParaRPr b="1"/>
          </a:p>
        </p:txBody>
      </p:sp>
      <p:sp>
        <p:nvSpPr>
          <p:cNvPr id="22" name="Google Shape;11024;p41"/>
          <p:cNvSpPr txBox="1">
            <a:spLocks noGrp="1"/>
          </p:cNvSpPr>
          <p:nvPr>
            <p:ph type="subTitle" idx="5"/>
          </p:nvPr>
        </p:nvSpPr>
        <p:spPr>
          <a:xfrm flipH="1">
            <a:off x="7348124" y="1671638"/>
            <a:ext cx="2910361" cy="664620"/>
          </a:xfrm>
          <a:prstGeom prst="rect">
            <a:avLst/>
          </a:prstGeom>
          <a:solidFill>
            <a:schemeClr val="accent3">
              <a:lumMod val="75000"/>
            </a:schemeClr>
          </a:solidFill>
        </p:spPr>
        <p:txBody>
          <a:bodyPr spcFirstLastPara="1" wrap="square" lIns="121897" tIns="121897" rIns="121897" bIns="121897" anchor="b" anchorCtr="0">
            <a:noAutofit/>
          </a:bodyPr>
          <a:lstStyle/>
          <a:p>
            <a:pPr marL="0" indent="0"/>
            <a:r>
              <a:rPr lang="vi-VN" b="1" dirty="0" smtClean="0"/>
              <a:t>KỂ CHUYỆN</a:t>
            </a:r>
            <a:endParaRPr b="1"/>
          </a:p>
        </p:txBody>
      </p:sp>
      <p:sp>
        <p:nvSpPr>
          <p:cNvPr id="23" name="Google Shape;11029;p41"/>
          <p:cNvSpPr txBox="1">
            <a:spLocks noGrp="1"/>
          </p:cNvSpPr>
          <p:nvPr>
            <p:ph type="subTitle" idx="13"/>
          </p:nvPr>
        </p:nvSpPr>
        <p:spPr>
          <a:xfrm>
            <a:off x="8958262" y="5237335"/>
            <a:ext cx="2986087" cy="664620"/>
          </a:xfrm>
          <a:prstGeom prst="rect">
            <a:avLst/>
          </a:prstGeom>
          <a:solidFill>
            <a:schemeClr val="accent2">
              <a:lumMod val="75000"/>
            </a:schemeClr>
          </a:solidFill>
        </p:spPr>
        <p:txBody>
          <a:bodyPr spcFirstLastPara="1" wrap="square" lIns="121897" tIns="121897" rIns="121897" bIns="121897" anchor="b" anchorCtr="0">
            <a:noAutofit/>
          </a:bodyPr>
          <a:lstStyle/>
          <a:p>
            <a:pPr marL="0" indent="0"/>
            <a:r>
              <a:rPr lang="vi-VN" b="1" dirty="0" smtClean="0"/>
              <a:t>KHOA HỌC</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11021">
                                            <p:bg/>
                                          </p:spTgt>
                                        </p:tgtEl>
                                        <p:attrNameLst>
                                          <p:attrName>style.visibility</p:attrName>
                                        </p:attrNameLst>
                                      </p:cBhvr>
                                      <p:to>
                                        <p:strVal val="visible"/>
                                      </p:to>
                                    </p:set>
                                    <p:animEffect transition="in" filter="diamond(in)">
                                      <p:cBhvr>
                                        <p:cTn id="11" dur="500"/>
                                        <p:tgtEl>
                                          <p:spTgt spid="11021">
                                            <p:bg/>
                                          </p:spTgt>
                                        </p:tgtEl>
                                      </p:cBhvr>
                                    </p:animEffect>
                                  </p:childTnLst>
                                </p:cTn>
                              </p:par>
                            </p:childTnLst>
                          </p:cTn>
                        </p:par>
                        <p:par>
                          <p:cTn id="12" fill="hold">
                            <p:stCondLst>
                              <p:cond delay="1000"/>
                            </p:stCondLst>
                            <p:childTnLst>
                              <p:par>
                                <p:cTn id="13" presetID="8" presetClass="entr" presetSubtype="16" fill="hold" grpId="0" nodeType="afterEffect">
                                  <p:stCondLst>
                                    <p:cond delay="0"/>
                                  </p:stCondLst>
                                  <p:childTnLst>
                                    <p:set>
                                      <p:cBhvr>
                                        <p:cTn id="14" dur="1" fill="hold">
                                          <p:stCondLst>
                                            <p:cond delay="0"/>
                                          </p:stCondLst>
                                        </p:cTn>
                                        <p:tgtEl>
                                          <p:spTgt spid="11021">
                                            <p:txEl>
                                              <p:pRg st="0" end="0"/>
                                            </p:txEl>
                                          </p:spTgt>
                                        </p:tgtEl>
                                        <p:attrNameLst>
                                          <p:attrName>style.visibility</p:attrName>
                                        </p:attrNameLst>
                                      </p:cBhvr>
                                      <p:to>
                                        <p:strVal val="visible"/>
                                      </p:to>
                                    </p:set>
                                    <p:animEffect transition="in" filter="diamond(in)">
                                      <p:cBhvr>
                                        <p:cTn id="15" dur="500"/>
                                        <p:tgtEl>
                                          <p:spTgt spid="11021">
                                            <p:txEl>
                                              <p:pRg st="0" end="0"/>
                                            </p:txEl>
                                          </p:spTgt>
                                        </p:tgtEl>
                                      </p:cBhvr>
                                    </p:animEffect>
                                  </p:childTnLst>
                                </p:cTn>
                              </p:par>
                            </p:childTnLst>
                          </p:cTn>
                        </p:par>
                        <p:par>
                          <p:cTn id="16" fill="hold">
                            <p:stCondLst>
                              <p:cond delay="1500"/>
                            </p:stCondLst>
                            <p:childTnLst>
                              <p:par>
                                <p:cTn id="17" presetID="8" presetClass="entr" presetSubtype="1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amond(in)">
                                      <p:cBhvr>
                                        <p:cTn id="19" dur="500"/>
                                        <p:tgtEl>
                                          <p:spTgt spid="34"/>
                                        </p:tgtEl>
                                      </p:cBhvr>
                                    </p:animEffect>
                                  </p:childTnLst>
                                </p:cTn>
                              </p:par>
                            </p:childTnLst>
                          </p:cTn>
                        </p:par>
                        <p:par>
                          <p:cTn id="20" fill="hold">
                            <p:stCondLst>
                              <p:cond delay="2000"/>
                            </p:stCondLst>
                            <p:childTnLst>
                              <p:par>
                                <p:cTn id="21" presetID="8" presetClass="entr" presetSubtype="16"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diamond(in)">
                                      <p:cBhvr>
                                        <p:cTn id="23" dur="500"/>
                                        <p:tgtEl>
                                          <p:spTgt spid="35"/>
                                        </p:tgtEl>
                                      </p:cBhvr>
                                    </p:animEffect>
                                  </p:childTnLst>
                                </p:cTn>
                              </p:par>
                            </p:childTnLst>
                          </p:cTn>
                        </p:par>
                        <p:par>
                          <p:cTn id="24" fill="hold">
                            <p:stCondLst>
                              <p:cond delay="2500"/>
                            </p:stCondLst>
                            <p:childTnLst>
                              <p:par>
                                <p:cTn id="25" presetID="8" presetClass="entr" presetSubtype="16" fill="hold" grpId="0" nodeType="afterEffect">
                                  <p:stCondLst>
                                    <p:cond delay="0"/>
                                  </p:stCondLst>
                                  <p:childTnLst>
                                    <p:set>
                                      <p:cBhvr>
                                        <p:cTn id="26" dur="1" fill="hold">
                                          <p:stCondLst>
                                            <p:cond delay="0"/>
                                          </p:stCondLst>
                                        </p:cTn>
                                        <p:tgtEl>
                                          <p:spTgt spid="11027">
                                            <p:bg/>
                                          </p:spTgt>
                                        </p:tgtEl>
                                        <p:attrNameLst>
                                          <p:attrName>style.visibility</p:attrName>
                                        </p:attrNameLst>
                                      </p:cBhvr>
                                      <p:to>
                                        <p:strVal val="visible"/>
                                      </p:to>
                                    </p:set>
                                    <p:animEffect transition="in" filter="diamond(in)">
                                      <p:cBhvr>
                                        <p:cTn id="27" dur="500"/>
                                        <p:tgtEl>
                                          <p:spTgt spid="11027">
                                            <p:bg/>
                                          </p:spTgt>
                                        </p:tgtEl>
                                      </p:cBhvr>
                                    </p:animEffect>
                                  </p:childTnLst>
                                </p:cTn>
                              </p:par>
                            </p:childTnLst>
                          </p:cTn>
                        </p:par>
                        <p:par>
                          <p:cTn id="28" fill="hold">
                            <p:stCondLst>
                              <p:cond delay="3000"/>
                            </p:stCondLst>
                            <p:childTnLst>
                              <p:par>
                                <p:cTn id="29" presetID="8" presetClass="entr" presetSubtype="16" fill="hold" grpId="0" nodeType="afterEffect">
                                  <p:stCondLst>
                                    <p:cond delay="0"/>
                                  </p:stCondLst>
                                  <p:childTnLst>
                                    <p:set>
                                      <p:cBhvr>
                                        <p:cTn id="30" dur="1" fill="hold">
                                          <p:stCondLst>
                                            <p:cond delay="0"/>
                                          </p:stCondLst>
                                        </p:cTn>
                                        <p:tgtEl>
                                          <p:spTgt spid="11027">
                                            <p:txEl>
                                              <p:pRg st="0" end="0"/>
                                            </p:txEl>
                                          </p:spTgt>
                                        </p:tgtEl>
                                        <p:attrNameLst>
                                          <p:attrName>style.visibility</p:attrName>
                                        </p:attrNameLst>
                                      </p:cBhvr>
                                      <p:to>
                                        <p:strVal val="visible"/>
                                      </p:to>
                                    </p:set>
                                    <p:animEffect transition="in" filter="diamond(in)">
                                      <p:cBhvr>
                                        <p:cTn id="31" dur="500"/>
                                        <p:tgtEl>
                                          <p:spTgt spid="11027">
                                            <p:txEl>
                                              <p:pRg st="0" end="0"/>
                                            </p:txEl>
                                          </p:spTgt>
                                        </p:tgtEl>
                                      </p:cBhvr>
                                    </p:animEffect>
                                  </p:childTnLst>
                                </p:cTn>
                              </p:par>
                            </p:childTnLst>
                          </p:cTn>
                        </p:par>
                        <p:par>
                          <p:cTn id="32" fill="hold">
                            <p:stCondLst>
                              <p:cond delay="3500"/>
                            </p:stCondLst>
                            <p:childTnLst>
                              <p:par>
                                <p:cTn id="33" presetID="8" presetClass="entr" presetSubtype="16" fill="hold" grpId="0" nodeType="afterEffect">
                                  <p:stCondLst>
                                    <p:cond delay="0"/>
                                  </p:stCondLst>
                                  <p:childTnLst>
                                    <p:set>
                                      <p:cBhvr>
                                        <p:cTn id="34" dur="1" fill="hold">
                                          <p:stCondLst>
                                            <p:cond delay="0"/>
                                          </p:stCondLst>
                                        </p:cTn>
                                        <p:tgtEl>
                                          <p:spTgt spid="11024">
                                            <p:bg/>
                                          </p:spTgt>
                                        </p:tgtEl>
                                        <p:attrNameLst>
                                          <p:attrName>style.visibility</p:attrName>
                                        </p:attrNameLst>
                                      </p:cBhvr>
                                      <p:to>
                                        <p:strVal val="visible"/>
                                      </p:to>
                                    </p:set>
                                    <p:animEffect transition="in" filter="diamond(in)">
                                      <p:cBhvr>
                                        <p:cTn id="35" dur="500"/>
                                        <p:tgtEl>
                                          <p:spTgt spid="11024">
                                            <p:bg/>
                                          </p:spTgt>
                                        </p:tgtEl>
                                      </p:cBhvr>
                                    </p:animEffect>
                                  </p:childTnLst>
                                </p:cTn>
                              </p:par>
                            </p:childTnLst>
                          </p:cTn>
                        </p:par>
                        <p:par>
                          <p:cTn id="36" fill="hold">
                            <p:stCondLst>
                              <p:cond delay="4000"/>
                            </p:stCondLst>
                            <p:childTnLst>
                              <p:par>
                                <p:cTn id="37" presetID="8" presetClass="entr" presetSubtype="16" fill="hold" grpId="0" nodeType="afterEffect">
                                  <p:stCondLst>
                                    <p:cond delay="0"/>
                                  </p:stCondLst>
                                  <p:childTnLst>
                                    <p:set>
                                      <p:cBhvr>
                                        <p:cTn id="38" dur="1" fill="hold">
                                          <p:stCondLst>
                                            <p:cond delay="0"/>
                                          </p:stCondLst>
                                        </p:cTn>
                                        <p:tgtEl>
                                          <p:spTgt spid="11024">
                                            <p:txEl>
                                              <p:pRg st="0" end="0"/>
                                            </p:txEl>
                                          </p:spTgt>
                                        </p:tgtEl>
                                        <p:attrNameLst>
                                          <p:attrName>style.visibility</p:attrName>
                                        </p:attrNameLst>
                                      </p:cBhvr>
                                      <p:to>
                                        <p:strVal val="visible"/>
                                      </p:to>
                                    </p:set>
                                    <p:animEffect transition="in" filter="diamond(in)">
                                      <p:cBhvr>
                                        <p:cTn id="39" dur="500"/>
                                        <p:tgtEl>
                                          <p:spTgt spid="11024">
                                            <p:txEl>
                                              <p:pRg st="0" end="0"/>
                                            </p:txEl>
                                          </p:spTgt>
                                        </p:tgtEl>
                                      </p:cBhvr>
                                    </p:animEffect>
                                  </p:childTnLst>
                                </p:cTn>
                              </p:par>
                            </p:childTnLst>
                          </p:cTn>
                        </p:par>
                        <p:par>
                          <p:cTn id="40" fill="hold">
                            <p:stCondLst>
                              <p:cond delay="4500"/>
                            </p:stCondLst>
                            <p:childTnLst>
                              <p:par>
                                <p:cTn id="41" presetID="8" presetClass="entr" presetSubtype="16"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diamond(in)">
                                      <p:cBhvr>
                                        <p:cTn id="43" dur="500"/>
                                        <p:tgtEl>
                                          <p:spTgt spid="31"/>
                                        </p:tgtEl>
                                      </p:cBhvr>
                                    </p:animEffect>
                                  </p:childTnLst>
                                </p:cTn>
                              </p:par>
                            </p:childTnLst>
                          </p:cTn>
                        </p:par>
                        <p:par>
                          <p:cTn id="44" fill="hold">
                            <p:stCondLst>
                              <p:cond delay="5000"/>
                            </p:stCondLst>
                            <p:childTnLst>
                              <p:par>
                                <p:cTn id="45" presetID="8" presetClass="entr" presetSubtype="16"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diamond(in)">
                                      <p:cBhvr>
                                        <p:cTn id="47" dur="500"/>
                                        <p:tgtEl>
                                          <p:spTgt spid="36"/>
                                        </p:tgtEl>
                                      </p:cBhvr>
                                    </p:animEffect>
                                  </p:childTnLst>
                                </p:cTn>
                              </p:par>
                            </p:childTnLst>
                          </p:cTn>
                        </p:par>
                        <p:par>
                          <p:cTn id="48" fill="hold">
                            <p:stCondLst>
                              <p:cond delay="5500"/>
                            </p:stCondLst>
                            <p:childTnLst>
                              <p:par>
                                <p:cTn id="49" presetID="8" presetClass="entr" presetSubtype="16" fill="hold" grpId="0" nodeType="afterEffect">
                                  <p:stCondLst>
                                    <p:cond delay="0"/>
                                  </p:stCondLst>
                                  <p:childTnLst>
                                    <p:set>
                                      <p:cBhvr>
                                        <p:cTn id="50" dur="1" fill="hold">
                                          <p:stCondLst>
                                            <p:cond delay="0"/>
                                          </p:stCondLst>
                                        </p:cTn>
                                        <p:tgtEl>
                                          <p:spTgt spid="11029">
                                            <p:bg/>
                                          </p:spTgt>
                                        </p:tgtEl>
                                        <p:attrNameLst>
                                          <p:attrName>style.visibility</p:attrName>
                                        </p:attrNameLst>
                                      </p:cBhvr>
                                      <p:to>
                                        <p:strVal val="visible"/>
                                      </p:to>
                                    </p:set>
                                    <p:animEffect transition="in" filter="diamond(in)">
                                      <p:cBhvr>
                                        <p:cTn id="51" dur="500"/>
                                        <p:tgtEl>
                                          <p:spTgt spid="11029">
                                            <p:bg/>
                                          </p:spTgt>
                                        </p:tgtEl>
                                      </p:cBhvr>
                                    </p:animEffect>
                                  </p:childTnLst>
                                </p:cTn>
                              </p:par>
                            </p:childTnLst>
                          </p:cTn>
                        </p:par>
                        <p:par>
                          <p:cTn id="52" fill="hold">
                            <p:stCondLst>
                              <p:cond delay="6000"/>
                            </p:stCondLst>
                            <p:childTnLst>
                              <p:par>
                                <p:cTn id="53" presetID="8" presetClass="entr" presetSubtype="16" fill="hold" grpId="0" nodeType="afterEffect">
                                  <p:stCondLst>
                                    <p:cond delay="0"/>
                                  </p:stCondLst>
                                  <p:childTnLst>
                                    <p:set>
                                      <p:cBhvr>
                                        <p:cTn id="54" dur="1" fill="hold">
                                          <p:stCondLst>
                                            <p:cond delay="0"/>
                                          </p:stCondLst>
                                        </p:cTn>
                                        <p:tgtEl>
                                          <p:spTgt spid="11029">
                                            <p:txEl>
                                              <p:pRg st="0" end="0"/>
                                            </p:txEl>
                                          </p:spTgt>
                                        </p:tgtEl>
                                        <p:attrNameLst>
                                          <p:attrName>style.visibility</p:attrName>
                                        </p:attrNameLst>
                                      </p:cBhvr>
                                      <p:to>
                                        <p:strVal val="visible"/>
                                      </p:to>
                                    </p:set>
                                    <p:animEffect transition="in" filter="diamond(in)">
                                      <p:cBhvr>
                                        <p:cTn id="55" dur="500"/>
                                        <p:tgtEl>
                                          <p:spTgt spid="11029">
                                            <p:txEl>
                                              <p:pRg st="0" end="0"/>
                                            </p:txEl>
                                          </p:spTgt>
                                        </p:tgtEl>
                                      </p:cBhvr>
                                    </p:animEffect>
                                  </p:childTnLst>
                                </p:cTn>
                              </p:par>
                            </p:childTnLst>
                          </p:cTn>
                        </p:par>
                        <p:par>
                          <p:cTn id="56" fill="hold">
                            <p:stCondLst>
                              <p:cond delay="6500"/>
                            </p:stCondLst>
                            <p:childTnLst>
                              <p:par>
                                <p:cTn id="57" presetID="8" presetClass="entr" presetSubtype="16" fill="hold" grpId="0" nodeType="afterEffect">
                                  <p:stCondLst>
                                    <p:cond delay="0"/>
                                  </p:stCondLst>
                                  <p:childTnLst>
                                    <p:set>
                                      <p:cBhvr>
                                        <p:cTn id="58" dur="1" fill="hold">
                                          <p:stCondLst>
                                            <p:cond delay="0"/>
                                          </p:stCondLst>
                                        </p:cTn>
                                        <p:tgtEl>
                                          <p:spTgt spid="21">
                                            <p:bg/>
                                          </p:spTgt>
                                        </p:tgtEl>
                                        <p:attrNameLst>
                                          <p:attrName>style.visibility</p:attrName>
                                        </p:attrNameLst>
                                      </p:cBhvr>
                                      <p:to>
                                        <p:strVal val="visible"/>
                                      </p:to>
                                    </p:set>
                                    <p:animEffect transition="in" filter="diamond(in)">
                                      <p:cBhvr>
                                        <p:cTn id="59" dur="500"/>
                                        <p:tgtEl>
                                          <p:spTgt spid="21">
                                            <p:bg/>
                                          </p:spTgt>
                                        </p:tgtEl>
                                      </p:cBhvr>
                                    </p:animEffect>
                                  </p:childTnLst>
                                </p:cTn>
                              </p:par>
                            </p:childTnLst>
                          </p:cTn>
                        </p:par>
                        <p:par>
                          <p:cTn id="60" fill="hold">
                            <p:stCondLst>
                              <p:cond delay="7000"/>
                            </p:stCondLst>
                            <p:childTnLst>
                              <p:par>
                                <p:cTn id="61" presetID="8" presetClass="entr" presetSubtype="16" fill="hold" grpId="0" nodeType="afterEffect">
                                  <p:stCondLst>
                                    <p:cond delay="0"/>
                                  </p:stCondLst>
                                  <p:childTnLst>
                                    <p:set>
                                      <p:cBhvr>
                                        <p:cTn id="62" dur="1" fill="hold">
                                          <p:stCondLst>
                                            <p:cond delay="0"/>
                                          </p:stCondLst>
                                        </p:cTn>
                                        <p:tgtEl>
                                          <p:spTgt spid="21">
                                            <p:txEl>
                                              <p:pRg st="0" end="0"/>
                                            </p:txEl>
                                          </p:spTgt>
                                        </p:tgtEl>
                                        <p:attrNameLst>
                                          <p:attrName>style.visibility</p:attrName>
                                        </p:attrNameLst>
                                      </p:cBhvr>
                                      <p:to>
                                        <p:strVal val="visible"/>
                                      </p:to>
                                    </p:set>
                                    <p:animEffect transition="in" filter="diamond(in)">
                                      <p:cBhvr>
                                        <p:cTn id="63" dur="500"/>
                                        <p:tgtEl>
                                          <p:spTgt spid="21">
                                            <p:txEl>
                                              <p:pRg st="0" end="0"/>
                                            </p:txEl>
                                          </p:spTgt>
                                        </p:tgtEl>
                                      </p:cBhvr>
                                    </p:animEffect>
                                  </p:childTnLst>
                                </p:cTn>
                              </p:par>
                            </p:childTnLst>
                          </p:cTn>
                        </p:par>
                        <p:par>
                          <p:cTn id="64" fill="hold">
                            <p:stCondLst>
                              <p:cond delay="7500"/>
                            </p:stCondLst>
                            <p:childTnLst>
                              <p:par>
                                <p:cTn id="65" presetID="8" presetClass="entr" presetSubtype="16" fill="hold" grpId="0" nodeType="afterEffect">
                                  <p:stCondLst>
                                    <p:cond delay="0"/>
                                  </p:stCondLst>
                                  <p:childTnLst>
                                    <p:set>
                                      <p:cBhvr>
                                        <p:cTn id="66" dur="1" fill="hold">
                                          <p:stCondLst>
                                            <p:cond delay="0"/>
                                          </p:stCondLst>
                                        </p:cTn>
                                        <p:tgtEl>
                                          <p:spTgt spid="22">
                                            <p:bg/>
                                          </p:spTgt>
                                        </p:tgtEl>
                                        <p:attrNameLst>
                                          <p:attrName>style.visibility</p:attrName>
                                        </p:attrNameLst>
                                      </p:cBhvr>
                                      <p:to>
                                        <p:strVal val="visible"/>
                                      </p:to>
                                    </p:set>
                                    <p:animEffect transition="in" filter="diamond(in)">
                                      <p:cBhvr>
                                        <p:cTn id="67" dur="500"/>
                                        <p:tgtEl>
                                          <p:spTgt spid="22">
                                            <p:bg/>
                                          </p:spTgt>
                                        </p:tgtEl>
                                      </p:cBhvr>
                                    </p:animEffect>
                                  </p:childTnLst>
                                </p:cTn>
                              </p:par>
                            </p:childTnLst>
                          </p:cTn>
                        </p:par>
                        <p:par>
                          <p:cTn id="68" fill="hold">
                            <p:stCondLst>
                              <p:cond delay="8000"/>
                            </p:stCondLst>
                            <p:childTnLst>
                              <p:par>
                                <p:cTn id="69" presetID="8" presetClass="entr" presetSubtype="16"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Effect transition="in" filter="diamond(in)">
                                      <p:cBhvr>
                                        <p:cTn id="71" dur="500"/>
                                        <p:tgtEl>
                                          <p:spTgt spid="22">
                                            <p:txEl>
                                              <p:pRg st="0" end="0"/>
                                            </p:txEl>
                                          </p:spTgt>
                                        </p:tgtEl>
                                      </p:cBhvr>
                                    </p:animEffect>
                                  </p:childTnLst>
                                </p:cTn>
                              </p:par>
                            </p:childTnLst>
                          </p:cTn>
                        </p:par>
                        <p:par>
                          <p:cTn id="72" fill="hold">
                            <p:stCondLst>
                              <p:cond delay="8500"/>
                            </p:stCondLst>
                            <p:childTnLst>
                              <p:par>
                                <p:cTn id="73" presetID="8" presetClass="entr" presetSubtype="16" fill="hold" grpId="0" nodeType="afterEffect">
                                  <p:stCondLst>
                                    <p:cond delay="0"/>
                                  </p:stCondLst>
                                  <p:childTnLst>
                                    <p:set>
                                      <p:cBhvr>
                                        <p:cTn id="74" dur="1" fill="hold">
                                          <p:stCondLst>
                                            <p:cond delay="0"/>
                                          </p:stCondLst>
                                        </p:cTn>
                                        <p:tgtEl>
                                          <p:spTgt spid="23">
                                            <p:bg/>
                                          </p:spTgt>
                                        </p:tgtEl>
                                        <p:attrNameLst>
                                          <p:attrName>style.visibility</p:attrName>
                                        </p:attrNameLst>
                                      </p:cBhvr>
                                      <p:to>
                                        <p:strVal val="visible"/>
                                      </p:to>
                                    </p:set>
                                    <p:animEffect transition="in" filter="diamond(in)">
                                      <p:cBhvr>
                                        <p:cTn id="75" dur="500"/>
                                        <p:tgtEl>
                                          <p:spTgt spid="23">
                                            <p:bg/>
                                          </p:spTgt>
                                        </p:tgtEl>
                                      </p:cBhvr>
                                    </p:animEffect>
                                  </p:childTnLst>
                                </p:cTn>
                              </p:par>
                            </p:childTnLst>
                          </p:cTn>
                        </p:par>
                        <p:par>
                          <p:cTn id="76" fill="hold">
                            <p:stCondLst>
                              <p:cond delay="9000"/>
                            </p:stCondLst>
                            <p:childTnLst>
                              <p:par>
                                <p:cTn id="77" presetID="8" presetClass="entr" presetSubtype="16" fill="hold" grpId="0" nodeType="afterEffect">
                                  <p:stCondLst>
                                    <p:cond delay="0"/>
                                  </p:stCondLst>
                                  <p:childTnLst>
                                    <p:set>
                                      <p:cBhvr>
                                        <p:cTn id="78" dur="1" fill="hold">
                                          <p:stCondLst>
                                            <p:cond delay="0"/>
                                          </p:stCondLst>
                                        </p:cTn>
                                        <p:tgtEl>
                                          <p:spTgt spid="23">
                                            <p:txEl>
                                              <p:pRg st="0" end="0"/>
                                            </p:txEl>
                                          </p:spTgt>
                                        </p:tgtEl>
                                        <p:attrNameLst>
                                          <p:attrName>style.visibility</p:attrName>
                                        </p:attrNameLst>
                                      </p:cBhvr>
                                      <p:to>
                                        <p:strVal val="visible"/>
                                      </p:to>
                                    </p:set>
                                    <p:animEffect transition="in" filter="diamond(in)">
                                      <p:cBhvr>
                                        <p:cTn id="79"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P spid="31" grpId="0" animBg="1"/>
      <p:bldP spid="11021" grpId="0" build="p" animBg="1"/>
      <p:bldP spid="11024" grpId="0" build="p" animBg="1"/>
      <p:bldP spid="11027" grpId="0" build="p" animBg="1"/>
      <p:bldP spid="11029" grpId="0" build="p" animBg="1"/>
      <p:bldP spid="35" grpId="0" animBg="1"/>
      <p:bldP spid="21" grpId="0" build="p" animBg="1"/>
      <p:bldP spid="22" grpId="0" build="p" animBg="1"/>
      <p:bldP spid="2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f27-zpg.zdn.vn/1674946606169966248/ccb47c2adc5d2003794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 y="-42454"/>
            <a:ext cx="12180388" cy="6896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a:extLst>
              <a:ext uri="{FF2B5EF4-FFF2-40B4-BE49-F238E27FC236}">
                <a16:creationId xmlns:a16="http://schemas.microsoft.com/office/drawing/2014/main" id="{E52ED95A-78EF-4B22-A5C2-C742D4B48A47}"/>
              </a:ext>
            </a:extLst>
          </p:cNvPr>
          <p:cNvSpPr txBox="1">
            <a:spLocks noChangeArrowheads="1"/>
          </p:cNvSpPr>
          <p:nvPr/>
        </p:nvSpPr>
        <p:spPr bwMode="auto">
          <a:xfrm>
            <a:off x="1246909" y="838201"/>
            <a:ext cx="976745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r>
              <a:rPr lang="en-US" sz="3600" dirty="0">
                <a:solidFill>
                  <a:srgbClr val="002060"/>
                </a:solidFill>
                <a:latin typeface="Times New Roman" pitchFamily="18" charset="0"/>
                <a:cs typeface="Times New Roman" pitchFamily="18" charset="0"/>
              </a:rPr>
              <a:t>  </a:t>
            </a:r>
            <a:endParaRPr lang="en-US" sz="3600" dirty="0">
              <a:solidFill>
                <a:srgbClr val="FF0000"/>
              </a:solidFill>
              <a:latin typeface="Times New Roman" pitchFamily="18" charset="0"/>
              <a:cs typeface="Times New Roman" pitchFamily="18" charset="0"/>
            </a:endParaRPr>
          </a:p>
          <a:p>
            <a:pPr algn="just"/>
            <a:endParaRPr lang="en-US" sz="3600" b="0" dirty="0">
              <a:solidFill>
                <a:srgbClr val="FF0000"/>
              </a:solidFill>
              <a:latin typeface="Times New Roman" pitchFamily="18" charset="0"/>
              <a:cs typeface="Times New Roman" pitchFamily="18" charset="0"/>
            </a:endParaRPr>
          </a:p>
          <a:p>
            <a:pPr algn="just">
              <a:lnSpc>
                <a:spcPct val="150000"/>
              </a:lnSpc>
            </a:pPr>
            <a:r>
              <a:rPr lang="en-US" sz="3600" b="0" dirty="0">
                <a:solidFill>
                  <a:srgbClr val="0033CC"/>
                </a:solidFill>
                <a:latin typeface="Times New Roman" pitchFamily="18" charset="0"/>
                <a:cs typeface="Times New Roman" pitchFamily="18" charset="0"/>
              </a:rPr>
              <a:t>- </a:t>
            </a:r>
            <a:r>
              <a:rPr lang="en-US" altLang="en-US" sz="3600" i="1" dirty="0">
                <a:solidFill>
                  <a:srgbClr val="0070C0"/>
                </a:solidFill>
                <a:latin typeface="Times New Roman" panose="02020603050405020304" pitchFamily="18" charset="0"/>
                <a:cs typeface="Times New Roman" panose="02020603050405020304" pitchFamily="18" charset="0"/>
              </a:rPr>
              <a:t>Ca </a:t>
            </a:r>
            <a:r>
              <a:rPr lang="en-US" altLang="en-US" sz="3600" i="1" dirty="0" err="1">
                <a:solidFill>
                  <a:srgbClr val="0070C0"/>
                </a:solidFill>
                <a:latin typeface="Times New Roman" panose="02020603050405020304" pitchFamily="18" charset="0"/>
                <a:cs typeface="Times New Roman" panose="02020603050405020304" pitchFamily="18" charset="0"/>
              </a:rPr>
              <a:t>ngợi</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Dế</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Mèn</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có</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tấm</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lòng</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nghĩa</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hiệp</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ghét</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áp</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bức</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bất</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công</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bênh</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vực</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chị</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Nhà</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Trò</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yếu</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đuối</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bất</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hạnh</a:t>
            </a:r>
            <a:r>
              <a:rPr lang="en-US" altLang="en-US" sz="3600" i="1" dirty="0">
                <a:solidFill>
                  <a:srgbClr val="0070C0"/>
                </a:solidFill>
                <a:latin typeface="Times New Roman" panose="02020603050405020304" pitchFamily="18" charset="0"/>
                <a:cs typeface="Times New Roman" panose="02020603050405020304" pitchFamily="18" charset="0"/>
              </a:rPr>
              <a:t>.</a:t>
            </a:r>
            <a:endParaRPr lang="vi-VN" sz="3600" b="0" dirty="0"/>
          </a:p>
        </p:txBody>
      </p:sp>
      <p:sp>
        <p:nvSpPr>
          <p:cNvPr id="6" name="TextBox 5"/>
          <p:cNvSpPr txBox="1"/>
          <p:nvPr/>
        </p:nvSpPr>
        <p:spPr>
          <a:xfrm>
            <a:off x="3048000" y="886691"/>
            <a:ext cx="6954982" cy="646331"/>
          </a:xfrm>
          <a:prstGeom prst="rect">
            <a:avLst/>
          </a:prstGeom>
          <a:noFill/>
        </p:spPr>
        <p:txBody>
          <a:bodyPr wrap="square" rtlCol="0">
            <a:spAutoFit/>
          </a:bodyPr>
          <a:lstStyle/>
          <a:p>
            <a:r>
              <a:rPr lang="en-US" sz="3600" dirty="0" err="1" smtClean="0">
                <a:solidFill>
                  <a:srgbClr val="FF0000"/>
                </a:solidFill>
                <a:latin typeface="Times New Roman" pitchFamily="18" charset="0"/>
                <a:cs typeface="Times New Roman" pitchFamily="18" charset="0"/>
              </a:rPr>
              <a:t>Nêu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nội</a:t>
            </a:r>
            <a:r>
              <a:rPr lang="en-US" sz="3600" dirty="0" smtClean="0">
                <a:solidFill>
                  <a:srgbClr val="FF0000"/>
                </a:solidFill>
                <a:latin typeface="Times New Roman" pitchFamily="18" charset="0"/>
                <a:cs typeface="Times New Roman" pitchFamily="18" charset="0"/>
              </a:rPr>
              <a:t> dung </a:t>
            </a:r>
            <a:r>
              <a:rPr lang="en-US" sz="3600" dirty="0" err="1" smtClean="0">
                <a:solidFill>
                  <a:srgbClr val="FF0000"/>
                </a:solidFill>
                <a:latin typeface="Times New Roman" pitchFamily="18" charset="0"/>
                <a:cs typeface="Times New Roman" pitchFamily="18" charset="0"/>
              </a:rPr>
              <a:t>chính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của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bài</a:t>
            </a:r>
            <a:endParaRPr lang="en-US" sz="3600" dirty="0"/>
          </a:p>
        </p:txBody>
      </p:sp>
      <p:sp>
        <p:nvSpPr>
          <p:cNvPr id="7" name="TextBox 6"/>
          <p:cNvSpPr txBox="1"/>
          <p:nvPr/>
        </p:nvSpPr>
        <p:spPr>
          <a:xfrm>
            <a:off x="3061855" y="845129"/>
            <a:ext cx="5638800" cy="646331"/>
          </a:xfrm>
          <a:prstGeom prst="rect">
            <a:avLst/>
          </a:prstGeom>
          <a:solidFill>
            <a:schemeClr val="accent3">
              <a:lumMod val="40000"/>
              <a:lumOff val="60000"/>
            </a:schemeClr>
          </a:solidFill>
        </p:spPr>
        <p:txBody>
          <a:bodyPr wrap="square" rtlCol="0">
            <a:spAutoFit/>
          </a:bodyPr>
          <a:lstStyle/>
          <a:p>
            <a:r>
              <a:rPr lang="vi-VN" sz="3600" dirty="0" smtClean="0">
                <a:solidFill>
                  <a:srgbClr val="FF0000"/>
                </a:solidFill>
                <a:latin typeface="Times New Roman" pitchFamily="18" charset="0"/>
                <a:cs typeface="Times New Roman" pitchFamily="18" charset="0"/>
              </a:rPr>
              <a:t>N</a:t>
            </a:r>
            <a:r>
              <a:rPr lang="en-US" sz="3600" dirty="0" err="1" smtClean="0">
                <a:solidFill>
                  <a:srgbClr val="FF0000"/>
                </a:solidFill>
                <a:latin typeface="Times New Roman" pitchFamily="18" charset="0"/>
                <a:cs typeface="Times New Roman" pitchFamily="18" charset="0"/>
              </a:rPr>
              <a:t>ội</a:t>
            </a:r>
            <a:r>
              <a:rPr lang="en-US" sz="3600" dirty="0" smtClean="0">
                <a:solidFill>
                  <a:srgbClr val="FF0000"/>
                </a:solidFill>
                <a:latin typeface="Times New Roman" pitchFamily="18" charset="0"/>
                <a:cs typeface="Times New Roman" pitchFamily="18" charset="0"/>
              </a:rPr>
              <a:t> dung</a:t>
            </a:r>
            <a:r>
              <a:rPr lang="vi-VN" sz="3600" dirty="0" smtClean="0">
                <a:solidFill>
                  <a:srgbClr val="FF0000"/>
                </a:solidFill>
                <a:latin typeface="Times New Roman" pitchFamily="18" charset="0"/>
                <a:cs typeface="Times New Roman" pitchFamily="18" charset="0"/>
              </a:rPr>
              <a:t>:</a:t>
            </a:r>
            <a:endParaRPr lang="en-US" sz="3600" dirty="0"/>
          </a:p>
        </p:txBody>
      </p:sp>
    </p:spTree>
    <p:extLst>
      <p:ext uri="{BB962C8B-B14F-4D97-AF65-F5344CB8AC3E}">
        <p14:creationId xmlns:p14="http://schemas.microsoft.com/office/powerpoint/2010/main" val="35490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0"/>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0F1A39BF-BCE9-4C10-BFBB-F9919725A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1237881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id="{E52ED95A-78EF-4B22-A5C2-C742D4B48A47}"/>
              </a:ext>
            </a:extLst>
          </p:cNvPr>
          <p:cNvSpPr txBox="1">
            <a:spLocks noChangeArrowheads="1"/>
          </p:cNvSpPr>
          <p:nvPr/>
        </p:nvSpPr>
        <p:spPr bwMode="auto">
          <a:xfrm>
            <a:off x="1950530" y="3142375"/>
            <a:ext cx="97674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just">
              <a:lnSpc>
                <a:spcPct val="150000"/>
              </a:lnSpc>
            </a:pPr>
            <a:r>
              <a:rPr lang="vi-VN" altLang="en-US" sz="3200" dirty="0" smtClean="0">
                <a:solidFill>
                  <a:schemeClr val="bg1"/>
                </a:solidFill>
                <a:latin typeface="HP001 4 hàng" panose="020B0603050302020204" pitchFamily="34" charset="0"/>
                <a:cs typeface="Times New Roman" panose="02020603050405020304" pitchFamily="18" charset="0"/>
              </a:rPr>
              <a:t>Nội dung: </a:t>
            </a:r>
            <a:r>
              <a:rPr lang="en-US" altLang="en-US" sz="3200" dirty="0" smtClean="0">
                <a:solidFill>
                  <a:schemeClr val="bg1"/>
                </a:solidFill>
                <a:latin typeface="HP001 4 hàng" panose="020B0603050302020204" pitchFamily="34" charset="0"/>
                <a:cs typeface="Times New Roman" panose="02020603050405020304" pitchFamily="18" charset="0"/>
              </a:rPr>
              <a:t>Ca </a:t>
            </a:r>
            <a:r>
              <a:rPr lang="en-US" altLang="en-US" sz="3200" dirty="0" err="1">
                <a:solidFill>
                  <a:schemeClr val="bg1"/>
                </a:solidFill>
                <a:latin typeface="HP001 4 hàng" panose="020B0603050302020204" pitchFamily="34" charset="0"/>
                <a:cs typeface="Times New Roman" panose="02020603050405020304" pitchFamily="18" charset="0"/>
              </a:rPr>
              <a:t>ngợi</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Dế</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Mèn</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có</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tấm</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lòng</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nghĩa</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hiệp</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ghét</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áp</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bức</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bất</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công</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bênh</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vực</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chị</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Nhà</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Trò</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yếu</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đuối</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bất</a:t>
            </a:r>
            <a:r>
              <a:rPr lang="en-US" altLang="en-US" sz="3200" dirty="0">
                <a:solidFill>
                  <a:schemeClr val="bg1"/>
                </a:solidFill>
                <a:latin typeface="HP001 4 hàng" panose="020B0603050302020204" pitchFamily="34" charset="0"/>
                <a:cs typeface="Times New Roman" panose="02020603050405020304" pitchFamily="18" charset="0"/>
              </a:rPr>
              <a:t> </a:t>
            </a:r>
            <a:r>
              <a:rPr lang="en-US" altLang="en-US" sz="3200" dirty="0" err="1">
                <a:solidFill>
                  <a:schemeClr val="bg1"/>
                </a:solidFill>
                <a:latin typeface="HP001 4 hàng" panose="020B0603050302020204" pitchFamily="34" charset="0"/>
                <a:cs typeface="Times New Roman" panose="02020603050405020304" pitchFamily="18" charset="0"/>
              </a:rPr>
              <a:t>hạnh</a:t>
            </a:r>
            <a:r>
              <a:rPr lang="en-US" altLang="en-US" sz="3200" dirty="0">
                <a:solidFill>
                  <a:schemeClr val="bg1"/>
                </a:solidFill>
                <a:latin typeface="HP001 4 hàng" panose="020B0603050302020204" pitchFamily="34" charset="0"/>
                <a:cs typeface="Times New Roman" panose="02020603050405020304" pitchFamily="18" charset="0"/>
              </a:rPr>
              <a:t>.</a:t>
            </a:r>
            <a:endParaRPr lang="vi-VN" sz="3200" b="0" dirty="0">
              <a:solidFill>
                <a:schemeClr val="bg1"/>
              </a:solidFill>
              <a:latin typeface="HP001 4 hàng" panose="020B0603050302020204" pitchFamily="34" charset="0"/>
            </a:endParaRPr>
          </a:p>
        </p:txBody>
      </p:sp>
      <p:sp>
        <p:nvSpPr>
          <p:cNvPr id="8" name="TextBox 7">
            <a:extLst>
              <a:ext uri="{FF2B5EF4-FFF2-40B4-BE49-F238E27FC236}">
                <a16:creationId xmlns:a16="http://schemas.microsoft.com/office/drawing/2014/main" id="{BAA6549A-8180-4493-B717-790F59AA253D}"/>
              </a:ext>
            </a:extLst>
          </p:cNvPr>
          <p:cNvSpPr txBox="1">
            <a:spLocks noChangeArrowheads="1"/>
          </p:cNvSpPr>
          <p:nvPr/>
        </p:nvSpPr>
        <p:spPr bwMode="auto">
          <a:xfrm>
            <a:off x="1679790" y="1842909"/>
            <a:ext cx="9377367" cy="138499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defRPr/>
            </a:pPr>
            <a:r>
              <a:rPr lang="en-US" sz="2800" b="1" dirty="0" err="1">
                <a:solidFill>
                  <a:schemeClr val="bg1"/>
                </a:solidFill>
                <a:latin typeface="HP001 4 hàng" panose="020B0603050302020204" pitchFamily="34" charset="0"/>
                <a:cs typeface="Times New Roman" panose="02020603050405020304" pitchFamily="18" charset="0"/>
              </a:rPr>
              <a:t>Dế</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Mèn</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bênh</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vực</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kẻ</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yếu</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tiếp</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theo</a:t>
            </a:r>
            <a:r>
              <a:rPr lang="en-US" sz="2800" b="1" dirty="0" smtClean="0">
                <a:solidFill>
                  <a:schemeClr val="bg1"/>
                </a:solidFill>
                <a:latin typeface="HP001 4 hàng" panose="020B0603050302020204" pitchFamily="34" charset="0"/>
                <a:cs typeface="Times New Roman" panose="02020603050405020304" pitchFamily="18" charset="0"/>
              </a:rPr>
              <a:t>)</a:t>
            </a:r>
          </a:p>
          <a:p>
            <a:pPr algn="ctr" eaLnBrk="1" hangingPunct="1">
              <a:lnSpc>
                <a:spcPct val="150000"/>
              </a:lnSpc>
              <a:spcBef>
                <a:spcPct val="0"/>
              </a:spcBef>
              <a:buFontTx/>
              <a:buNone/>
              <a:defRPr/>
            </a:pPr>
            <a:r>
              <a:rPr lang="en-US" sz="2800" b="1" dirty="0" smtClean="0">
                <a:solidFill>
                  <a:schemeClr val="bg1"/>
                </a:solidFill>
                <a:latin typeface="HP001 4 hàng" panose="020B0603050302020204" pitchFamily="34" charset="0"/>
                <a:cs typeface="Times New Roman" panose="02020603050405020304" pitchFamily="18" charset="0"/>
              </a:rPr>
              <a:t>                          - </a:t>
            </a:r>
            <a:r>
              <a:rPr lang="en-US" sz="2800" b="1" dirty="0" err="1" smtClean="0">
                <a:solidFill>
                  <a:schemeClr val="bg1"/>
                </a:solidFill>
                <a:latin typeface="HP001 4 hàng" panose="020B0603050302020204" pitchFamily="34" charset="0"/>
                <a:cs typeface="Times New Roman" panose="02020603050405020304" pitchFamily="18" charset="0"/>
              </a:rPr>
              <a:t>Tô</a:t>
            </a:r>
            <a:r>
              <a:rPr lang="en-US" sz="2800" b="1" dirty="0" smtClean="0">
                <a:solidFill>
                  <a:schemeClr val="bg1"/>
                </a:solidFill>
                <a:latin typeface="HP001 4 hàng" panose="020B0603050302020204" pitchFamily="34" charset="0"/>
                <a:cs typeface="Times New Roman" panose="02020603050405020304" pitchFamily="18" charset="0"/>
              </a:rPr>
              <a:t> </a:t>
            </a:r>
            <a:r>
              <a:rPr lang="en-US" sz="2800" b="1" dirty="0" err="1" smtClean="0">
                <a:solidFill>
                  <a:schemeClr val="bg1"/>
                </a:solidFill>
                <a:latin typeface="HP001 4 hàng" panose="020B0603050302020204" pitchFamily="34" charset="0"/>
                <a:cs typeface="Times New Roman" panose="02020603050405020304" pitchFamily="18" charset="0"/>
              </a:rPr>
              <a:t>Hoài</a:t>
            </a:r>
            <a:r>
              <a:rPr lang="en-US" sz="2800" b="1" dirty="0" smtClean="0">
                <a:solidFill>
                  <a:schemeClr val="bg1"/>
                </a:solidFill>
                <a:latin typeface="HP001 4 hàng" panose="020B0603050302020204" pitchFamily="34" charset="0"/>
                <a:cs typeface="Times New Roman" panose="02020603050405020304" pitchFamily="18" charset="0"/>
              </a:rPr>
              <a:t> - </a:t>
            </a:r>
            <a:endParaRPr lang="en-US" sz="2800" b="1" dirty="0">
              <a:solidFill>
                <a:schemeClr val="bg1"/>
              </a:solidFill>
              <a:latin typeface="HP001 4 hàng" panose="020B0603050302020204" pitchFamily="34" charset="0"/>
              <a:cs typeface="Times New Roman" panose="02020603050405020304" pitchFamily="18" charset="0"/>
            </a:endParaRPr>
          </a:p>
        </p:txBody>
      </p:sp>
      <p:sp>
        <p:nvSpPr>
          <p:cNvPr id="9" name="Text Box 58">
            <a:extLst>
              <a:ext uri="{FF2B5EF4-FFF2-40B4-BE49-F238E27FC236}">
                <a16:creationId xmlns:a16="http://schemas.microsoft.com/office/drawing/2014/main" id="{16F4AA98-77FF-44B9-89CA-2EF863BF5404}"/>
              </a:ext>
            </a:extLst>
          </p:cNvPr>
          <p:cNvSpPr txBox="1">
            <a:spLocks noChangeArrowheads="1"/>
          </p:cNvSpPr>
          <p:nvPr/>
        </p:nvSpPr>
        <p:spPr bwMode="auto">
          <a:xfrm>
            <a:off x="3320154" y="457201"/>
            <a:ext cx="5664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b="1" dirty="0" err="1">
                <a:solidFill>
                  <a:prstClr val="white"/>
                </a:solidFill>
                <a:latin typeface="HP001 4 hàng"/>
                <a:cs typeface="Arial" panose="020B0604020202020204" pitchFamily="34" charset="0"/>
              </a:rPr>
              <a:t>Thứ</a:t>
            </a:r>
            <a:r>
              <a:rPr lang="en-US" altLang="en-US" b="1" dirty="0">
                <a:solidFill>
                  <a:prstClr val="white"/>
                </a:solidFill>
                <a:latin typeface="HP001 4 hàng"/>
                <a:cs typeface="Arial" panose="020B0604020202020204" pitchFamily="34" charset="0"/>
              </a:rPr>
              <a:t> </a:t>
            </a:r>
            <a:r>
              <a:rPr lang="en-US" altLang="en-US" b="1" dirty="0" err="1" smtClean="0">
                <a:solidFill>
                  <a:prstClr val="white"/>
                </a:solidFill>
                <a:latin typeface="HP001 4 hàng"/>
                <a:cs typeface="Arial" panose="020B0604020202020204" pitchFamily="34" charset="0"/>
              </a:rPr>
              <a:t>hai</a:t>
            </a:r>
            <a:r>
              <a:rPr lang="en-US" altLang="en-US" b="1" dirty="0" smtClean="0">
                <a:solidFill>
                  <a:prstClr val="white"/>
                </a:solidFill>
                <a:latin typeface="HP001 4 hàng"/>
                <a:cs typeface="Arial" panose="020B0604020202020204" pitchFamily="34" charset="0"/>
              </a:rPr>
              <a:t> </a:t>
            </a:r>
            <a:r>
              <a:rPr lang="en-US" altLang="en-US" b="1" dirty="0" err="1">
                <a:solidFill>
                  <a:prstClr val="white"/>
                </a:solidFill>
                <a:latin typeface="HP001 4 hàng"/>
                <a:cs typeface="Arial" panose="020B0604020202020204" pitchFamily="34" charset="0"/>
              </a:rPr>
              <a:t>ngày</a:t>
            </a:r>
            <a:r>
              <a:rPr lang="en-US" altLang="en-US" b="1" dirty="0">
                <a:solidFill>
                  <a:prstClr val="white"/>
                </a:solidFill>
                <a:latin typeface="HP001 4 hàng"/>
                <a:cs typeface="Arial" panose="020B0604020202020204" pitchFamily="34" charset="0"/>
              </a:rPr>
              <a:t> </a:t>
            </a:r>
            <a:r>
              <a:rPr lang="en-US" altLang="en-US" b="1" dirty="0" smtClean="0">
                <a:solidFill>
                  <a:prstClr val="white"/>
                </a:solidFill>
                <a:latin typeface="HP001 4 hàng"/>
                <a:cs typeface="Arial" panose="020B0604020202020204" pitchFamily="34" charset="0"/>
              </a:rPr>
              <a:t>13 </a:t>
            </a:r>
            <a:r>
              <a:rPr lang="en-US" altLang="en-US" b="1" dirty="0">
                <a:solidFill>
                  <a:prstClr val="white"/>
                </a:solidFill>
                <a:latin typeface="HP001 4 hàng"/>
                <a:cs typeface="Arial" panose="020B0604020202020204" pitchFamily="34" charset="0"/>
              </a:rPr>
              <a:t>- 9 - 2021</a:t>
            </a:r>
          </a:p>
        </p:txBody>
      </p:sp>
      <p:sp>
        <p:nvSpPr>
          <p:cNvPr id="10" name="Text Box 58">
            <a:extLst>
              <a:ext uri="{FF2B5EF4-FFF2-40B4-BE49-F238E27FC236}">
                <a16:creationId xmlns:a16="http://schemas.microsoft.com/office/drawing/2014/main" id="{C309D1E9-B030-456F-BA1F-F72A8CFE11FB}"/>
              </a:ext>
            </a:extLst>
          </p:cNvPr>
          <p:cNvSpPr txBox="1">
            <a:spLocks noChangeArrowheads="1"/>
          </p:cNvSpPr>
          <p:nvPr/>
        </p:nvSpPr>
        <p:spPr bwMode="auto">
          <a:xfrm>
            <a:off x="1524000" y="1079322"/>
            <a:ext cx="8458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b="1" dirty="0" err="1">
                <a:solidFill>
                  <a:prstClr val="white"/>
                </a:solidFill>
                <a:latin typeface="HP001 4 hàng"/>
                <a:cs typeface="Arial" panose="020B0604020202020204" pitchFamily="34" charset="0"/>
              </a:rPr>
              <a:t>Tập</a:t>
            </a:r>
            <a:r>
              <a:rPr lang="en-US" altLang="en-US" b="1" dirty="0">
                <a:solidFill>
                  <a:prstClr val="white"/>
                </a:solidFill>
                <a:latin typeface="HP001 4 hàng"/>
                <a:cs typeface="Arial" panose="020B0604020202020204" pitchFamily="34" charset="0"/>
              </a:rPr>
              <a:t> </a:t>
            </a:r>
            <a:r>
              <a:rPr lang="vi-VN" altLang="en-US" b="1" dirty="0" smtClean="0">
                <a:solidFill>
                  <a:prstClr val="white"/>
                </a:solidFill>
                <a:latin typeface="HP001 4 hàng"/>
                <a:cs typeface="Arial" panose="020B0604020202020204" pitchFamily="34" charset="0"/>
              </a:rPr>
              <a:t>đọc</a:t>
            </a:r>
            <a:endParaRPr lang="en-US" altLang="en-US" b="1" dirty="0">
              <a:solidFill>
                <a:prstClr val="white"/>
              </a:solidFill>
              <a:latin typeface="HP001 4 hàng"/>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3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hlinkClick r:id="rId5" action="ppaction://hlinksldjump"/>
          </p:cNvPr>
          <p:cNvSpPr txBox="1"/>
          <p:nvPr/>
        </p:nvSpPr>
        <p:spPr>
          <a:xfrm>
            <a:off x="304800" y="2830513"/>
            <a:ext cx="8839200" cy="1292662"/>
          </a:xfrm>
          <a:prstGeom prst="rect">
            <a:avLst/>
          </a:prstGeom>
          <a:noFill/>
        </p:spPr>
        <p:txBody>
          <a:bodyPr>
            <a:spAutoFit/>
          </a:bodyPr>
          <a:lstStyle/>
          <a:p>
            <a:pPr algn="ctr">
              <a:lnSpc>
                <a:spcPct val="130000"/>
              </a:lnSpc>
              <a:buFont typeface="Arial" charset="0"/>
              <a:buNone/>
              <a:defRPr/>
            </a:pPr>
            <a:r>
              <a:rPr lang="en-US" sz="6000" b="1" dirty="0">
                <a:solidFill>
                  <a:srgbClr val="FF3399"/>
                </a:solidFill>
                <a:latin typeface="+mj-lt"/>
                <a:ea typeface="HP001 5Ha" pitchFamily="34" charset="-127"/>
                <a:cs typeface="Arial" charset="0"/>
              </a:rPr>
              <a:t>3. </a:t>
            </a:r>
            <a:r>
              <a:rPr lang="en-US" sz="6000" b="1" dirty="0" err="1">
                <a:solidFill>
                  <a:srgbClr val="FF3399"/>
                </a:solidFill>
                <a:latin typeface="+mj-lt"/>
                <a:ea typeface="HP001 5Ha" pitchFamily="34" charset="-127"/>
                <a:cs typeface="Arial" charset="0"/>
              </a:rPr>
              <a:t>Luyện</a:t>
            </a:r>
            <a:r>
              <a:rPr lang="en-US" sz="6000" b="1" dirty="0">
                <a:solidFill>
                  <a:srgbClr val="FF3399"/>
                </a:solidFill>
                <a:latin typeface="+mj-lt"/>
                <a:ea typeface="HP001 5Ha" pitchFamily="34" charset="-127"/>
                <a:cs typeface="Arial" charset="0"/>
              </a:rPr>
              <a:t> </a:t>
            </a:r>
            <a:r>
              <a:rPr lang="en-US" sz="6000" b="1" dirty="0" err="1">
                <a:solidFill>
                  <a:srgbClr val="FF3399"/>
                </a:solidFill>
                <a:latin typeface="+mj-lt"/>
                <a:ea typeface="HP001 5Ha" pitchFamily="34" charset="-127"/>
                <a:cs typeface="Arial" charset="0"/>
              </a:rPr>
              <a:t>đọc</a:t>
            </a:r>
            <a:r>
              <a:rPr lang="en-US" sz="6000" b="1" dirty="0">
                <a:solidFill>
                  <a:srgbClr val="FF3399"/>
                </a:solidFill>
                <a:latin typeface="+mj-lt"/>
                <a:ea typeface="HP001 5Ha" pitchFamily="34" charset="-127"/>
                <a:cs typeface="Arial" charset="0"/>
              </a:rPr>
              <a:t> </a:t>
            </a:r>
            <a:r>
              <a:rPr lang="en-US" sz="6000" b="1" dirty="0" err="1">
                <a:solidFill>
                  <a:srgbClr val="FF3399"/>
                </a:solidFill>
                <a:latin typeface="+mj-lt"/>
                <a:ea typeface="HP001 5Ha" pitchFamily="34" charset="-127"/>
                <a:cs typeface="Arial" charset="0"/>
              </a:rPr>
              <a:t>lại</a:t>
            </a:r>
            <a:endParaRPr lang="en-US" sz="6000" b="1" dirty="0">
              <a:solidFill>
                <a:srgbClr val="FF3399"/>
              </a:solidFill>
              <a:latin typeface="+mj-lt"/>
              <a:ea typeface="HP001 5Ha" pitchFamily="34" charset="-127"/>
              <a:cs typeface="Arial" charset="0"/>
            </a:endParaRPr>
          </a:p>
        </p:txBody>
      </p:sp>
    </p:spTree>
    <p:extLst>
      <p:ext uri="{BB962C8B-B14F-4D97-AF65-F5344CB8AC3E}">
        <p14:creationId xmlns:p14="http://schemas.microsoft.com/office/powerpoint/2010/main" val="890722919"/>
      </p:ext>
    </p:extLst>
  </p:cSld>
  <p:clrMapOvr>
    <a:masterClrMapping/>
  </p:clrMapOvr>
  <p:transition spd="slow">
    <p:fade/>
    <p:sndAc>
      <p:stSnd>
        <p:snd r:embed="rId3"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565CA0-CD88-4D65-AC8E-0F555A22DD80}"/>
              </a:ext>
            </a:extLst>
          </p:cNvPr>
          <p:cNvPicPr>
            <a:picLocks noChangeAspect="1"/>
          </p:cNvPicPr>
          <p:nvPr/>
        </p:nvPicPr>
        <p:blipFill>
          <a:blip r:embed="rId2"/>
          <a:stretch>
            <a:fillRect/>
          </a:stretch>
        </p:blipFill>
        <p:spPr>
          <a:xfrm>
            <a:off x="0" y="0"/>
            <a:ext cx="13092080" cy="6858000"/>
          </a:xfrm>
          <a:prstGeom prst="rect">
            <a:avLst/>
          </a:prstGeom>
        </p:spPr>
      </p:pic>
      <p:sp>
        <p:nvSpPr>
          <p:cNvPr id="2" name="Title 1">
            <a:extLst>
              <a:ext uri="{FF2B5EF4-FFF2-40B4-BE49-F238E27FC236}">
                <a16:creationId xmlns:a16="http://schemas.microsoft.com/office/drawing/2014/main" id="{6406B4AD-542D-49D6-B4DC-A0405A1B24BD}"/>
              </a:ext>
            </a:extLst>
          </p:cNvPr>
          <p:cNvSpPr>
            <a:spLocks noGrp="1"/>
          </p:cNvSpPr>
          <p:nvPr>
            <p:ph type="title"/>
          </p:nvPr>
        </p:nvSpPr>
        <p:spPr>
          <a:xfrm>
            <a:off x="1610516" y="1517433"/>
            <a:ext cx="2743200" cy="707886"/>
          </a:xfrm>
        </p:spPr>
        <p:txBody>
          <a:bodyPr>
            <a:normAutofit/>
          </a:bodyPr>
          <a:lstStyle/>
          <a:p>
            <a:r>
              <a:rPr lang="vi-VN" sz="3600" dirty="0">
                <a:solidFill>
                  <a:srgbClr val="FF0000"/>
                </a:solidFill>
                <a:latin typeface="Times New Roman" panose="02020603050405020304" pitchFamily="18" charset="0"/>
                <a:cs typeface="Times New Roman" panose="02020603050405020304" pitchFamily="18" charset="0"/>
              </a:rPr>
              <a:t>Giọng</a:t>
            </a:r>
            <a:r>
              <a:rPr lang="vi-VN" sz="3600" dirty="0">
                <a:solidFill>
                  <a:srgbClr val="FF0000"/>
                </a:solidFill>
              </a:rPr>
              <a:t> đọc</a:t>
            </a:r>
          </a:p>
        </p:txBody>
      </p:sp>
      <p:sp>
        <p:nvSpPr>
          <p:cNvPr id="3" name="Content Placeholder 2">
            <a:extLst>
              <a:ext uri="{FF2B5EF4-FFF2-40B4-BE49-F238E27FC236}">
                <a16:creationId xmlns:a16="http://schemas.microsoft.com/office/drawing/2014/main" id="{207AA6A5-F58A-4E24-88F2-978B804A8CB8}"/>
              </a:ext>
            </a:extLst>
          </p:cNvPr>
          <p:cNvSpPr>
            <a:spLocks noGrp="1"/>
          </p:cNvSpPr>
          <p:nvPr>
            <p:ph idx="1"/>
          </p:nvPr>
        </p:nvSpPr>
        <p:spPr>
          <a:xfrm>
            <a:off x="1128713" y="2021654"/>
            <a:ext cx="11087220" cy="1903142"/>
          </a:xfrm>
        </p:spPr>
        <p:txBody>
          <a:bodyPr>
            <a:noAutofit/>
          </a:bodyPr>
          <a:lstStyle/>
          <a:p>
            <a:pPr marL="0" indent="0">
              <a:lnSpc>
                <a:spcPct val="150000"/>
              </a:lnSpc>
              <a:buNone/>
            </a:pPr>
            <a:r>
              <a:rPr lang="vi-VN" sz="2800" b="1" dirty="0">
                <a:latin typeface="Times New Roman" panose="02020603050405020304" pitchFamily="18" charset="0"/>
                <a:cs typeface="Times New Roman" panose="02020603050405020304" pitchFamily="18" charset="0"/>
              </a:rPr>
              <a:t>+ Dế Mèn: </a:t>
            </a:r>
            <a:r>
              <a:rPr lang="vi-VN" sz="2800" dirty="0">
                <a:latin typeface="Times New Roman" panose="02020603050405020304" pitchFamily="18" charset="0"/>
                <a:cs typeface="Times New Roman" panose="02020603050405020304" pitchFamily="18" charset="0"/>
              </a:rPr>
              <a:t>Giọng mạnh mẽ, dứt khoát, oai phong</a:t>
            </a:r>
          </a:p>
          <a:p>
            <a:pPr>
              <a:lnSpc>
                <a:spcPct val="150000"/>
              </a:lnSpc>
            </a:pPr>
            <a:r>
              <a:rPr lang="vi-VN" sz="2800" dirty="0">
                <a:latin typeface="Times New Roman" panose="02020603050405020304" pitchFamily="18" charset="0"/>
                <a:cs typeface="Times New Roman" panose="02020603050405020304" pitchFamily="18" charset="0"/>
              </a:rPr>
              <a:t>Chậm rãi, chuyển giọng linh hoạt phù hợp với diễn biến câu chuyện và lời lẽ, tính cách của từng nhân vật.</a:t>
            </a:r>
            <a:endParaRPr lang="en-US" sz="2800" dirty="0">
              <a:latin typeface="Times New Roman" panose="02020603050405020304" pitchFamily="18" charset="0"/>
              <a:cs typeface="Times New Roman" panose="02020603050405020304" pitchFamily="18" charset="0"/>
            </a:endParaRPr>
          </a:p>
          <a:p>
            <a:pPr>
              <a:lnSpc>
                <a:spcPct val="150000"/>
              </a:lnSpc>
            </a:pP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a:extLst>
              <a:ext uri="{FF2B5EF4-FFF2-40B4-BE49-F238E27FC236}">
                <a16:creationId xmlns:a16="http://schemas.microsoft.com/office/drawing/2014/main" id="{3ED334A9-6CAE-487A-A5A1-90FE17F2FCC7}"/>
              </a:ext>
            </a:extLst>
          </p:cNvPr>
          <p:cNvSpPr txBox="1">
            <a:spLocks noChangeArrowheads="1"/>
          </p:cNvSpPr>
          <p:nvPr/>
        </p:nvSpPr>
        <p:spPr bwMode="auto">
          <a:xfrm>
            <a:off x="304800" y="381001"/>
            <a:ext cx="114808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50000"/>
              </a:spcBef>
              <a:spcAft>
                <a:spcPct val="0"/>
              </a:spcAft>
              <a:buNone/>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Từ</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hốc</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mụ</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nhện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cong</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chân</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nhảy</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ra,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hai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bên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hai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nhện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vách</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nhảy</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kèm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Dáng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đây</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chúa</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trùm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nhện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Nom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cũng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đanh</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đá</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nặc</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lắm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Tôi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quay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phắt</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lưng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phóng</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đạp</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phanh</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phách</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ra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oai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Mụ</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nhện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a:solidFill>
                  <a:srgbClr val="C00000"/>
                </a:solidFill>
                <a:latin typeface="Times New Roman" panose="02020603050405020304" pitchFamily="18" charset="0"/>
                <a:cs typeface="Times New Roman" panose="02020603050405020304" pitchFamily="18" charset="0"/>
              </a:rPr>
              <a:t>co </a:t>
            </a:r>
            <a:r>
              <a:rPr lang="en-US" altLang="en-US" sz="2800" b="1" dirty="0" err="1">
                <a:solidFill>
                  <a:srgbClr val="C00000"/>
                </a:solidFill>
                <a:latin typeface="Times New Roman" panose="02020603050405020304" pitchFamily="18" charset="0"/>
                <a:cs typeface="Times New Roman" panose="02020603050405020304" pitchFamily="18" charset="0"/>
              </a:rPr>
              <a:t>rúm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lại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rồi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cứ</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rập</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đầu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xuống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như</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cái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chày</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giã</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gạo</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Tôi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thét</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 Box 7">
            <a:extLst>
              <a:ext uri="{FF2B5EF4-FFF2-40B4-BE49-F238E27FC236}">
                <a16:creationId xmlns:a16="http://schemas.microsoft.com/office/drawing/2014/main" id="{78DB8256-34C8-48A3-ABCC-04B61E9583F6}"/>
              </a:ext>
            </a:extLst>
          </p:cNvPr>
          <p:cNvSpPr txBox="1">
            <a:spLocks noChangeArrowheads="1"/>
          </p:cNvSpPr>
          <p:nvPr/>
        </p:nvSpPr>
        <p:spPr bwMode="auto">
          <a:xfrm>
            <a:off x="406400" y="3276601"/>
            <a:ext cx="11379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ăn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béo</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múp</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béo</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míp</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mà</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cứ</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đòi</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mãi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tí</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tẹo</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nợ</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mấy</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đời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rồi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còn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kéo</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bè</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kéo</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cánh</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đập</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gái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yếu</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ớt</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này</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Thật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đáng</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xấu</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hổ</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hết</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vòng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vây</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 </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edge">
                                      <p:cBhvr>
                                        <p:cTn id="7" dur="2000"/>
                                        <p:tgtEl>
                                          <p:spTgt spid="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linds(horizontal)">
                                      <p:cBhvr>
                                        <p:cTn id="10" dur="500"/>
                                        <p:tgtEl>
                                          <p:spTgt spid="10">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linds(horizontal)">
                                      <p:cBhvr>
                                        <p:cTn id="1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b-f30-zpg.zdn.vn/5969845647167497549/a1595afdfa8a06d45f9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4" y="0"/>
            <a:ext cx="1219490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87747" y="2971801"/>
            <a:ext cx="7570653" cy="1938992"/>
          </a:xfrm>
          <a:prstGeom prst="rect">
            <a:avLst/>
          </a:prstGeom>
          <a:noFill/>
        </p:spPr>
        <p:txBody>
          <a:bodyPr wrap="square" rtlCol="0">
            <a:spAutoFit/>
          </a:bodyPr>
          <a:lstStyle/>
          <a:p>
            <a:pPr algn="ctr"/>
            <a:r>
              <a:rPr lang="en-US" sz="3000" b="1" dirty="0">
                <a:solidFill>
                  <a:srgbClr val="0033CC"/>
                </a:solidFill>
                <a:latin typeface="Times New Roman" pitchFamily="18" charset="0"/>
                <a:cs typeface="Times New Roman" pitchFamily="18" charset="0"/>
              </a:rPr>
              <a:t>DẶN DÒ</a:t>
            </a:r>
          </a:p>
          <a:p>
            <a:pPr marL="457200" indent="-457200">
              <a:buFontTx/>
              <a:buChar char="-"/>
            </a:pPr>
            <a:r>
              <a:rPr lang="en-US" sz="3000" i="1" dirty="0" err="1">
                <a:solidFill>
                  <a:srgbClr val="0033CC"/>
                </a:solidFill>
                <a:latin typeface="Times New Roman" pitchFamily="18" charset="0"/>
                <a:cs typeface="Times New Roman" pitchFamily="18" charset="0"/>
              </a:rPr>
              <a:t>Luyện</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đọc</a:t>
            </a:r>
            <a:endParaRPr lang="en-US" sz="3000" i="1" dirty="0">
              <a:solidFill>
                <a:srgbClr val="0033CC"/>
              </a:solidFill>
              <a:latin typeface="Times New Roman" pitchFamily="18" charset="0"/>
              <a:cs typeface="Times New Roman" pitchFamily="18" charset="0"/>
            </a:endParaRPr>
          </a:p>
          <a:p>
            <a:endParaRPr lang="en-US" sz="3000" i="1" dirty="0">
              <a:solidFill>
                <a:srgbClr val="0033CC"/>
              </a:solidFill>
              <a:latin typeface="Times New Roman" pitchFamily="18" charset="0"/>
              <a:cs typeface="Times New Roman" pitchFamily="18" charset="0"/>
            </a:endParaRPr>
          </a:p>
          <a:p>
            <a:pPr marL="457200" indent="-457200">
              <a:buFontTx/>
              <a:buChar char="-"/>
            </a:pPr>
            <a:r>
              <a:rPr lang="en-US" sz="3000" i="1" dirty="0" err="1">
                <a:solidFill>
                  <a:srgbClr val="0033CC"/>
                </a:solidFill>
                <a:latin typeface="Times New Roman" pitchFamily="18" charset="0"/>
                <a:cs typeface="Times New Roman" pitchFamily="18" charset="0"/>
              </a:rPr>
              <a:t>Tìm</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hiểu</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bài</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tiếp</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theo</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Truyện</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cổ</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nước</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mình</a:t>
            </a:r>
            <a:endParaRPr lang="en-US" sz="3000" i="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3608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0F1A39BF-BCE9-4C10-BFBB-F9919725A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0" y="-95250"/>
            <a:ext cx="1237881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8">
            <a:extLst>
              <a:ext uri="{FF2B5EF4-FFF2-40B4-BE49-F238E27FC236}">
                <a16:creationId xmlns:a16="http://schemas.microsoft.com/office/drawing/2014/main" id="{16F4AA98-77FF-44B9-89CA-2EF863BF5404}"/>
              </a:ext>
            </a:extLst>
          </p:cNvPr>
          <p:cNvSpPr txBox="1">
            <a:spLocks noChangeArrowheads="1"/>
          </p:cNvSpPr>
          <p:nvPr/>
        </p:nvSpPr>
        <p:spPr bwMode="auto">
          <a:xfrm>
            <a:off x="3320154" y="457201"/>
            <a:ext cx="5664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800" b="1" dirty="0" err="1">
                <a:solidFill>
                  <a:prstClr val="white"/>
                </a:solidFill>
                <a:latin typeface="HP001 4 hàng" panose="020B0603050302020204" pitchFamily="34" charset="0"/>
                <a:cs typeface="Times New Roman" pitchFamily="18" charset="0"/>
              </a:rPr>
              <a:t>Thứ</a:t>
            </a:r>
            <a:r>
              <a:rPr lang="en-US" altLang="en-US" sz="2800" b="1" dirty="0">
                <a:solidFill>
                  <a:prstClr val="white"/>
                </a:solidFill>
                <a:latin typeface="HP001 4 hàng" panose="020B0603050302020204" pitchFamily="34" charset="0"/>
                <a:cs typeface="Times New Roman" pitchFamily="18" charset="0"/>
              </a:rPr>
              <a:t> </a:t>
            </a:r>
            <a:r>
              <a:rPr lang="en-US" altLang="en-US" sz="2800" b="1" dirty="0" err="1" smtClean="0">
                <a:solidFill>
                  <a:prstClr val="white"/>
                </a:solidFill>
                <a:latin typeface="HP001 4 hàng" panose="020B0603050302020204" pitchFamily="34" charset="0"/>
                <a:cs typeface="Times New Roman" pitchFamily="18" charset="0"/>
              </a:rPr>
              <a:t>hai</a:t>
            </a:r>
            <a:r>
              <a:rPr lang="en-US" altLang="en-US" sz="2800" b="1" dirty="0" smtClean="0">
                <a:solidFill>
                  <a:prstClr val="white"/>
                </a:solidFill>
                <a:latin typeface="HP001 4 hàng" panose="020B0603050302020204" pitchFamily="34" charset="0"/>
                <a:cs typeface="Times New Roman" pitchFamily="18" charset="0"/>
              </a:rPr>
              <a:t> </a:t>
            </a:r>
            <a:r>
              <a:rPr lang="en-US" altLang="en-US" sz="2800" b="1" dirty="0" err="1">
                <a:solidFill>
                  <a:prstClr val="white"/>
                </a:solidFill>
                <a:latin typeface="HP001 4 hàng" panose="020B0603050302020204" pitchFamily="34" charset="0"/>
                <a:cs typeface="Times New Roman" pitchFamily="18" charset="0"/>
              </a:rPr>
              <a:t>ngày</a:t>
            </a:r>
            <a:r>
              <a:rPr lang="en-US" altLang="en-US" sz="2800" b="1" dirty="0">
                <a:solidFill>
                  <a:prstClr val="white"/>
                </a:solidFill>
                <a:latin typeface="HP001 4 hàng" panose="020B0603050302020204" pitchFamily="34" charset="0"/>
                <a:cs typeface="Times New Roman" pitchFamily="18" charset="0"/>
              </a:rPr>
              <a:t> </a:t>
            </a:r>
            <a:r>
              <a:rPr lang="vi-VN" altLang="en-US" sz="2800" b="1" dirty="0" smtClean="0">
                <a:solidFill>
                  <a:prstClr val="white"/>
                </a:solidFill>
                <a:latin typeface="HP001 4 hàng" panose="020B0603050302020204" pitchFamily="34" charset="0"/>
                <a:cs typeface="Times New Roman" pitchFamily="18" charset="0"/>
              </a:rPr>
              <a:t>13</a:t>
            </a:r>
            <a:r>
              <a:rPr lang="en-US" altLang="en-US" sz="2800" b="1" dirty="0" smtClean="0">
                <a:solidFill>
                  <a:prstClr val="white"/>
                </a:solidFill>
                <a:latin typeface="HP001 4 hàng" panose="020B0603050302020204" pitchFamily="34" charset="0"/>
                <a:cs typeface="Times New Roman" pitchFamily="18" charset="0"/>
              </a:rPr>
              <a:t> </a:t>
            </a:r>
            <a:r>
              <a:rPr lang="en-US" altLang="en-US" sz="2800" b="1" dirty="0">
                <a:solidFill>
                  <a:prstClr val="white"/>
                </a:solidFill>
                <a:latin typeface="HP001 4 hàng" panose="020B0603050302020204" pitchFamily="34" charset="0"/>
                <a:cs typeface="Times New Roman" pitchFamily="18" charset="0"/>
              </a:rPr>
              <a:t>- 9 - 2021</a:t>
            </a:r>
          </a:p>
        </p:txBody>
      </p:sp>
      <p:sp>
        <p:nvSpPr>
          <p:cNvPr id="7" name="Text Box 58">
            <a:extLst>
              <a:ext uri="{FF2B5EF4-FFF2-40B4-BE49-F238E27FC236}">
                <a16:creationId xmlns:a16="http://schemas.microsoft.com/office/drawing/2014/main" id="{C309D1E9-B030-456F-BA1F-F72A8CFE11FB}"/>
              </a:ext>
            </a:extLst>
          </p:cNvPr>
          <p:cNvSpPr txBox="1">
            <a:spLocks noChangeArrowheads="1"/>
          </p:cNvSpPr>
          <p:nvPr/>
        </p:nvSpPr>
        <p:spPr bwMode="auto">
          <a:xfrm>
            <a:off x="1524000" y="857251"/>
            <a:ext cx="8458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800" b="1" dirty="0" err="1">
                <a:solidFill>
                  <a:prstClr val="white"/>
                </a:solidFill>
                <a:latin typeface="HP001 4 hàng" panose="020B0603050302020204" pitchFamily="34" charset="0"/>
                <a:cs typeface="Times New Roman" pitchFamily="18" charset="0"/>
              </a:rPr>
              <a:t>Tập</a:t>
            </a:r>
            <a:r>
              <a:rPr lang="en-US" altLang="en-US" sz="2800" b="1" dirty="0">
                <a:solidFill>
                  <a:prstClr val="white"/>
                </a:solidFill>
                <a:latin typeface="HP001 4 hàng" panose="020B0603050302020204" pitchFamily="34" charset="0"/>
                <a:cs typeface="Times New Roman" pitchFamily="18" charset="0"/>
              </a:rPr>
              <a:t> </a:t>
            </a:r>
            <a:r>
              <a:rPr lang="vi-VN" altLang="en-US" sz="2800" b="1" dirty="0" smtClean="0">
                <a:solidFill>
                  <a:prstClr val="white"/>
                </a:solidFill>
                <a:latin typeface="HP001 4 hàng" panose="020B0603050302020204" pitchFamily="34" charset="0"/>
                <a:cs typeface="Times New Roman" pitchFamily="18" charset="0"/>
              </a:rPr>
              <a:t>đọc</a:t>
            </a:r>
            <a:endParaRPr lang="en-US" altLang="en-US" sz="2800" b="1" dirty="0">
              <a:solidFill>
                <a:prstClr val="white"/>
              </a:solidFill>
              <a:latin typeface="HP001 4 hàng" panose="020B0603050302020204" pitchFamily="34" charset="0"/>
              <a:cs typeface="Times New Roman" pitchFamily="18" charset="0"/>
            </a:endParaRPr>
          </a:p>
        </p:txBody>
      </p:sp>
      <p:sp>
        <p:nvSpPr>
          <p:cNvPr id="5" name="TextBox 4">
            <a:extLst>
              <a:ext uri="{FF2B5EF4-FFF2-40B4-BE49-F238E27FC236}">
                <a16:creationId xmlns:a16="http://schemas.microsoft.com/office/drawing/2014/main" id="{BAA6549A-8180-4493-B717-790F59AA253D}"/>
              </a:ext>
            </a:extLst>
          </p:cNvPr>
          <p:cNvSpPr txBox="1">
            <a:spLocks noChangeArrowheads="1"/>
          </p:cNvSpPr>
          <p:nvPr/>
        </p:nvSpPr>
        <p:spPr bwMode="auto">
          <a:xfrm>
            <a:off x="1679790" y="1268142"/>
            <a:ext cx="9377367" cy="52322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sz="2800" b="1" dirty="0" err="1">
                <a:solidFill>
                  <a:schemeClr val="bg1"/>
                </a:solidFill>
                <a:latin typeface="HP001 4 hàng" panose="020B0603050302020204" pitchFamily="34" charset="0"/>
                <a:cs typeface="Times New Roman" panose="02020603050405020304" pitchFamily="18" charset="0"/>
              </a:rPr>
              <a:t>Dế</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Mèn</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bênh</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vực</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kẻ</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yếu</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tiếp</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theo</a:t>
            </a:r>
            <a:r>
              <a:rPr lang="en-US" sz="2800" b="1" dirty="0">
                <a:solidFill>
                  <a:schemeClr val="bg1"/>
                </a:solidFill>
                <a:latin typeface="HP001 4 hàng" panose="020B0603050302020204" pitchFamily="34" charset="0"/>
                <a:cs typeface="Times New Roman" panose="02020603050405020304" pitchFamily="18" charset="0"/>
              </a:rPr>
              <a:t>)</a:t>
            </a:r>
          </a:p>
        </p:txBody>
      </p:sp>
      <p:cxnSp>
        <p:nvCxnSpPr>
          <p:cNvPr id="8" name="Straight Connector 7"/>
          <p:cNvCxnSpPr/>
          <p:nvPr/>
        </p:nvCxnSpPr>
        <p:spPr>
          <a:xfrm flipV="1">
            <a:off x="3214255" y="3186579"/>
            <a:ext cx="6054436" cy="1385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4184084" y="3319577"/>
            <a:ext cx="3034145" cy="523220"/>
          </a:xfrm>
          <a:prstGeom prst="rect">
            <a:avLst/>
          </a:prstGeom>
          <a:noFill/>
        </p:spPr>
        <p:txBody>
          <a:bodyPr wrap="square" rtlCol="0">
            <a:spAutoFit/>
          </a:bodyPr>
          <a:lstStyle/>
          <a:p>
            <a:pPr algn="ctr"/>
            <a:r>
              <a:rPr lang="vi-VN" sz="2800" b="1" dirty="0" smtClean="0">
                <a:solidFill>
                  <a:schemeClr val="bg1"/>
                </a:solidFill>
                <a:latin typeface="HP001 4 hàng" panose="020B0603050302020204" pitchFamily="34" charset="0"/>
              </a:rPr>
              <a:t>Toán </a:t>
            </a:r>
            <a:endParaRPr lang="en-US" sz="2800" b="1" dirty="0">
              <a:solidFill>
                <a:schemeClr val="bg1"/>
              </a:solidFill>
              <a:latin typeface="HP001 4 hàng" panose="020B0603050302020204" pitchFamily="34" charset="0"/>
            </a:endParaRPr>
          </a:p>
        </p:txBody>
      </p:sp>
      <p:sp>
        <p:nvSpPr>
          <p:cNvPr id="20" name="TextBox 19"/>
          <p:cNvSpPr txBox="1"/>
          <p:nvPr/>
        </p:nvSpPr>
        <p:spPr>
          <a:xfrm>
            <a:off x="3754593" y="3793797"/>
            <a:ext cx="4128655" cy="523220"/>
          </a:xfrm>
          <a:prstGeom prst="rect">
            <a:avLst/>
          </a:prstGeom>
          <a:noFill/>
        </p:spPr>
        <p:txBody>
          <a:bodyPr wrap="square" rtlCol="0">
            <a:spAutoFit/>
          </a:bodyPr>
          <a:lstStyle/>
          <a:p>
            <a:pPr algn="ctr"/>
            <a:r>
              <a:rPr lang="vi-VN" sz="2800" b="1" dirty="0" smtClean="0">
                <a:solidFill>
                  <a:schemeClr val="bg1"/>
                </a:solidFill>
                <a:latin typeface="HP001 4 hàng" panose="020B0603050302020204" pitchFamily="34" charset="0"/>
              </a:rPr>
              <a:t>Các số có sáu chữ số</a:t>
            </a:r>
            <a:endParaRPr lang="en-US" sz="2800" b="1" dirty="0">
              <a:solidFill>
                <a:schemeClr val="bg1"/>
              </a:solidFill>
              <a:latin typeface="HP001 4 hàng" panose="020B0603050302020204" pitchFamily="34" charset="0"/>
            </a:endParaRPr>
          </a:p>
        </p:txBody>
      </p:sp>
      <p:sp>
        <p:nvSpPr>
          <p:cNvPr id="21" name="Text Box 8">
            <a:extLst>
              <a:ext uri="{FF2B5EF4-FFF2-40B4-BE49-F238E27FC236}">
                <a16:creationId xmlns:a16="http://schemas.microsoft.com/office/drawing/2014/main" id="{E52ED95A-78EF-4B22-A5C2-C742D4B48A47}"/>
              </a:ext>
            </a:extLst>
          </p:cNvPr>
          <p:cNvSpPr txBox="1">
            <a:spLocks noChangeArrowheads="1"/>
          </p:cNvSpPr>
          <p:nvPr/>
        </p:nvSpPr>
        <p:spPr bwMode="auto">
          <a:xfrm>
            <a:off x="1440872" y="1447792"/>
            <a:ext cx="976745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r>
              <a:rPr lang="en-US" dirty="0">
                <a:solidFill>
                  <a:schemeClr val="bg1"/>
                </a:solidFill>
                <a:latin typeface="HP001 4 hàng" panose="020B0603050302020204" pitchFamily="34" charset="0"/>
                <a:cs typeface="Times New Roman" pitchFamily="18" charset="0"/>
              </a:rPr>
              <a:t>  </a:t>
            </a:r>
          </a:p>
          <a:p>
            <a:pPr algn="just"/>
            <a:r>
              <a:rPr lang="vi-VN" altLang="en-US" dirty="0" smtClean="0">
                <a:solidFill>
                  <a:schemeClr val="bg1"/>
                </a:solidFill>
                <a:latin typeface="HP001 4 hàng" panose="020B0603050302020204" pitchFamily="34" charset="0"/>
                <a:cs typeface="Times New Roman" panose="02020603050405020304" pitchFamily="18" charset="0"/>
              </a:rPr>
              <a:t>Nội dung: </a:t>
            </a:r>
            <a:r>
              <a:rPr lang="en-US" altLang="en-US" dirty="0" smtClean="0">
                <a:solidFill>
                  <a:schemeClr val="bg1"/>
                </a:solidFill>
                <a:latin typeface="HP001 4 hàng" panose="020B0603050302020204" pitchFamily="34" charset="0"/>
                <a:cs typeface="Times New Roman" panose="02020603050405020304" pitchFamily="18" charset="0"/>
              </a:rPr>
              <a:t>Ca </a:t>
            </a:r>
            <a:r>
              <a:rPr lang="en-US" altLang="en-US" dirty="0" err="1">
                <a:solidFill>
                  <a:schemeClr val="bg1"/>
                </a:solidFill>
                <a:latin typeface="HP001 4 hàng" panose="020B0603050302020204" pitchFamily="34" charset="0"/>
                <a:cs typeface="Times New Roman" panose="02020603050405020304" pitchFamily="18" charset="0"/>
              </a:rPr>
              <a:t>ngợi</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Dế</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Mèn</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có</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tấm</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lòng</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nghĩa</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hiệp</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ghét</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áp</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bức</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bất</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công</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bênh</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vực</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chị</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Nhà</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Trò</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yếu</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đuối</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bất</a:t>
            </a:r>
            <a:r>
              <a:rPr lang="en-US" altLang="en-US" dirty="0">
                <a:solidFill>
                  <a:schemeClr val="bg1"/>
                </a:solidFill>
                <a:latin typeface="HP001 4 hàng" panose="020B0603050302020204" pitchFamily="34" charset="0"/>
                <a:cs typeface="Times New Roman" panose="02020603050405020304" pitchFamily="18" charset="0"/>
              </a:rPr>
              <a:t> </a:t>
            </a:r>
            <a:r>
              <a:rPr lang="en-US" altLang="en-US" dirty="0" err="1">
                <a:solidFill>
                  <a:schemeClr val="bg1"/>
                </a:solidFill>
                <a:latin typeface="HP001 4 hàng" panose="020B0603050302020204" pitchFamily="34" charset="0"/>
                <a:cs typeface="Times New Roman" panose="02020603050405020304" pitchFamily="18" charset="0"/>
              </a:rPr>
              <a:t>hạnh</a:t>
            </a:r>
            <a:r>
              <a:rPr lang="en-US" altLang="en-US" dirty="0">
                <a:solidFill>
                  <a:schemeClr val="bg1"/>
                </a:solidFill>
                <a:latin typeface="HP001 4 hàng" panose="020B0603050302020204" pitchFamily="34" charset="0"/>
                <a:cs typeface="Times New Roman" panose="02020603050405020304" pitchFamily="18" charset="0"/>
              </a:rPr>
              <a:t>.</a:t>
            </a:r>
            <a:endParaRPr lang="vi-VN" b="0" dirty="0">
              <a:solidFill>
                <a:schemeClr val="bg1"/>
              </a:solidFill>
              <a:latin typeface="HP001 4 hàng" panose="020B06030503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heckerboard(across)">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ounded Rectangle 160"/>
          <p:cNvSpPr/>
          <p:nvPr/>
        </p:nvSpPr>
        <p:spPr bwMode="auto">
          <a:xfrm>
            <a:off x="624417" y="431801"/>
            <a:ext cx="10922000" cy="487363"/>
          </a:xfrm>
          <a:prstGeom prst="roundRect">
            <a:avLst/>
          </a:prstGeom>
          <a:solidFill>
            <a:srgbClr val="FFFFCC"/>
          </a:solidFill>
          <a:ln w="9525" cap="flat" cmpd="sng" algn="ctr">
            <a:solidFill>
              <a:srgbClr val="FF9933"/>
            </a:solidFill>
            <a:prstDash val="solid"/>
            <a:round/>
            <a:headEnd type="none" w="med" len="med"/>
            <a:tailEnd type="none" w="med" len="med"/>
          </a:ln>
          <a:effectLst/>
        </p:spPr>
        <p:txBody>
          <a:bodyPr/>
          <a:lstStyle/>
          <a:p>
            <a:pPr algn="ctr" eaLnBrk="1" hangingPunct="1">
              <a:defRPr/>
            </a:pPr>
            <a:endParaRPr lang="en-US">
              <a:solidFill>
                <a:schemeClr val="tx1">
                  <a:lumMod val="95000"/>
                  <a:lumOff val="5000"/>
                </a:schemeClr>
              </a:solidFill>
              <a:latin typeface="+mn-lt"/>
            </a:endParaRPr>
          </a:p>
        </p:txBody>
      </p:sp>
      <p:sp>
        <p:nvSpPr>
          <p:cNvPr id="6147" name="Rectangle 34" descr="B32"/>
          <p:cNvSpPr>
            <a:spLocks noChangeArrowheads="1" noChangeShapeType="1" noTextEdit="1"/>
          </p:cNvSpPr>
          <p:nvPr/>
        </p:nvSpPr>
        <p:spPr bwMode="auto">
          <a:xfrm>
            <a:off x="685800" y="1479550"/>
            <a:ext cx="6781800" cy="685800"/>
          </a:xfrm>
          <a:prstGeom prst="rect">
            <a:avLst/>
          </a:prstGeom>
        </p:spPr>
        <p:txBody>
          <a:bodyPr wrap="none" fromWordArt="1">
            <a:prstTxWarp prst="textPlain">
              <a:avLst>
                <a:gd name="adj" fmla="val 50000"/>
              </a:avLst>
            </a:prstTxWarp>
          </a:bodyPr>
          <a:lstStyle/>
          <a:p>
            <a:pPr algn="ctr"/>
            <a:endParaRPr lang="en-US" b="1" kern="10">
              <a:ln w="28575">
                <a:solidFill>
                  <a:srgbClr val="800000"/>
                </a:solidFill>
                <a:round/>
                <a:headEnd/>
                <a:tailEnd/>
              </a:ln>
              <a:blipFill dpi="0" rotWithShape="1">
                <a:blip r:embed="rId2"/>
                <a:srcRect/>
                <a:stretch>
                  <a:fillRect/>
                </a:stretch>
              </a:blipFill>
              <a:effectLst>
                <a:outerShdw dist="107763" dir="18900000" algn="ctr" rotWithShape="0">
                  <a:srgbClr val="868686">
                    <a:alpha val="50000"/>
                  </a:srgbClr>
                </a:outerShdw>
              </a:effectLst>
              <a:latin typeface="Arial"/>
              <a:cs typeface="Arial"/>
            </a:endParaRPr>
          </a:p>
        </p:txBody>
      </p:sp>
      <p:sp>
        <p:nvSpPr>
          <p:cNvPr id="2" name="Rectangle 1"/>
          <p:cNvSpPr>
            <a:spLocks noChangeArrowheads="1"/>
          </p:cNvSpPr>
          <p:nvPr/>
        </p:nvSpPr>
        <p:spPr bwMode="auto">
          <a:xfrm>
            <a:off x="711200" y="457201"/>
            <a:ext cx="9956800" cy="461665"/>
          </a:xfrm>
          <a:prstGeom prst="rect">
            <a:avLst/>
          </a:prstGeom>
          <a:noFill/>
          <a:ln w="9525">
            <a:noFill/>
            <a:miter lim="800000"/>
            <a:headEnd/>
            <a:tailEnd/>
          </a:ln>
        </p:spPr>
        <p:txBody>
          <a:bodyPr>
            <a:spAutoFit/>
          </a:bodyPr>
          <a:lstStyle/>
          <a:p>
            <a:pPr marL="514350" indent="-514350" algn="just" eaLnBrk="1" hangingPunct="1">
              <a:buFontTx/>
              <a:buAutoNum type="alphaLcParenR"/>
            </a:pPr>
            <a:r>
              <a:rPr lang="en-US" altLang="zh-CN" sz="2400" b="1" dirty="0" err="1">
                <a:solidFill>
                  <a:srgbClr val="0D0D0D"/>
                </a:solidFill>
                <a:ea typeface="SimSun" pitchFamily="2" charset="-122"/>
              </a:rPr>
              <a:t>Đơn</a:t>
            </a:r>
            <a:r>
              <a:rPr lang="en-US" altLang="zh-CN" sz="2400" b="1" dirty="0">
                <a:solidFill>
                  <a:srgbClr val="0D0D0D"/>
                </a:solidFill>
                <a:ea typeface="SimSun" pitchFamily="2" charset="-122"/>
              </a:rPr>
              <a:t> </a:t>
            </a:r>
            <a:r>
              <a:rPr lang="en-US" altLang="zh-CN" sz="2400" b="1" dirty="0" err="1">
                <a:solidFill>
                  <a:srgbClr val="0D0D0D"/>
                </a:solidFill>
                <a:ea typeface="SimSun" pitchFamily="2" charset="-122"/>
              </a:rPr>
              <a:t>vị</a:t>
            </a:r>
            <a:r>
              <a:rPr lang="en-US" altLang="zh-CN" sz="2400" b="1" dirty="0">
                <a:solidFill>
                  <a:srgbClr val="0D0D0D"/>
                </a:solidFill>
                <a:ea typeface="SimSun" pitchFamily="2" charset="-122"/>
              </a:rPr>
              <a:t> - </a:t>
            </a:r>
            <a:r>
              <a:rPr lang="en-US" altLang="zh-CN" sz="2400" b="1" dirty="0" err="1">
                <a:solidFill>
                  <a:srgbClr val="0D0D0D"/>
                </a:solidFill>
                <a:ea typeface="SimSun" pitchFamily="2" charset="-122"/>
              </a:rPr>
              <a:t>Chục</a:t>
            </a:r>
            <a:r>
              <a:rPr lang="en-US" altLang="zh-CN" sz="2400" b="1" dirty="0">
                <a:solidFill>
                  <a:srgbClr val="0D0D0D"/>
                </a:solidFill>
                <a:ea typeface="SimSun" pitchFamily="2" charset="-122"/>
              </a:rPr>
              <a:t> - </a:t>
            </a:r>
            <a:r>
              <a:rPr lang="en-US" altLang="zh-CN" sz="2400" b="1" dirty="0" err="1">
                <a:solidFill>
                  <a:srgbClr val="0D0D0D"/>
                </a:solidFill>
                <a:ea typeface="SimSun" pitchFamily="2" charset="-122"/>
              </a:rPr>
              <a:t>Trăm</a:t>
            </a:r>
            <a:r>
              <a:rPr lang="en-US" altLang="zh-CN" sz="2400" b="1" dirty="0">
                <a:solidFill>
                  <a:srgbClr val="0D0D0D"/>
                </a:solidFill>
                <a:ea typeface="SimSun" pitchFamily="2" charset="-122"/>
              </a:rPr>
              <a:t> - </a:t>
            </a:r>
            <a:r>
              <a:rPr lang="en-US" altLang="zh-CN" sz="2400" b="1" dirty="0" err="1">
                <a:solidFill>
                  <a:srgbClr val="0D0D0D"/>
                </a:solidFill>
                <a:ea typeface="SimSun" pitchFamily="2" charset="-122"/>
              </a:rPr>
              <a:t>Nghìn</a:t>
            </a:r>
            <a:r>
              <a:rPr lang="en-US" altLang="zh-CN" sz="2400" b="1" dirty="0">
                <a:solidFill>
                  <a:srgbClr val="0D0D0D"/>
                </a:solidFill>
                <a:ea typeface="SimSun" pitchFamily="2" charset="-122"/>
              </a:rPr>
              <a:t> - </a:t>
            </a:r>
            <a:r>
              <a:rPr lang="en-US" altLang="zh-CN" sz="2400" b="1" dirty="0" err="1">
                <a:solidFill>
                  <a:srgbClr val="0D0D0D"/>
                </a:solidFill>
                <a:ea typeface="SimSun" pitchFamily="2" charset="-122"/>
              </a:rPr>
              <a:t>Chục</a:t>
            </a:r>
            <a:r>
              <a:rPr lang="en-US" altLang="zh-CN" sz="2400" b="1" dirty="0">
                <a:solidFill>
                  <a:srgbClr val="0D0D0D"/>
                </a:solidFill>
                <a:ea typeface="SimSun" pitchFamily="2" charset="-122"/>
              </a:rPr>
              <a:t> </a:t>
            </a:r>
            <a:r>
              <a:rPr lang="en-US" altLang="zh-CN" sz="2400" b="1" dirty="0" err="1">
                <a:solidFill>
                  <a:srgbClr val="0D0D0D"/>
                </a:solidFill>
                <a:ea typeface="SimSun" pitchFamily="2" charset="-122"/>
              </a:rPr>
              <a:t>nghìn</a:t>
            </a:r>
            <a:r>
              <a:rPr lang="en-US" altLang="zh-CN" sz="2400" b="1" dirty="0">
                <a:solidFill>
                  <a:srgbClr val="0D0D0D"/>
                </a:solidFill>
                <a:ea typeface="SimSun" pitchFamily="2" charset="-122"/>
              </a:rPr>
              <a:t> </a:t>
            </a:r>
            <a:endParaRPr lang="en-US" altLang="zh-CN" sz="2400" b="1" dirty="0">
              <a:solidFill>
                <a:srgbClr val="0D0D0D"/>
              </a:solidFill>
              <a:ea typeface="SimSun" pitchFamily="2" charset="-122"/>
              <a:cs typeface="Arial" charset="0"/>
            </a:endParaRPr>
          </a:p>
        </p:txBody>
      </p:sp>
      <p:sp>
        <p:nvSpPr>
          <p:cNvPr id="12" name="AutoShape 7"/>
          <p:cNvSpPr>
            <a:spLocks noChangeArrowheads="1"/>
          </p:cNvSpPr>
          <p:nvPr/>
        </p:nvSpPr>
        <p:spPr bwMode="auto">
          <a:xfrm>
            <a:off x="1659467" y="1768476"/>
            <a:ext cx="332317" cy="250825"/>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nvGrpSpPr>
          <p:cNvPr id="4" name="Group 8732"/>
          <p:cNvGrpSpPr>
            <a:grpSpLocks/>
          </p:cNvGrpSpPr>
          <p:nvPr/>
        </p:nvGrpSpPr>
        <p:grpSpPr bwMode="auto">
          <a:xfrm>
            <a:off x="4159251" y="1695456"/>
            <a:ext cx="2880783" cy="1027114"/>
            <a:chOff x="1519" y="2251"/>
            <a:chExt cx="1361" cy="647"/>
          </a:xfrm>
        </p:grpSpPr>
        <p:sp>
          <p:nvSpPr>
            <p:cNvPr id="7296" name="Text Box 8603"/>
            <p:cNvSpPr txBox="1">
              <a:spLocks noChangeArrowheads="1"/>
            </p:cNvSpPr>
            <p:nvPr/>
          </p:nvSpPr>
          <p:spPr bwMode="auto">
            <a:xfrm>
              <a:off x="1701" y="2568"/>
              <a:ext cx="771" cy="330"/>
            </a:xfrm>
            <a:prstGeom prst="rect">
              <a:avLst/>
            </a:prstGeom>
            <a:noFill/>
            <a:ln w="9525">
              <a:noFill/>
              <a:miter lim="800000"/>
              <a:headEnd/>
              <a:tailEnd/>
            </a:ln>
          </p:spPr>
          <p:txBody>
            <a:bodyPr>
              <a:spAutoFit/>
            </a:bodyPr>
            <a:lstStyle/>
            <a:p>
              <a:pPr algn="ctr" eaLnBrk="1" hangingPunct="1"/>
              <a:r>
                <a:rPr lang="en-US" altLang="zh-CN" sz="2800" b="1">
                  <a:ea typeface="SimSun" pitchFamily="2" charset="-122"/>
                </a:rPr>
                <a:t>1 chục</a:t>
              </a:r>
            </a:p>
          </p:txBody>
        </p:sp>
        <p:grpSp>
          <p:nvGrpSpPr>
            <p:cNvPr id="6" name="Group 8618"/>
            <p:cNvGrpSpPr>
              <a:grpSpLocks/>
            </p:cNvGrpSpPr>
            <p:nvPr/>
          </p:nvGrpSpPr>
          <p:grpSpPr bwMode="auto">
            <a:xfrm>
              <a:off x="1519" y="2251"/>
              <a:ext cx="1361" cy="181"/>
              <a:chOff x="1474" y="2704"/>
              <a:chExt cx="1406" cy="181"/>
            </a:xfrm>
          </p:grpSpPr>
          <p:sp>
            <p:nvSpPr>
              <p:cNvPr id="16"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7"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8" name="AutoShape 7"/>
              <p:cNvSpPr>
                <a:spLocks noChangeArrowheads="1"/>
              </p:cNvSpPr>
              <p:nvPr/>
            </p:nvSpPr>
            <p:spPr bwMode="auto">
              <a:xfrm>
                <a:off x="1746"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9"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20"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21"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22"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23"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24"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25"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grpSp>
      <p:grpSp>
        <p:nvGrpSpPr>
          <p:cNvPr id="7" name="Group 8733"/>
          <p:cNvGrpSpPr>
            <a:grpSpLocks/>
          </p:cNvGrpSpPr>
          <p:nvPr/>
        </p:nvGrpSpPr>
        <p:grpSpPr bwMode="auto">
          <a:xfrm>
            <a:off x="7886701" y="1319209"/>
            <a:ext cx="3839633" cy="1460498"/>
            <a:chOff x="2744" y="3022"/>
            <a:chExt cx="1814" cy="920"/>
          </a:xfrm>
        </p:grpSpPr>
        <p:sp>
          <p:nvSpPr>
            <p:cNvPr id="7184" name="Text Box 8605"/>
            <p:cNvSpPr txBox="1">
              <a:spLocks noChangeArrowheads="1"/>
            </p:cNvSpPr>
            <p:nvPr/>
          </p:nvSpPr>
          <p:spPr bwMode="auto">
            <a:xfrm>
              <a:off x="3107" y="3612"/>
              <a:ext cx="771" cy="330"/>
            </a:xfrm>
            <a:prstGeom prst="rect">
              <a:avLst/>
            </a:prstGeom>
            <a:noFill/>
            <a:ln w="9525">
              <a:noFill/>
              <a:miter lim="800000"/>
              <a:headEnd/>
              <a:tailEnd/>
            </a:ln>
          </p:spPr>
          <p:txBody>
            <a:bodyPr>
              <a:spAutoFit/>
            </a:bodyPr>
            <a:lstStyle/>
            <a:p>
              <a:pPr algn="ctr" eaLnBrk="1" hangingPunct="1"/>
              <a:r>
                <a:rPr lang="en-US" altLang="zh-CN" sz="2800" b="1">
                  <a:ea typeface="SimSun" pitchFamily="2" charset="-122"/>
                </a:rPr>
                <a:t>1 trăm</a:t>
              </a:r>
            </a:p>
          </p:txBody>
        </p:sp>
        <p:grpSp>
          <p:nvGrpSpPr>
            <p:cNvPr id="8" name="Group 8730"/>
            <p:cNvGrpSpPr>
              <a:grpSpLocks/>
            </p:cNvGrpSpPr>
            <p:nvPr/>
          </p:nvGrpSpPr>
          <p:grpSpPr bwMode="auto">
            <a:xfrm>
              <a:off x="2744" y="3022"/>
              <a:ext cx="1814" cy="589"/>
              <a:chOff x="2835" y="2523"/>
              <a:chExt cx="1814" cy="589"/>
            </a:xfrm>
          </p:grpSpPr>
          <p:grpSp>
            <p:nvGrpSpPr>
              <p:cNvPr id="9" name="Group 8619"/>
              <p:cNvGrpSpPr>
                <a:grpSpLocks/>
              </p:cNvGrpSpPr>
              <p:nvPr/>
            </p:nvGrpSpPr>
            <p:grpSpPr bwMode="auto">
              <a:xfrm>
                <a:off x="3243" y="2523"/>
                <a:ext cx="1406" cy="181"/>
                <a:chOff x="1474" y="2704"/>
                <a:chExt cx="1406" cy="181"/>
              </a:xfrm>
            </p:grpSpPr>
            <p:sp>
              <p:nvSpPr>
                <p:cNvPr id="13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3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3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3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3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3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3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3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3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3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grpSp>
            <p:nvGrpSpPr>
              <p:cNvPr id="10" name="Group 8630"/>
              <p:cNvGrpSpPr>
                <a:grpSpLocks/>
              </p:cNvGrpSpPr>
              <p:nvPr/>
            </p:nvGrpSpPr>
            <p:grpSpPr bwMode="auto">
              <a:xfrm>
                <a:off x="3198" y="2568"/>
                <a:ext cx="1406" cy="181"/>
                <a:chOff x="1474" y="2704"/>
                <a:chExt cx="1406" cy="181"/>
              </a:xfrm>
            </p:grpSpPr>
            <p:sp>
              <p:nvSpPr>
                <p:cNvPr id="12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2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2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2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2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2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2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2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2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2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grpSp>
            <p:nvGrpSpPr>
              <p:cNvPr id="11" name="Group 8641"/>
              <p:cNvGrpSpPr>
                <a:grpSpLocks/>
              </p:cNvGrpSpPr>
              <p:nvPr/>
            </p:nvGrpSpPr>
            <p:grpSpPr bwMode="auto">
              <a:xfrm>
                <a:off x="3152" y="2614"/>
                <a:ext cx="1406" cy="181"/>
                <a:chOff x="1474" y="2704"/>
                <a:chExt cx="1406" cy="181"/>
              </a:xfrm>
            </p:grpSpPr>
            <p:sp>
              <p:nvSpPr>
                <p:cNvPr id="11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1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1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1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1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1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1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1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1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1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grpSp>
            <p:nvGrpSpPr>
              <p:cNvPr id="13" name="Group 8652"/>
              <p:cNvGrpSpPr>
                <a:grpSpLocks/>
              </p:cNvGrpSpPr>
              <p:nvPr/>
            </p:nvGrpSpPr>
            <p:grpSpPr bwMode="auto">
              <a:xfrm>
                <a:off x="3107" y="2659"/>
                <a:ext cx="1406" cy="181"/>
                <a:chOff x="1474" y="2704"/>
                <a:chExt cx="1406" cy="181"/>
              </a:xfrm>
            </p:grpSpPr>
            <p:sp>
              <p:nvSpPr>
                <p:cNvPr id="10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0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0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0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0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0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0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0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0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10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grpSp>
            <p:nvGrpSpPr>
              <p:cNvPr id="14" name="Group 8663"/>
              <p:cNvGrpSpPr>
                <a:grpSpLocks/>
              </p:cNvGrpSpPr>
              <p:nvPr/>
            </p:nvGrpSpPr>
            <p:grpSpPr bwMode="auto">
              <a:xfrm>
                <a:off x="3066" y="2704"/>
                <a:ext cx="1406" cy="181"/>
                <a:chOff x="1474" y="2704"/>
                <a:chExt cx="1406" cy="181"/>
              </a:xfrm>
            </p:grpSpPr>
            <p:sp>
              <p:nvSpPr>
                <p:cNvPr id="9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9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9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9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9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9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9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9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9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9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grpSp>
            <p:nvGrpSpPr>
              <p:cNvPr id="15" name="Group 8674"/>
              <p:cNvGrpSpPr>
                <a:grpSpLocks/>
              </p:cNvGrpSpPr>
              <p:nvPr/>
            </p:nvGrpSpPr>
            <p:grpSpPr bwMode="auto">
              <a:xfrm>
                <a:off x="3026" y="2750"/>
                <a:ext cx="1406" cy="181"/>
                <a:chOff x="1474" y="2704"/>
                <a:chExt cx="1406" cy="181"/>
              </a:xfrm>
            </p:grpSpPr>
            <p:sp>
              <p:nvSpPr>
                <p:cNvPr id="8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8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8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8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8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8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8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8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8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8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grpSp>
            <p:nvGrpSpPr>
              <p:cNvPr id="26" name="Group 8685"/>
              <p:cNvGrpSpPr>
                <a:grpSpLocks/>
              </p:cNvGrpSpPr>
              <p:nvPr/>
            </p:nvGrpSpPr>
            <p:grpSpPr bwMode="auto">
              <a:xfrm>
                <a:off x="2975" y="2795"/>
                <a:ext cx="1406" cy="181"/>
                <a:chOff x="1474" y="2704"/>
                <a:chExt cx="1406" cy="181"/>
              </a:xfrm>
            </p:grpSpPr>
            <p:sp>
              <p:nvSpPr>
                <p:cNvPr id="7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7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7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7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7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7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7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7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7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7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grpSp>
            <p:nvGrpSpPr>
              <p:cNvPr id="27" name="Group 8696"/>
              <p:cNvGrpSpPr>
                <a:grpSpLocks/>
              </p:cNvGrpSpPr>
              <p:nvPr/>
            </p:nvGrpSpPr>
            <p:grpSpPr bwMode="auto">
              <a:xfrm>
                <a:off x="2925" y="2840"/>
                <a:ext cx="1406" cy="181"/>
                <a:chOff x="1474" y="2704"/>
                <a:chExt cx="1406" cy="181"/>
              </a:xfrm>
            </p:grpSpPr>
            <p:sp>
              <p:nvSpPr>
                <p:cNvPr id="6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6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6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6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6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6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6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6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6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6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grpSp>
            <p:nvGrpSpPr>
              <p:cNvPr id="28" name="Group 8707"/>
              <p:cNvGrpSpPr>
                <a:grpSpLocks/>
              </p:cNvGrpSpPr>
              <p:nvPr/>
            </p:nvGrpSpPr>
            <p:grpSpPr bwMode="auto">
              <a:xfrm>
                <a:off x="2880" y="2886"/>
                <a:ext cx="1406" cy="181"/>
                <a:chOff x="1474" y="2704"/>
                <a:chExt cx="1406" cy="181"/>
              </a:xfrm>
            </p:grpSpPr>
            <p:sp>
              <p:nvSpPr>
                <p:cNvPr id="5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5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5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5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5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5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5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5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5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5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grpSp>
            <p:nvGrpSpPr>
              <p:cNvPr id="29" name="Group 8718"/>
              <p:cNvGrpSpPr>
                <a:grpSpLocks/>
              </p:cNvGrpSpPr>
              <p:nvPr/>
            </p:nvGrpSpPr>
            <p:grpSpPr bwMode="auto">
              <a:xfrm>
                <a:off x="2835" y="2931"/>
                <a:ext cx="1406" cy="181"/>
                <a:chOff x="1474" y="2704"/>
                <a:chExt cx="1406" cy="181"/>
              </a:xfrm>
            </p:grpSpPr>
            <p:sp>
              <p:nvSpPr>
                <p:cNvPr id="4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4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4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4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4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4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4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4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4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sp>
              <p:nvSpPr>
                <p:cNvPr id="4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sz="2800">
                    <a:latin typeface="+mn-lt"/>
                  </a:endParaRPr>
                </a:p>
              </p:txBody>
            </p:sp>
          </p:grpSp>
        </p:grpSp>
      </p:grpSp>
      <p:sp>
        <p:nvSpPr>
          <p:cNvPr id="5" name="Rectangle 4"/>
          <p:cNvSpPr>
            <a:spLocks noChangeArrowheads="1"/>
          </p:cNvSpPr>
          <p:nvPr/>
        </p:nvSpPr>
        <p:spPr bwMode="auto">
          <a:xfrm>
            <a:off x="1119717" y="2198688"/>
            <a:ext cx="1412566" cy="523220"/>
          </a:xfrm>
          <a:prstGeom prst="rect">
            <a:avLst/>
          </a:prstGeom>
          <a:noFill/>
          <a:ln w="9525">
            <a:noFill/>
            <a:miter lim="800000"/>
            <a:headEnd/>
            <a:tailEnd/>
          </a:ln>
        </p:spPr>
        <p:txBody>
          <a:bodyPr wrap="none">
            <a:spAutoFit/>
          </a:bodyPr>
          <a:lstStyle/>
          <a:p>
            <a:pPr algn="ctr" eaLnBrk="1" hangingPunct="1"/>
            <a:r>
              <a:rPr lang="en-US" altLang="zh-CN" sz="2800" b="1" dirty="0">
                <a:ea typeface="SimSun" pitchFamily="2" charset="-122"/>
              </a:rPr>
              <a:t>1 </a:t>
            </a:r>
            <a:r>
              <a:rPr lang="en-US" altLang="zh-CN" sz="2800" b="1" dirty="0" err="1">
                <a:ea typeface="SimSun" pitchFamily="2" charset="-122"/>
              </a:rPr>
              <a:t>đơn</a:t>
            </a:r>
            <a:r>
              <a:rPr lang="en-US" altLang="zh-CN" sz="2800" b="1" dirty="0">
                <a:ea typeface="SimSun" pitchFamily="2" charset="-122"/>
              </a:rPr>
              <a:t> </a:t>
            </a:r>
            <a:r>
              <a:rPr lang="en-US" altLang="zh-CN" sz="2800" b="1" dirty="0" err="1">
                <a:ea typeface="SimSun" pitchFamily="2" charset="-122"/>
              </a:rPr>
              <a:t>vị</a:t>
            </a:r>
            <a:endParaRPr lang="en-US" altLang="zh-CN" sz="2800" b="1" dirty="0">
              <a:ea typeface="SimSun" pitchFamily="2" charset="-122"/>
            </a:endParaRPr>
          </a:p>
        </p:txBody>
      </p:sp>
      <p:sp>
        <p:nvSpPr>
          <p:cNvPr id="140" name="Rectangle 139"/>
          <p:cNvSpPr>
            <a:spLocks noChangeArrowheads="1"/>
          </p:cNvSpPr>
          <p:nvPr/>
        </p:nvSpPr>
        <p:spPr bwMode="auto">
          <a:xfrm>
            <a:off x="1013884" y="2659063"/>
            <a:ext cx="1650581" cy="523220"/>
          </a:xfrm>
          <a:prstGeom prst="rect">
            <a:avLst/>
          </a:prstGeom>
          <a:noFill/>
          <a:ln w="9525">
            <a:noFill/>
            <a:miter lim="800000"/>
            <a:headEnd/>
            <a:tailEnd/>
          </a:ln>
        </p:spPr>
        <p:txBody>
          <a:bodyPr wrap="none">
            <a:spAutoFit/>
          </a:bodyPr>
          <a:lstStyle/>
          <a:p>
            <a:pPr algn="ctr" eaLnBrk="1" hangingPunct="1"/>
            <a:r>
              <a:rPr lang="en-US" altLang="zh-CN" sz="2800" b="1" dirty="0" err="1">
                <a:ea typeface="SimSun" pitchFamily="2" charset="-122"/>
              </a:rPr>
              <a:t>Viết</a:t>
            </a:r>
            <a:r>
              <a:rPr lang="en-US" altLang="zh-CN" sz="2800" b="1" dirty="0">
                <a:ea typeface="SimSun" pitchFamily="2" charset="-122"/>
              </a:rPr>
              <a:t> </a:t>
            </a:r>
            <a:r>
              <a:rPr lang="en-US" altLang="zh-CN" sz="2800" b="1" dirty="0" err="1">
                <a:ea typeface="SimSun" pitchFamily="2" charset="-122"/>
              </a:rPr>
              <a:t>số</a:t>
            </a:r>
            <a:r>
              <a:rPr lang="en-US" altLang="zh-CN" sz="2800" b="1" dirty="0">
                <a:ea typeface="SimSun" pitchFamily="2" charset="-122"/>
              </a:rPr>
              <a:t> : </a:t>
            </a:r>
            <a:r>
              <a:rPr lang="en-US" altLang="zh-CN" sz="2800" b="1" dirty="0">
                <a:solidFill>
                  <a:srgbClr val="C00000"/>
                </a:solidFill>
                <a:ea typeface="SimSun" pitchFamily="2" charset="-122"/>
              </a:rPr>
              <a:t>1</a:t>
            </a:r>
          </a:p>
        </p:txBody>
      </p:sp>
      <p:sp>
        <p:nvSpPr>
          <p:cNvPr id="141" name="Rectangle 140"/>
          <p:cNvSpPr>
            <a:spLocks noChangeArrowheads="1"/>
          </p:cNvSpPr>
          <p:nvPr/>
        </p:nvSpPr>
        <p:spPr bwMode="auto">
          <a:xfrm>
            <a:off x="4229100" y="2660651"/>
            <a:ext cx="1833323" cy="523220"/>
          </a:xfrm>
          <a:prstGeom prst="rect">
            <a:avLst/>
          </a:prstGeom>
          <a:noFill/>
          <a:ln w="9525">
            <a:noFill/>
            <a:miter lim="800000"/>
            <a:headEnd/>
            <a:tailEnd/>
          </a:ln>
        </p:spPr>
        <p:txBody>
          <a:bodyPr wrap="none">
            <a:spAutoFit/>
          </a:bodyPr>
          <a:lstStyle/>
          <a:p>
            <a:pPr algn="ctr" eaLnBrk="1" hangingPunct="1"/>
            <a:r>
              <a:rPr lang="en-US" altLang="zh-CN" sz="2800" b="1">
                <a:ea typeface="SimSun" pitchFamily="2" charset="-122"/>
              </a:rPr>
              <a:t>Viết số : </a:t>
            </a:r>
            <a:r>
              <a:rPr lang="en-US" altLang="zh-CN" sz="2800" b="1">
                <a:solidFill>
                  <a:srgbClr val="C00000"/>
                </a:solidFill>
                <a:ea typeface="SimSun" pitchFamily="2" charset="-122"/>
              </a:rPr>
              <a:t>10</a:t>
            </a:r>
          </a:p>
        </p:txBody>
      </p:sp>
      <p:sp>
        <p:nvSpPr>
          <p:cNvPr id="162" name="Rectangle 161"/>
          <p:cNvSpPr>
            <a:spLocks noChangeArrowheads="1"/>
          </p:cNvSpPr>
          <p:nvPr/>
        </p:nvSpPr>
        <p:spPr bwMode="auto">
          <a:xfrm>
            <a:off x="8077200" y="2662238"/>
            <a:ext cx="2016066" cy="523220"/>
          </a:xfrm>
          <a:prstGeom prst="rect">
            <a:avLst/>
          </a:prstGeom>
          <a:noFill/>
          <a:ln w="9525">
            <a:noFill/>
            <a:miter lim="800000"/>
            <a:headEnd/>
            <a:tailEnd/>
          </a:ln>
        </p:spPr>
        <p:txBody>
          <a:bodyPr wrap="none">
            <a:spAutoFit/>
          </a:bodyPr>
          <a:lstStyle/>
          <a:p>
            <a:pPr algn="ctr" eaLnBrk="1" hangingPunct="1"/>
            <a:r>
              <a:rPr lang="en-US" altLang="zh-CN" sz="2800" b="1">
                <a:ea typeface="SimSun" pitchFamily="2" charset="-122"/>
              </a:rPr>
              <a:t>Viết số : </a:t>
            </a:r>
            <a:r>
              <a:rPr lang="en-US" altLang="zh-CN" sz="2800" b="1">
                <a:solidFill>
                  <a:srgbClr val="C00000"/>
                </a:solidFill>
                <a:ea typeface="SimSun" pitchFamily="2" charset="-122"/>
              </a:rPr>
              <a:t>100</a:t>
            </a:r>
          </a:p>
        </p:txBody>
      </p:sp>
      <p:sp>
        <p:nvSpPr>
          <p:cNvPr id="3" name="TextBox 2"/>
          <p:cNvSpPr txBox="1">
            <a:spLocks noChangeArrowheads="1"/>
          </p:cNvSpPr>
          <p:nvPr/>
        </p:nvSpPr>
        <p:spPr bwMode="auto">
          <a:xfrm>
            <a:off x="812800" y="3894138"/>
            <a:ext cx="9493251" cy="461665"/>
          </a:xfrm>
          <a:prstGeom prst="rect">
            <a:avLst/>
          </a:prstGeom>
          <a:solidFill>
            <a:srgbClr val="FFFF9B"/>
          </a:solidFill>
          <a:ln w="9525">
            <a:noFill/>
            <a:miter lim="800000"/>
            <a:headEnd/>
            <a:tailEnd/>
          </a:ln>
        </p:spPr>
        <p:txBody>
          <a:bodyPr>
            <a:spAutoFit/>
          </a:bodyPr>
          <a:lstStyle/>
          <a:p>
            <a:pPr eaLnBrk="1" hangingPunct="1"/>
            <a:r>
              <a:rPr lang="en-US" altLang="en-US" sz="2400" b="1"/>
              <a:t>Mấy đơn vị bằng 1 chục?</a:t>
            </a:r>
          </a:p>
        </p:txBody>
      </p:sp>
      <p:sp>
        <p:nvSpPr>
          <p:cNvPr id="142" name="TextBox 141"/>
          <p:cNvSpPr txBox="1">
            <a:spLocks noChangeArrowheads="1"/>
          </p:cNvSpPr>
          <p:nvPr/>
        </p:nvSpPr>
        <p:spPr bwMode="auto">
          <a:xfrm>
            <a:off x="785091" y="3815918"/>
            <a:ext cx="9493251" cy="461665"/>
          </a:xfrm>
          <a:prstGeom prst="rect">
            <a:avLst/>
          </a:prstGeom>
          <a:solidFill>
            <a:srgbClr val="FFFF9B"/>
          </a:solidFill>
          <a:ln w="9525">
            <a:noFill/>
            <a:miter lim="800000"/>
            <a:headEnd/>
            <a:tailEnd/>
          </a:ln>
        </p:spPr>
        <p:txBody>
          <a:bodyPr>
            <a:spAutoFit/>
          </a:bodyPr>
          <a:lstStyle/>
          <a:p>
            <a:pPr eaLnBrk="1" hangingPunct="1"/>
            <a:r>
              <a:rPr lang="en-US" altLang="en-US" sz="2400" b="1"/>
              <a:t>10 đơn vị = 1 chục</a:t>
            </a:r>
          </a:p>
        </p:txBody>
      </p:sp>
      <p:sp>
        <p:nvSpPr>
          <p:cNvPr id="143" name="TextBox 142"/>
          <p:cNvSpPr txBox="1">
            <a:spLocks noChangeArrowheads="1"/>
          </p:cNvSpPr>
          <p:nvPr/>
        </p:nvSpPr>
        <p:spPr bwMode="auto">
          <a:xfrm>
            <a:off x="791634" y="4767263"/>
            <a:ext cx="9491133" cy="461665"/>
          </a:xfrm>
          <a:prstGeom prst="rect">
            <a:avLst/>
          </a:prstGeom>
          <a:solidFill>
            <a:srgbClr val="FFCC99"/>
          </a:solidFill>
          <a:ln w="9525">
            <a:noFill/>
            <a:miter lim="800000"/>
            <a:headEnd/>
            <a:tailEnd/>
          </a:ln>
        </p:spPr>
        <p:txBody>
          <a:bodyPr>
            <a:spAutoFit/>
          </a:bodyPr>
          <a:lstStyle/>
          <a:p>
            <a:pPr eaLnBrk="1" hangingPunct="1"/>
            <a:r>
              <a:rPr lang="en-US" altLang="en-US" sz="2400" b="1"/>
              <a:t>Mấy chục bằng 1 trăm?</a:t>
            </a:r>
          </a:p>
        </p:txBody>
      </p:sp>
      <p:sp>
        <p:nvSpPr>
          <p:cNvPr id="144" name="TextBox 143"/>
          <p:cNvSpPr txBox="1">
            <a:spLocks noChangeArrowheads="1"/>
          </p:cNvSpPr>
          <p:nvPr/>
        </p:nvSpPr>
        <p:spPr bwMode="auto">
          <a:xfrm>
            <a:off x="854364" y="4836535"/>
            <a:ext cx="9493251" cy="461665"/>
          </a:xfrm>
          <a:prstGeom prst="rect">
            <a:avLst/>
          </a:prstGeom>
          <a:solidFill>
            <a:srgbClr val="FFCC99"/>
          </a:solidFill>
          <a:ln w="9525">
            <a:noFill/>
            <a:miter lim="800000"/>
            <a:headEnd/>
            <a:tailEnd/>
          </a:ln>
        </p:spPr>
        <p:txBody>
          <a:bodyPr>
            <a:spAutoFit/>
          </a:bodyPr>
          <a:lstStyle/>
          <a:p>
            <a:pPr eaLnBrk="1" hangingPunct="1"/>
            <a:r>
              <a:rPr lang="en-US" altLang="en-US" sz="2400" b="1"/>
              <a:t>10 chục = 1 trăm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1"/>
                                        </p:tgtEl>
                                        <p:attrNameLst>
                                          <p:attrName>style.visibility</p:attrName>
                                        </p:attrNameLst>
                                      </p:cBhvr>
                                      <p:to>
                                        <p:strVal val="visible"/>
                                      </p:to>
                                    </p:set>
                                    <p:animEffect transition="in" filter="barn(inVertical)">
                                      <p:cBhvr>
                                        <p:cTn id="10" dur="500"/>
                                        <p:tgtEl>
                                          <p:spTgt spid="1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barn(inVertical)">
                                      <p:cBhvr>
                                        <p:cTn id="25" dur="500"/>
                                        <p:tgtEl>
                                          <p:spTgt spid="14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1"/>
                                        </p:tgtEl>
                                        <p:attrNameLst>
                                          <p:attrName>style.visibility</p:attrName>
                                        </p:attrNameLst>
                                      </p:cBhvr>
                                      <p:to>
                                        <p:strVal val="visible"/>
                                      </p:to>
                                    </p:set>
                                    <p:animEffect transition="in" filter="barn(inVertical)">
                                      <p:cBhvr>
                                        <p:cTn id="35" dur="500"/>
                                        <p:tgtEl>
                                          <p:spTgt spid="14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2"/>
                                        </p:tgtEl>
                                        <p:attrNameLst>
                                          <p:attrName>style.visibility</p:attrName>
                                        </p:attrNameLst>
                                      </p:cBhvr>
                                      <p:to>
                                        <p:strVal val="visible"/>
                                      </p:to>
                                    </p:set>
                                    <p:animEffect transition="in" filter="barn(inVertical)">
                                      <p:cBhvr>
                                        <p:cTn id="45" dur="500"/>
                                        <p:tgtEl>
                                          <p:spTgt spid="16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grpId="0" nodeType="clickEffect" nodePh="1">
                                  <p:stCondLst>
                                    <p:cond delay="0"/>
                                  </p:stCondLst>
                                  <p:endCondLst>
                                    <p:cond delay="0"/>
                                    <p:cond evt="begin" delay="0">
                                      <p:tn val="48"/>
                                    </p:cond>
                                  </p:endCondLst>
                                  <p:childTnLst>
                                    <p:set>
                                      <p:cBhvr>
                                        <p:cTn id="49" dur="1" fill="hold">
                                          <p:stCondLst>
                                            <p:cond delay="0"/>
                                          </p:stCondLst>
                                        </p:cTn>
                                        <p:tgtEl>
                                          <p:spTgt spid="6147"/>
                                        </p:tgtEl>
                                        <p:attrNameLst>
                                          <p:attrName>style.visibility</p:attrName>
                                        </p:attrNameLst>
                                      </p:cBhvr>
                                      <p:to>
                                        <p:strVal val="visible"/>
                                      </p:to>
                                    </p:set>
                                    <p:animEffect transition="in" filter="barn(inVertical)">
                                      <p:cBhvr>
                                        <p:cTn id="50" dur="500"/>
                                        <p:tgtEl>
                                          <p:spTgt spid="614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fade">
                                      <p:cBhvr>
                                        <p:cTn id="59" dur="1000"/>
                                        <p:tgtEl>
                                          <p:spTgt spid="142"/>
                                        </p:tgtEl>
                                      </p:cBhvr>
                                    </p:animEffect>
                                    <p:anim calcmode="lin" valueType="num">
                                      <p:cBhvr>
                                        <p:cTn id="60" dur="1000" fill="hold"/>
                                        <p:tgtEl>
                                          <p:spTgt spid="142"/>
                                        </p:tgtEl>
                                        <p:attrNameLst>
                                          <p:attrName>ppt_x</p:attrName>
                                        </p:attrNameLst>
                                      </p:cBhvr>
                                      <p:tavLst>
                                        <p:tav tm="0">
                                          <p:val>
                                            <p:strVal val="#ppt_x"/>
                                          </p:val>
                                        </p:tav>
                                        <p:tav tm="100000">
                                          <p:val>
                                            <p:strVal val="#ppt_x"/>
                                          </p:val>
                                        </p:tav>
                                      </p:tavLst>
                                    </p:anim>
                                    <p:anim calcmode="lin" valueType="num">
                                      <p:cBhvr>
                                        <p:cTn id="61"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43"/>
                                        </p:tgtEl>
                                        <p:attrNameLst>
                                          <p:attrName>style.visibility</p:attrName>
                                        </p:attrNameLst>
                                      </p:cBhvr>
                                      <p:to>
                                        <p:strVal val="visible"/>
                                      </p:to>
                                    </p:set>
                                    <p:animEffect transition="in" filter="fade">
                                      <p:cBhvr>
                                        <p:cTn id="66" dur="1000"/>
                                        <p:tgtEl>
                                          <p:spTgt spid="143"/>
                                        </p:tgtEl>
                                      </p:cBhvr>
                                    </p:animEffect>
                                    <p:anim calcmode="lin" valueType="num">
                                      <p:cBhvr>
                                        <p:cTn id="67" dur="1000" fill="hold"/>
                                        <p:tgtEl>
                                          <p:spTgt spid="143"/>
                                        </p:tgtEl>
                                        <p:attrNameLst>
                                          <p:attrName>ppt_x</p:attrName>
                                        </p:attrNameLst>
                                      </p:cBhvr>
                                      <p:tavLst>
                                        <p:tav tm="0">
                                          <p:val>
                                            <p:strVal val="#ppt_x"/>
                                          </p:val>
                                        </p:tav>
                                        <p:tav tm="100000">
                                          <p:val>
                                            <p:strVal val="#ppt_x"/>
                                          </p:val>
                                        </p:tav>
                                      </p:tavLst>
                                    </p:anim>
                                    <p:anim calcmode="lin" valueType="num">
                                      <p:cBhvr>
                                        <p:cTn id="68"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44"/>
                                        </p:tgtEl>
                                        <p:attrNameLst>
                                          <p:attrName>style.visibility</p:attrName>
                                        </p:attrNameLst>
                                      </p:cBhvr>
                                      <p:to>
                                        <p:strVal val="visible"/>
                                      </p:to>
                                    </p:set>
                                    <p:animEffect transition="in" filter="fade">
                                      <p:cBhvr>
                                        <p:cTn id="73" dur="1000"/>
                                        <p:tgtEl>
                                          <p:spTgt spid="144"/>
                                        </p:tgtEl>
                                      </p:cBhvr>
                                    </p:animEffect>
                                    <p:anim calcmode="lin" valueType="num">
                                      <p:cBhvr>
                                        <p:cTn id="74" dur="1000" fill="hold"/>
                                        <p:tgtEl>
                                          <p:spTgt spid="144"/>
                                        </p:tgtEl>
                                        <p:attrNameLst>
                                          <p:attrName>ppt_x</p:attrName>
                                        </p:attrNameLst>
                                      </p:cBhvr>
                                      <p:tavLst>
                                        <p:tav tm="0">
                                          <p:val>
                                            <p:strVal val="#ppt_x"/>
                                          </p:val>
                                        </p:tav>
                                        <p:tav tm="100000">
                                          <p:val>
                                            <p:strVal val="#ppt_x"/>
                                          </p:val>
                                        </p:tav>
                                      </p:tavLst>
                                    </p:anim>
                                    <p:anim calcmode="lin" valueType="num">
                                      <p:cBhvr>
                                        <p:cTn id="75"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6147" grpId="0" animBg="1"/>
      <p:bldP spid="2" grpId="0"/>
      <p:bldP spid="12" grpId="0" animBg="1"/>
      <p:bldP spid="5" grpId="0"/>
      <p:bldP spid="140" grpId="0"/>
      <p:bldP spid="141" grpId="0"/>
      <p:bldP spid="162" grpId="0"/>
      <p:bldP spid="3" grpId="0" animBg="1"/>
      <p:bldP spid="142" grpId="0" animBg="1"/>
      <p:bldP spid="143" grpId="0" animBg="1"/>
      <p:bldP spid="1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730"/>
          <p:cNvGrpSpPr>
            <a:grpSpLocks/>
          </p:cNvGrpSpPr>
          <p:nvPr/>
        </p:nvGrpSpPr>
        <p:grpSpPr bwMode="auto">
          <a:xfrm>
            <a:off x="842434" y="3082925"/>
            <a:ext cx="3839633" cy="935038"/>
            <a:chOff x="2835" y="2523"/>
            <a:chExt cx="1814" cy="589"/>
          </a:xfrm>
        </p:grpSpPr>
        <p:grpSp>
          <p:nvGrpSpPr>
            <p:cNvPr id="3" name="Group 8619"/>
            <p:cNvGrpSpPr>
              <a:grpSpLocks/>
            </p:cNvGrpSpPr>
            <p:nvPr/>
          </p:nvGrpSpPr>
          <p:grpSpPr bwMode="auto">
            <a:xfrm>
              <a:off x="3243" y="2523"/>
              <a:ext cx="1406" cy="181"/>
              <a:chOff x="1474" y="2704"/>
              <a:chExt cx="1406" cy="181"/>
            </a:xfrm>
          </p:grpSpPr>
          <p:sp>
            <p:nvSpPr>
              <p:cNvPr id="21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2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2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2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2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2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2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2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2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2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4" name="Group 8630"/>
            <p:cNvGrpSpPr>
              <a:grpSpLocks/>
            </p:cNvGrpSpPr>
            <p:nvPr/>
          </p:nvGrpSpPr>
          <p:grpSpPr bwMode="auto">
            <a:xfrm>
              <a:off x="3198" y="2568"/>
              <a:ext cx="1406" cy="181"/>
              <a:chOff x="1474" y="2704"/>
              <a:chExt cx="1406" cy="181"/>
            </a:xfrm>
          </p:grpSpPr>
          <p:sp>
            <p:nvSpPr>
              <p:cNvPr id="20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1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1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1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1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1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1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1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1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1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5" name="Group 8641"/>
            <p:cNvGrpSpPr>
              <a:grpSpLocks/>
            </p:cNvGrpSpPr>
            <p:nvPr/>
          </p:nvGrpSpPr>
          <p:grpSpPr bwMode="auto">
            <a:xfrm>
              <a:off x="3152" y="2614"/>
              <a:ext cx="1406" cy="181"/>
              <a:chOff x="1474" y="2704"/>
              <a:chExt cx="1406" cy="181"/>
            </a:xfrm>
          </p:grpSpPr>
          <p:sp>
            <p:nvSpPr>
              <p:cNvPr id="19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6" name="Group 8652"/>
            <p:cNvGrpSpPr>
              <a:grpSpLocks/>
            </p:cNvGrpSpPr>
            <p:nvPr/>
          </p:nvGrpSpPr>
          <p:grpSpPr bwMode="auto">
            <a:xfrm>
              <a:off x="3107" y="2659"/>
              <a:ext cx="1406" cy="181"/>
              <a:chOff x="1474" y="2704"/>
              <a:chExt cx="1406" cy="181"/>
            </a:xfrm>
          </p:grpSpPr>
          <p:sp>
            <p:nvSpPr>
              <p:cNvPr id="18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7" name="Group 8663"/>
            <p:cNvGrpSpPr>
              <a:grpSpLocks/>
            </p:cNvGrpSpPr>
            <p:nvPr/>
          </p:nvGrpSpPr>
          <p:grpSpPr bwMode="auto">
            <a:xfrm>
              <a:off x="3066" y="2704"/>
              <a:ext cx="1406" cy="181"/>
              <a:chOff x="1474" y="2704"/>
              <a:chExt cx="1406" cy="181"/>
            </a:xfrm>
          </p:grpSpPr>
          <p:sp>
            <p:nvSpPr>
              <p:cNvPr id="17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 name="Group 8674"/>
            <p:cNvGrpSpPr>
              <a:grpSpLocks/>
            </p:cNvGrpSpPr>
            <p:nvPr/>
          </p:nvGrpSpPr>
          <p:grpSpPr bwMode="auto">
            <a:xfrm>
              <a:off x="3026" y="2750"/>
              <a:ext cx="1406" cy="181"/>
              <a:chOff x="1474" y="2704"/>
              <a:chExt cx="1406" cy="181"/>
            </a:xfrm>
          </p:grpSpPr>
          <p:sp>
            <p:nvSpPr>
              <p:cNvPr id="16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7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7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7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7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7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7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7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7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7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9" name="Group 8685"/>
            <p:cNvGrpSpPr>
              <a:grpSpLocks/>
            </p:cNvGrpSpPr>
            <p:nvPr/>
          </p:nvGrpSpPr>
          <p:grpSpPr bwMode="auto">
            <a:xfrm>
              <a:off x="2975" y="2795"/>
              <a:ext cx="1406" cy="181"/>
              <a:chOff x="1474" y="2704"/>
              <a:chExt cx="1406" cy="181"/>
            </a:xfrm>
          </p:grpSpPr>
          <p:sp>
            <p:nvSpPr>
              <p:cNvPr id="15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6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6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6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6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6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6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6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6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6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0" name="Group 8696"/>
            <p:cNvGrpSpPr>
              <a:grpSpLocks/>
            </p:cNvGrpSpPr>
            <p:nvPr/>
          </p:nvGrpSpPr>
          <p:grpSpPr bwMode="auto">
            <a:xfrm>
              <a:off x="2925" y="2840"/>
              <a:ext cx="1406" cy="181"/>
              <a:chOff x="1474" y="2704"/>
              <a:chExt cx="1406" cy="181"/>
            </a:xfrm>
          </p:grpSpPr>
          <p:sp>
            <p:nvSpPr>
              <p:cNvPr id="14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1" name="Group 8707"/>
            <p:cNvGrpSpPr>
              <a:grpSpLocks/>
            </p:cNvGrpSpPr>
            <p:nvPr/>
          </p:nvGrpSpPr>
          <p:grpSpPr bwMode="auto">
            <a:xfrm>
              <a:off x="2880" y="2886"/>
              <a:ext cx="1406" cy="181"/>
              <a:chOff x="1474" y="2704"/>
              <a:chExt cx="1406" cy="181"/>
            </a:xfrm>
          </p:grpSpPr>
          <p:sp>
            <p:nvSpPr>
              <p:cNvPr id="13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2" name="Group 8718"/>
            <p:cNvGrpSpPr>
              <a:grpSpLocks/>
            </p:cNvGrpSpPr>
            <p:nvPr/>
          </p:nvGrpSpPr>
          <p:grpSpPr bwMode="auto">
            <a:xfrm>
              <a:off x="2835" y="2931"/>
              <a:ext cx="1406" cy="181"/>
              <a:chOff x="1474" y="2704"/>
              <a:chExt cx="1406" cy="181"/>
            </a:xfrm>
          </p:grpSpPr>
          <p:sp>
            <p:nvSpPr>
              <p:cNvPr id="12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grpSp>
        <p:nvGrpSpPr>
          <p:cNvPr id="13" name="Group 8730"/>
          <p:cNvGrpSpPr>
            <a:grpSpLocks/>
          </p:cNvGrpSpPr>
          <p:nvPr/>
        </p:nvGrpSpPr>
        <p:grpSpPr bwMode="auto">
          <a:xfrm>
            <a:off x="842434" y="2867025"/>
            <a:ext cx="3839633" cy="935038"/>
            <a:chOff x="2835" y="2523"/>
            <a:chExt cx="1814" cy="589"/>
          </a:xfrm>
        </p:grpSpPr>
        <p:grpSp>
          <p:nvGrpSpPr>
            <p:cNvPr id="14" name="Group 8619"/>
            <p:cNvGrpSpPr>
              <a:grpSpLocks/>
            </p:cNvGrpSpPr>
            <p:nvPr/>
          </p:nvGrpSpPr>
          <p:grpSpPr bwMode="auto">
            <a:xfrm>
              <a:off x="3243" y="2523"/>
              <a:ext cx="1406" cy="181"/>
              <a:chOff x="1474" y="2704"/>
              <a:chExt cx="1406" cy="181"/>
            </a:xfrm>
          </p:grpSpPr>
          <p:sp>
            <p:nvSpPr>
              <p:cNvPr id="332"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33"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34"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35"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36"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37"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38"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39"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40"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41"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5" name="Group 8630"/>
            <p:cNvGrpSpPr>
              <a:grpSpLocks/>
            </p:cNvGrpSpPr>
            <p:nvPr/>
          </p:nvGrpSpPr>
          <p:grpSpPr bwMode="auto">
            <a:xfrm>
              <a:off x="3198" y="2568"/>
              <a:ext cx="1406" cy="181"/>
              <a:chOff x="1474" y="2704"/>
              <a:chExt cx="1406" cy="181"/>
            </a:xfrm>
          </p:grpSpPr>
          <p:sp>
            <p:nvSpPr>
              <p:cNvPr id="322"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23"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24"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25"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26"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27"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28"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29"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30"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31"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6" name="Group 8641"/>
            <p:cNvGrpSpPr>
              <a:grpSpLocks/>
            </p:cNvGrpSpPr>
            <p:nvPr/>
          </p:nvGrpSpPr>
          <p:grpSpPr bwMode="auto">
            <a:xfrm>
              <a:off x="3152" y="2614"/>
              <a:ext cx="1406" cy="181"/>
              <a:chOff x="1474" y="2704"/>
              <a:chExt cx="1406" cy="181"/>
            </a:xfrm>
          </p:grpSpPr>
          <p:sp>
            <p:nvSpPr>
              <p:cNvPr id="312"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13"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14"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15"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16"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17"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18"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19"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20"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21"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7" name="Group 8652"/>
            <p:cNvGrpSpPr>
              <a:grpSpLocks/>
            </p:cNvGrpSpPr>
            <p:nvPr/>
          </p:nvGrpSpPr>
          <p:grpSpPr bwMode="auto">
            <a:xfrm>
              <a:off x="3107" y="2659"/>
              <a:ext cx="1406" cy="181"/>
              <a:chOff x="1474" y="2704"/>
              <a:chExt cx="1406" cy="181"/>
            </a:xfrm>
          </p:grpSpPr>
          <p:sp>
            <p:nvSpPr>
              <p:cNvPr id="302"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03"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04"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05"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06"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07"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08"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09"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10"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11"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8" name="Group 8663"/>
            <p:cNvGrpSpPr>
              <a:grpSpLocks/>
            </p:cNvGrpSpPr>
            <p:nvPr/>
          </p:nvGrpSpPr>
          <p:grpSpPr bwMode="auto">
            <a:xfrm>
              <a:off x="3066" y="2704"/>
              <a:ext cx="1406" cy="181"/>
              <a:chOff x="1474" y="2704"/>
              <a:chExt cx="1406" cy="181"/>
            </a:xfrm>
          </p:grpSpPr>
          <p:sp>
            <p:nvSpPr>
              <p:cNvPr id="292"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93"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94"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95"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96"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97"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98"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99"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00"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301"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9" name="Group 8674"/>
            <p:cNvGrpSpPr>
              <a:grpSpLocks/>
            </p:cNvGrpSpPr>
            <p:nvPr/>
          </p:nvGrpSpPr>
          <p:grpSpPr bwMode="auto">
            <a:xfrm>
              <a:off x="3026" y="2750"/>
              <a:ext cx="1406" cy="181"/>
              <a:chOff x="1474" y="2704"/>
              <a:chExt cx="1406" cy="181"/>
            </a:xfrm>
          </p:grpSpPr>
          <p:sp>
            <p:nvSpPr>
              <p:cNvPr id="282"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83"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84"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85"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86"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87"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88"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89"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90"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91"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0" name="Group 8685"/>
            <p:cNvGrpSpPr>
              <a:grpSpLocks/>
            </p:cNvGrpSpPr>
            <p:nvPr/>
          </p:nvGrpSpPr>
          <p:grpSpPr bwMode="auto">
            <a:xfrm>
              <a:off x="2975" y="2795"/>
              <a:ext cx="1406" cy="181"/>
              <a:chOff x="1474" y="2704"/>
              <a:chExt cx="1406" cy="181"/>
            </a:xfrm>
          </p:grpSpPr>
          <p:sp>
            <p:nvSpPr>
              <p:cNvPr id="272"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73"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74"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75"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76"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77"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78"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79"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80"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81"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1" name="Group 8696"/>
            <p:cNvGrpSpPr>
              <a:grpSpLocks/>
            </p:cNvGrpSpPr>
            <p:nvPr/>
          </p:nvGrpSpPr>
          <p:grpSpPr bwMode="auto">
            <a:xfrm>
              <a:off x="2925" y="2840"/>
              <a:ext cx="1406" cy="181"/>
              <a:chOff x="1474" y="2704"/>
              <a:chExt cx="1406" cy="181"/>
            </a:xfrm>
          </p:grpSpPr>
          <p:sp>
            <p:nvSpPr>
              <p:cNvPr id="262"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63"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64"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65"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66"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67"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68"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69"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70"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71"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2" name="Group 8707"/>
            <p:cNvGrpSpPr>
              <a:grpSpLocks/>
            </p:cNvGrpSpPr>
            <p:nvPr/>
          </p:nvGrpSpPr>
          <p:grpSpPr bwMode="auto">
            <a:xfrm>
              <a:off x="2880" y="2886"/>
              <a:ext cx="1406" cy="181"/>
              <a:chOff x="1474" y="2704"/>
              <a:chExt cx="1406" cy="181"/>
            </a:xfrm>
          </p:grpSpPr>
          <p:sp>
            <p:nvSpPr>
              <p:cNvPr id="252"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53"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54"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55"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56"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57"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58"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59"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60"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61"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3" name="Group 8718"/>
            <p:cNvGrpSpPr>
              <a:grpSpLocks/>
            </p:cNvGrpSpPr>
            <p:nvPr/>
          </p:nvGrpSpPr>
          <p:grpSpPr bwMode="auto">
            <a:xfrm>
              <a:off x="2835" y="2931"/>
              <a:ext cx="1406" cy="181"/>
              <a:chOff x="1474" y="2704"/>
              <a:chExt cx="1406" cy="181"/>
            </a:xfrm>
          </p:grpSpPr>
          <p:sp>
            <p:nvSpPr>
              <p:cNvPr id="242"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43"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44"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45"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46"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47"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48"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49"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50"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51"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grpSp>
        <p:nvGrpSpPr>
          <p:cNvPr id="24" name="Group 8730"/>
          <p:cNvGrpSpPr>
            <a:grpSpLocks/>
          </p:cNvGrpSpPr>
          <p:nvPr/>
        </p:nvGrpSpPr>
        <p:grpSpPr bwMode="auto">
          <a:xfrm>
            <a:off x="842434" y="2641600"/>
            <a:ext cx="3839633" cy="935038"/>
            <a:chOff x="2835" y="2523"/>
            <a:chExt cx="1814" cy="589"/>
          </a:xfrm>
        </p:grpSpPr>
        <p:grpSp>
          <p:nvGrpSpPr>
            <p:cNvPr id="25" name="Group 8619"/>
            <p:cNvGrpSpPr>
              <a:grpSpLocks/>
            </p:cNvGrpSpPr>
            <p:nvPr/>
          </p:nvGrpSpPr>
          <p:grpSpPr bwMode="auto">
            <a:xfrm>
              <a:off x="3243" y="2523"/>
              <a:ext cx="1406" cy="181"/>
              <a:chOff x="1474" y="2704"/>
              <a:chExt cx="1406" cy="181"/>
            </a:xfrm>
          </p:grpSpPr>
          <p:sp>
            <p:nvSpPr>
              <p:cNvPr id="556"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57"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58"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59"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60"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61"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62"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63"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64"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65"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6" name="Group 8630"/>
            <p:cNvGrpSpPr>
              <a:grpSpLocks/>
            </p:cNvGrpSpPr>
            <p:nvPr/>
          </p:nvGrpSpPr>
          <p:grpSpPr bwMode="auto">
            <a:xfrm>
              <a:off x="3198" y="2568"/>
              <a:ext cx="1406" cy="181"/>
              <a:chOff x="1474" y="2704"/>
              <a:chExt cx="1406" cy="181"/>
            </a:xfrm>
          </p:grpSpPr>
          <p:sp>
            <p:nvSpPr>
              <p:cNvPr id="546"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47"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48"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49"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50"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51"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52"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53"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54"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55"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7" name="Group 8641"/>
            <p:cNvGrpSpPr>
              <a:grpSpLocks/>
            </p:cNvGrpSpPr>
            <p:nvPr/>
          </p:nvGrpSpPr>
          <p:grpSpPr bwMode="auto">
            <a:xfrm>
              <a:off x="3152" y="2614"/>
              <a:ext cx="1406" cy="181"/>
              <a:chOff x="1474" y="2704"/>
              <a:chExt cx="1406" cy="181"/>
            </a:xfrm>
          </p:grpSpPr>
          <p:sp>
            <p:nvSpPr>
              <p:cNvPr id="536"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37"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38"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39"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40"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41"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42"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43"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44"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45"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8" name="Group 8652"/>
            <p:cNvGrpSpPr>
              <a:grpSpLocks/>
            </p:cNvGrpSpPr>
            <p:nvPr/>
          </p:nvGrpSpPr>
          <p:grpSpPr bwMode="auto">
            <a:xfrm>
              <a:off x="3107" y="2659"/>
              <a:ext cx="1406" cy="181"/>
              <a:chOff x="1474" y="2704"/>
              <a:chExt cx="1406" cy="181"/>
            </a:xfrm>
          </p:grpSpPr>
          <p:sp>
            <p:nvSpPr>
              <p:cNvPr id="526"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27"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28"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29"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30"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31"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32"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33"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34"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35"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9" name="Group 8663"/>
            <p:cNvGrpSpPr>
              <a:grpSpLocks/>
            </p:cNvGrpSpPr>
            <p:nvPr/>
          </p:nvGrpSpPr>
          <p:grpSpPr bwMode="auto">
            <a:xfrm>
              <a:off x="3066" y="2704"/>
              <a:ext cx="1406" cy="181"/>
              <a:chOff x="1474" y="2704"/>
              <a:chExt cx="1406" cy="181"/>
            </a:xfrm>
          </p:grpSpPr>
          <p:sp>
            <p:nvSpPr>
              <p:cNvPr id="516"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17"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18"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19"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20"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21"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22"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23"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24"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25"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30" name="Group 8674"/>
            <p:cNvGrpSpPr>
              <a:grpSpLocks/>
            </p:cNvGrpSpPr>
            <p:nvPr/>
          </p:nvGrpSpPr>
          <p:grpSpPr bwMode="auto">
            <a:xfrm>
              <a:off x="3026" y="2750"/>
              <a:ext cx="1406" cy="181"/>
              <a:chOff x="1474" y="2704"/>
              <a:chExt cx="1406" cy="181"/>
            </a:xfrm>
          </p:grpSpPr>
          <p:sp>
            <p:nvSpPr>
              <p:cNvPr id="506"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07"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08"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09"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10"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11"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12"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13"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14"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15"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31" name="Group 8685"/>
            <p:cNvGrpSpPr>
              <a:grpSpLocks/>
            </p:cNvGrpSpPr>
            <p:nvPr/>
          </p:nvGrpSpPr>
          <p:grpSpPr bwMode="auto">
            <a:xfrm>
              <a:off x="2975" y="2795"/>
              <a:ext cx="1406" cy="181"/>
              <a:chOff x="1474" y="2704"/>
              <a:chExt cx="1406" cy="181"/>
            </a:xfrm>
          </p:grpSpPr>
          <p:sp>
            <p:nvSpPr>
              <p:cNvPr id="496"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97"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98"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99"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00"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01"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02"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03"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04"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505"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343" name="Group 8696"/>
            <p:cNvGrpSpPr>
              <a:grpSpLocks/>
            </p:cNvGrpSpPr>
            <p:nvPr/>
          </p:nvGrpSpPr>
          <p:grpSpPr bwMode="auto">
            <a:xfrm>
              <a:off x="2925" y="2840"/>
              <a:ext cx="1406" cy="181"/>
              <a:chOff x="1474" y="2704"/>
              <a:chExt cx="1406" cy="181"/>
            </a:xfrm>
          </p:grpSpPr>
          <p:sp>
            <p:nvSpPr>
              <p:cNvPr id="486"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87"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88"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89"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90"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91"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92"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93"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94"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95"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344" name="Group 8707"/>
            <p:cNvGrpSpPr>
              <a:grpSpLocks/>
            </p:cNvGrpSpPr>
            <p:nvPr/>
          </p:nvGrpSpPr>
          <p:grpSpPr bwMode="auto">
            <a:xfrm>
              <a:off x="2880" y="2886"/>
              <a:ext cx="1406" cy="181"/>
              <a:chOff x="1474" y="2704"/>
              <a:chExt cx="1406" cy="181"/>
            </a:xfrm>
          </p:grpSpPr>
          <p:sp>
            <p:nvSpPr>
              <p:cNvPr id="476"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77"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78"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79"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80"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81"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82"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83"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84"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85"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345" name="Group 8718"/>
            <p:cNvGrpSpPr>
              <a:grpSpLocks/>
            </p:cNvGrpSpPr>
            <p:nvPr/>
          </p:nvGrpSpPr>
          <p:grpSpPr bwMode="auto">
            <a:xfrm>
              <a:off x="2835" y="2931"/>
              <a:ext cx="1406" cy="181"/>
              <a:chOff x="1474" y="2704"/>
              <a:chExt cx="1406" cy="181"/>
            </a:xfrm>
          </p:grpSpPr>
          <p:sp>
            <p:nvSpPr>
              <p:cNvPr id="466"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67"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68"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69"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70"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71"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72"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73"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74"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475"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grpSp>
        <p:nvGrpSpPr>
          <p:cNvPr id="1346" name="Group 8730"/>
          <p:cNvGrpSpPr>
            <a:grpSpLocks/>
          </p:cNvGrpSpPr>
          <p:nvPr/>
        </p:nvGrpSpPr>
        <p:grpSpPr bwMode="auto">
          <a:xfrm>
            <a:off x="842434" y="2425700"/>
            <a:ext cx="3839633" cy="935038"/>
            <a:chOff x="2835" y="2523"/>
            <a:chExt cx="1814" cy="589"/>
          </a:xfrm>
        </p:grpSpPr>
        <p:grpSp>
          <p:nvGrpSpPr>
            <p:cNvPr id="1347" name="Group 8619"/>
            <p:cNvGrpSpPr>
              <a:grpSpLocks/>
            </p:cNvGrpSpPr>
            <p:nvPr/>
          </p:nvGrpSpPr>
          <p:grpSpPr bwMode="auto">
            <a:xfrm>
              <a:off x="3243" y="2523"/>
              <a:ext cx="1406" cy="181"/>
              <a:chOff x="1474" y="2704"/>
              <a:chExt cx="1406" cy="181"/>
            </a:xfrm>
          </p:grpSpPr>
          <p:sp>
            <p:nvSpPr>
              <p:cNvPr id="88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9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9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9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9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9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9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9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9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9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348" name="Group 8630"/>
            <p:cNvGrpSpPr>
              <a:grpSpLocks/>
            </p:cNvGrpSpPr>
            <p:nvPr/>
          </p:nvGrpSpPr>
          <p:grpSpPr bwMode="auto">
            <a:xfrm>
              <a:off x="3198" y="2568"/>
              <a:ext cx="1406" cy="181"/>
              <a:chOff x="1474" y="2704"/>
              <a:chExt cx="1406" cy="181"/>
            </a:xfrm>
          </p:grpSpPr>
          <p:sp>
            <p:nvSpPr>
              <p:cNvPr id="87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8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8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8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8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8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8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8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8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8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349" name="Group 8641"/>
            <p:cNvGrpSpPr>
              <a:grpSpLocks/>
            </p:cNvGrpSpPr>
            <p:nvPr/>
          </p:nvGrpSpPr>
          <p:grpSpPr bwMode="auto">
            <a:xfrm>
              <a:off x="3152" y="2614"/>
              <a:ext cx="1406" cy="181"/>
              <a:chOff x="1474" y="2704"/>
              <a:chExt cx="1406" cy="181"/>
            </a:xfrm>
          </p:grpSpPr>
          <p:sp>
            <p:nvSpPr>
              <p:cNvPr id="86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7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7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7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7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7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7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7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7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7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350" name="Group 8652"/>
            <p:cNvGrpSpPr>
              <a:grpSpLocks/>
            </p:cNvGrpSpPr>
            <p:nvPr/>
          </p:nvGrpSpPr>
          <p:grpSpPr bwMode="auto">
            <a:xfrm>
              <a:off x="3107" y="2659"/>
              <a:ext cx="1406" cy="181"/>
              <a:chOff x="1474" y="2704"/>
              <a:chExt cx="1406" cy="181"/>
            </a:xfrm>
          </p:grpSpPr>
          <p:sp>
            <p:nvSpPr>
              <p:cNvPr id="85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6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6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6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6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6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6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6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6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6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351" name="Group 8663"/>
            <p:cNvGrpSpPr>
              <a:grpSpLocks/>
            </p:cNvGrpSpPr>
            <p:nvPr/>
          </p:nvGrpSpPr>
          <p:grpSpPr bwMode="auto">
            <a:xfrm>
              <a:off x="3066" y="2704"/>
              <a:ext cx="1406" cy="181"/>
              <a:chOff x="1474" y="2704"/>
              <a:chExt cx="1406" cy="181"/>
            </a:xfrm>
          </p:grpSpPr>
          <p:sp>
            <p:nvSpPr>
              <p:cNvPr id="84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5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5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5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5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5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5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5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5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5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352" name="Group 8674"/>
            <p:cNvGrpSpPr>
              <a:grpSpLocks/>
            </p:cNvGrpSpPr>
            <p:nvPr/>
          </p:nvGrpSpPr>
          <p:grpSpPr bwMode="auto">
            <a:xfrm>
              <a:off x="3026" y="2750"/>
              <a:ext cx="1406" cy="181"/>
              <a:chOff x="1474" y="2704"/>
              <a:chExt cx="1406" cy="181"/>
            </a:xfrm>
          </p:grpSpPr>
          <p:sp>
            <p:nvSpPr>
              <p:cNvPr id="83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4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4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4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4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4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4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4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4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4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353" name="Group 8685"/>
            <p:cNvGrpSpPr>
              <a:grpSpLocks/>
            </p:cNvGrpSpPr>
            <p:nvPr/>
          </p:nvGrpSpPr>
          <p:grpSpPr bwMode="auto">
            <a:xfrm>
              <a:off x="2975" y="2795"/>
              <a:ext cx="1406" cy="181"/>
              <a:chOff x="1474" y="2704"/>
              <a:chExt cx="1406" cy="181"/>
            </a:xfrm>
          </p:grpSpPr>
          <p:sp>
            <p:nvSpPr>
              <p:cNvPr id="82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3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3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3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3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3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3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3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3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3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454" name="Group 8696"/>
            <p:cNvGrpSpPr>
              <a:grpSpLocks/>
            </p:cNvGrpSpPr>
            <p:nvPr/>
          </p:nvGrpSpPr>
          <p:grpSpPr bwMode="auto">
            <a:xfrm>
              <a:off x="2925" y="2840"/>
              <a:ext cx="1406" cy="181"/>
              <a:chOff x="1474" y="2704"/>
              <a:chExt cx="1406" cy="181"/>
            </a:xfrm>
          </p:grpSpPr>
          <p:sp>
            <p:nvSpPr>
              <p:cNvPr id="81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2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2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2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2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2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2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2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2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2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455" name="Group 8707"/>
            <p:cNvGrpSpPr>
              <a:grpSpLocks/>
            </p:cNvGrpSpPr>
            <p:nvPr/>
          </p:nvGrpSpPr>
          <p:grpSpPr bwMode="auto">
            <a:xfrm>
              <a:off x="2880" y="2886"/>
              <a:ext cx="1406" cy="181"/>
              <a:chOff x="1474" y="2704"/>
              <a:chExt cx="1406" cy="181"/>
            </a:xfrm>
          </p:grpSpPr>
          <p:sp>
            <p:nvSpPr>
              <p:cNvPr id="80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1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1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1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1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1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1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1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1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1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456" name="Group 8718"/>
            <p:cNvGrpSpPr>
              <a:grpSpLocks/>
            </p:cNvGrpSpPr>
            <p:nvPr/>
          </p:nvGrpSpPr>
          <p:grpSpPr bwMode="auto">
            <a:xfrm>
              <a:off x="2835" y="2931"/>
              <a:ext cx="1406" cy="181"/>
              <a:chOff x="1474" y="2704"/>
              <a:chExt cx="1406" cy="181"/>
            </a:xfrm>
          </p:grpSpPr>
          <p:sp>
            <p:nvSpPr>
              <p:cNvPr id="799"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00"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01"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02"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03"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04"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05"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06"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07"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808"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grpSp>
        <p:nvGrpSpPr>
          <p:cNvPr id="1457" name="Group 8730"/>
          <p:cNvGrpSpPr>
            <a:grpSpLocks/>
          </p:cNvGrpSpPr>
          <p:nvPr/>
        </p:nvGrpSpPr>
        <p:grpSpPr bwMode="auto">
          <a:xfrm>
            <a:off x="840318" y="2198689"/>
            <a:ext cx="3839633" cy="935037"/>
            <a:chOff x="2835" y="2523"/>
            <a:chExt cx="1814" cy="589"/>
          </a:xfrm>
        </p:grpSpPr>
        <p:grpSp>
          <p:nvGrpSpPr>
            <p:cNvPr id="1458" name="Group 8619"/>
            <p:cNvGrpSpPr>
              <a:grpSpLocks/>
            </p:cNvGrpSpPr>
            <p:nvPr/>
          </p:nvGrpSpPr>
          <p:grpSpPr bwMode="auto">
            <a:xfrm>
              <a:off x="3243" y="2523"/>
              <a:ext cx="1406" cy="181"/>
              <a:chOff x="1474" y="2704"/>
              <a:chExt cx="1406" cy="181"/>
            </a:xfrm>
          </p:grpSpPr>
          <p:sp>
            <p:nvSpPr>
              <p:cNvPr id="100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00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00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00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00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00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00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00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00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00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459" name="Group 8630"/>
            <p:cNvGrpSpPr>
              <a:grpSpLocks/>
            </p:cNvGrpSpPr>
            <p:nvPr/>
          </p:nvGrpSpPr>
          <p:grpSpPr bwMode="auto">
            <a:xfrm>
              <a:off x="3198" y="2568"/>
              <a:ext cx="1406" cy="181"/>
              <a:chOff x="1474" y="2704"/>
              <a:chExt cx="1406" cy="181"/>
            </a:xfrm>
          </p:grpSpPr>
          <p:sp>
            <p:nvSpPr>
              <p:cNvPr id="99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9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9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9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9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9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9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9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9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9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460" name="Group 8641"/>
            <p:cNvGrpSpPr>
              <a:grpSpLocks/>
            </p:cNvGrpSpPr>
            <p:nvPr/>
          </p:nvGrpSpPr>
          <p:grpSpPr bwMode="auto">
            <a:xfrm>
              <a:off x="3152" y="2614"/>
              <a:ext cx="1406" cy="181"/>
              <a:chOff x="1474" y="2704"/>
              <a:chExt cx="1406" cy="181"/>
            </a:xfrm>
          </p:grpSpPr>
          <p:sp>
            <p:nvSpPr>
              <p:cNvPr id="98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8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8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8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8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8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8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8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8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8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461" name="Group 8652"/>
            <p:cNvGrpSpPr>
              <a:grpSpLocks/>
            </p:cNvGrpSpPr>
            <p:nvPr/>
          </p:nvGrpSpPr>
          <p:grpSpPr bwMode="auto">
            <a:xfrm>
              <a:off x="3107" y="2659"/>
              <a:ext cx="1406" cy="181"/>
              <a:chOff x="1474" y="2704"/>
              <a:chExt cx="1406" cy="181"/>
            </a:xfrm>
          </p:grpSpPr>
          <p:sp>
            <p:nvSpPr>
              <p:cNvPr id="97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7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7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7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7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7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7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7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7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7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462" name="Group 8663"/>
            <p:cNvGrpSpPr>
              <a:grpSpLocks/>
            </p:cNvGrpSpPr>
            <p:nvPr/>
          </p:nvGrpSpPr>
          <p:grpSpPr bwMode="auto">
            <a:xfrm>
              <a:off x="3066" y="2704"/>
              <a:ext cx="1406" cy="181"/>
              <a:chOff x="1474" y="2704"/>
              <a:chExt cx="1406" cy="181"/>
            </a:xfrm>
          </p:grpSpPr>
          <p:sp>
            <p:nvSpPr>
              <p:cNvPr id="96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6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6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6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6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6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6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6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6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6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463" name="Group 8674"/>
            <p:cNvGrpSpPr>
              <a:grpSpLocks/>
            </p:cNvGrpSpPr>
            <p:nvPr/>
          </p:nvGrpSpPr>
          <p:grpSpPr bwMode="auto">
            <a:xfrm>
              <a:off x="3026" y="2750"/>
              <a:ext cx="1406" cy="181"/>
              <a:chOff x="1474" y="2704"/>
              <a:chExt cx="1406" cy="181"/>
            </a:xfrm>
          </p:grpSpPr>
          <p:sp>
            <p:nvSpPr>
              <p:cNvPr id="95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5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5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5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5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5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5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5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5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5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464" name="Group 8685"/>
            <p:cNvGrpSpPr>
              <a:grpSpLocks/>
            </p:cNvGrpSpPr>
            <p:nvPr/>
          </p:nvGrpSpPr>
          <p:grpSpPr bwMode="auto">
            <a:xfrm>
              <a:off x="2975" y="2795"/>
              <a:ext cx="1406" cy="181"/>
              <a:chOff x="1474" y="2704"/>
              <a:chExt cx="1406" cy="181"/>
            </a:xfrm>
          </p:grpSpPr>
          <p:sp>
            <p:nvSpPr>
              <p:cNvPr id="94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4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4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4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4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4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4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4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4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4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28" name="Group 8696"/>
            <p:cNvGrpSpPr>
              <a:grpSpLocks/>
            </p:cNvGrpSpPr>
            <p:nvPr/>
          </p:nvGrpSpPr>
          <p:grpSpPr bwMode="auto">
            <a:xfrm>
              <a:off x="2925" y="2840"/>
              <a:ext cx="1406" cy="181"/>
              <a:chOff x="1474" y="2704"/>
              <a:chExt cx="1406" cy="181"/>
            </a:xfrm>
          </p:grpSpPr>
          <p:sp>
            <p:nvSpPr>
              <p:cNvPr id="93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3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3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3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3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3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3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3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3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3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565" name="Group 8707"/>
            <p:cNvGrpSpPr>
              <a:grpSpLocks/>
            </p:cNvGrpSpPr>
            <p:nvPr/>
          </p:nvGrpSpPr>
          <p:grpSpPr bwMode="auto">
            <a:xfrm>
              <a:off x="2880" y="2886"/>
              <a:ext cx="1406" cy="181"/>
              <a:chOff x="1474" y="2704"/>
              <a:chExt cx="1406" cy="181"/>
            </a:xfrm>
          </p:grpSpPr>
          <p:sp>
            <p:nvSpPr>
              <p:cNvPr id="92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2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2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2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2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2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2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2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2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2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1566" name="Group 8718"/>
            <p:cNvGrpSpPr>
              <a:grpSpLocks/>
            </p:cNvGrpSpPr>
            <p:nvPr/>
          </p:nvGrpSpPr>
          <p:grpSpPr bwMode="auto">
            <a:xfrm>
              <a:off x="2835" y="2931"/>
              <a:ext cx="1406" cy="181"/>
              <a:chOff x="1474" y="2704"/>
              <a:chExt cx="1406" cy="181"/>
            </a:xfrm>
          </p:grpSpPr>
          <p:sp>
            <p:nvSpPr>
              <p:cNvPr id="91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1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1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1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14"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15"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1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1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1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91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grpSp>
        <p:nvGrpSpPr>
          <p:cNvPr id="1567" name="Group 8730"/>
          <p:cNvGrpSpPr>
            <a:grpSpLocks/>
          </p:cNvGrpSpPr>
          <p:nvPr/>
        </p:nvGrpSpPr>
        <p:grpSpPr bwMode="auto">
          <a:xfrm>
            <a:off x="846668" y="1981200"/>
            <a:ext cx="3839633" cy="935038"/>
            <a:chOff x="2835" y="2523"/>
            <a:chExt cx="1814" cy="589"/>
          </a:xfrm>
        </p:grpSpPr>
        <p:grpSp>
          <p:nvGrpSpPr>
            <p:cNvPr id="229" name="Group 8619"/>
            <p:cNvGrpSpPr>
              <a:grpSpLocks/>
            </p:cNvGrpSpPr>
            <p:nvPr/>
          </p:nvGrpSpPr>
          <p:grpSpPr bwMode="auto">
            <a:xfrm>
              <a:off x="3243" y="2523"/>
              <a:ext cx="1406" cy="181"/>
              <a:chOff x="1474" y="2704"/>
              <a:chExt cx="1406" cy="181"/>
            </a:xfrm>
          </p:grpSpPr>
          <p:sp>
            <p:nvSpPr>
              <p:cNvPr id="1333"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34"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35"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36"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37"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38"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39"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40"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41"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42"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30" name="Group 8630"/>
            <p:cNvGrpSpPr>
              <a:grpSpLocks/>
            </p:cNvGrpSpPr>
            <p:nvPr/>
          </p:nvGrpSpPr>
          <p:grpSpPr bwMode="auto">
            <a:xfrm>
              <a:off x="3198" y="2568"/>
              <a:ext cx="1406" cy="181"/>
              <a:chOff x="1474" y="2704"/>
              <a:chExt cx="1406" cy="181"/>
            </a:xfrm>
          </p:grpSpPr>
          <p:sp>
            <p:nvSpPr>
              <p:cNvPr id="1323"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24"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25"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26"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27"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28"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29"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30"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31"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32"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31" name="Group 8641"/>
            <p:cNvGrpSpPr>
              <a:grpSpLocks/>
            </p:cNvGrpSpPr>
            <p:nvPr/>
          </p:nvGrpSpPr>
          <p:grpSpPr bwMode="auto">
            <a:xfrm>
              <a:off x="3152" y="2614"/>
              <a:ext cx="1406" cy="181"/>
              <a:chOff x="1474" y="2704"/>
              <a:chExt cx="1406" cy="181"/>
            </a:xfrm>
          </p:grpSpPr>
          <p:sp>
            <p:nvSpPr>
              <p:cNvPr id="1313"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14"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15"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16"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17"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18"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19"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20"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21"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22"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32" name="Group 8652"/>
            <p:cNvGrpSpPr>
              <a:grpSpLocks/>
            </p:cNvGrpSpPr>
            <p:nvPr/>
          </p:nvGrpSpPr>
          <p:grpSpPr bwMode="auto">
            <a:xfrm>
              <a:off x="3107" y="2659"/>
              <a:ext cx="1406" cy="181"/>
              <a:chOff x="1474" y="2704"/>
              <a:chExt cx="1406" cy="181"/>
            </a:xfrm>
          </p:grpSpPr>
          <p:sp>
            <p:nvSpPr>
              <p:cNvPr id="1303"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04"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05"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06"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07"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08"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09"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10"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11"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12"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33" name="Group 8663"/>
            <p:cNvGrpSpPr>
              <a:grpSpLocks/>
            </p:cNvGrpSpPr>
            <p:nvPr/>
          </p:nvGrpSpPr>
          <p:grpSpPr bwMode="auto">
            <a:xfrm>
              <a:off x="3066" y="2704"/>
              <a:ext cx="1406" cy="181"/>
              <a:chOff x="1474" y="2704"/>
              <a:chExt cx="1406" cy="181"/>
            </a:xfrm>
          </p:grpSpPr>
          <p:sp>
            <p:nvSpPr>
              <p:cNvPr id="1293"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94"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95"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96"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97"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98"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99"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00"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01"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02"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34" name="Group 8674"/>
            <p:cNvGrpSpPr>
              <a:grpSpLocks/>
            </p:cNvGrpSpPr>
            <p:nvPr/>
          </p:nvGrpSpPr>
          <p:grpSpPr bwMode="auto">
            <a:xfrm>
              <a:off x="3026" y="2750"/>
              <a:ext cx="1406" cy="181"/>
              <a:chOff x="1474" y="2704"/>
              <a:chExt cx="1406" cy="181"/>
            </a:xfrm>
          </p:grpSpPr>
          <p:sp>
            <p:nvSpPr>
              <p:cNvPr id="1283"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84"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85"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86"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87"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88"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89"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90"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91"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92"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35" name="Group 8685"/>
            <p:cNvGrpSpPr>
              <a:grpSpLocks/>
            </p:cNvGrpSpPr>
            <p:nvPr/>
          </p:nvGrpSpPr>
          <p:grpSpPr bwMode="auto">
            <a:xfrm>
              <a:off x="2975" y="2795"/>
              <a:ext cx="1406" cy="181"/>
              <a:chOff x="1474" y="2704"/>
              <a:chExt cx="1406" cy="181"/>
            </a:xfrm>
          </p:grpSpPr>
          <p:sp>
            <p:nvSpPr>
              <p:cNvPr id="1273"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74"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75"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76"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77"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78"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79"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80"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81"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82"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36" name="Group 8696"/>
            <p:cNvGrpSpPr>
              <a:grpSpLocks/>
            </p:cNvGrpSpPr>
            <p:nvPr/>
          </p:nvGrpSpPr>
          <p:grpSpPr bwMode="auto">
            <a:xfrm>
              <a:off x="2925" y="2840"/>
              <a:ext cx="1406" cy="181"/>
              <a:chOff x="1474" y="2704"/>
              <a:chExt cx="1406" cy="181"/>
            </a:xfrm>
          </p:grpSpPr>
          <p:sp>
            <p:nvSpPr>
              <p:cNvPr id="1263"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64"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65"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66"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67"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68"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69"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70"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71"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72"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37" name="Group 8707"/>
            <p:cNvGrpSpPr>
              <a:grpSpLocks/>
            </p:cNvGrpSpPr>
            <p:nvPr/>
          </p:nvGrpSpPr>
          <p:grpSpPr bwMode="auto">
            <a:xfrm>
              <a:off x="2880" y="2886"/>
              <a:ext cx="1406" cy="181"/>
              <a:chOff x="1474" y="2704"/>
              <a:chExt cx="1406" cy="181"/>
            </a:xfrm>
          </p:grpSpPr>
          <p:sp>
            <p:nvSpPr>
              <p:cNvPr id="1253"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54"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55"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56"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57"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58"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59"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60"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61"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62"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38" name="Group 8718"/>
            <p:cNvGrpSpPr>
              <a:grpSpLocks/>
            </p:cNvGrpSpPr>
            <p:nvPr/>
          </p:nvGrpSpPr>
          <p:grpSpPr bwMode="auto">
            <a:xfrm>
              <a:off x="2835" y="2931"/>
              <a:ext cx="1406" cy="181"/>
              <a:chOff x="1474" y="2704"/>
              <a:chExt cx="1406" cy="181"/>
            </a:xfrm>
          </p:grpSpPr>
          <p:sp>
            <p:nvSpPr>
              <p:cNvPr id="1243"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44"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45"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46"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47"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48"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49"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50"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51"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252"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grpSp>
        <p:nvGrpSpPr>
          <p:cNvPr id="239" name="Group 8730"/>
          <p:cNvGrpSpPr>
            <a:grpSpLocks/>
          </p:cNvGrpSpPr>
          <p:nvPr/>
        </p:nvGrpSpPr>
        <p:grpSpPr bwMode="auto">
          <a:xfrm>
            <a:off x="846668" y="1752600"/>
            <a:ext cx="3839633" cy="935038"/>
            <a:chOff x="2835" y="2523"/>
            <a:chExt cx="1814" cy="589"/>
          </a:xfrm>
        </p:grpSpPr>
        <p:grpSp>
          <p:nvGrpSpPr>
            <p:cNvPr id="240" name="Group 8619"/>
            <p:cNvGrpSpPr>
              <a:grpSpLocks/>
            </p:cNvGrpSpPr>
            <p:nvPr/>
          </p:nvGrpSpPr>
          <p:grpSpPr bwMode="auto">
            <a:xfrm>
              <a:off x="3243" y="2523"/>
              <a:ext cx="1406" cy="181"/>
              <a:chOff x="1474" y="2704"/>
              <a:chExt cx="1406" cy="181"/>
            </a:xfrm>
          </p:grpSpPr>
          <p:sp>
            <p:nvSpPr>
              <p:cNvPr id="1444"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45"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46"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47"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48"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49"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50"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51"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52"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53"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241" name="Group 8630"/>
            <p:cNvGrpSpPr>
              <a:grpSpLocks/>
            </p:cNvGrpSpPr>
            <p:nvPr/>
          </p:nvGrpSpPr>
          <p:grpSpPr bwMode="auto">
            <a:xfrm>
              <a:off x="3198" y="2568"/>
              <a:ext cx="1406" cy="181"/>
              <a:chOff x="1474" y="2704"/>
              <a:chExt cx="1406" cy="181"/>
            </a:xfrm>
          </p:grpSpPr>
          <p:sp>
            <p:nvSpPr>
              <p:cNvPr id="1434"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35"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36"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37"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38"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39"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40"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41"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42"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43"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192" name="Group 8641"/>
            <p:cNvGrpSpPr>
              <a:grpSpLocks/>
            </p:cNvGrpSpPr>
            <p:nvPr/>
          </p:nvGrpSpPr>
          <p:grpSpPr bwMode="auto">
            <a:xfrm>
              <a:off x="3152" y="2614"/>
              <a:ext cx="1406" cy="181"/>
              <a:chOff x="1474" y="2704"/>
              <a:chExt cx="1406" cy="181"/>
            </a:xfrm>
          </p:grpSpPr>
          <p:sp>
            <p:nvSpPr>
              <p:cNvPr id="1424"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25"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26"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27"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28"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29"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30"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31"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32"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33"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193" name="Group 8652"/>
            <p:cNvGrpSpPr>
              <a:grpSpLocks/>
            </p:cNvGrpSpPr>
            <p:nvPr/>
          </p:nvGrpSpPr>
          <p:grpSpPr bwMode="auto">
            <a:xfrm>
              <a:off x="3107" y="2659"/>
              <a:ext cx="1406" cy="181"/>
              <a:chOff x="1474" y="2704"/>
              <a:chExt cx="1406" cy="181"/>
            </a:xfrm>
          </p:grpSpPr>
          <p:sp>
            <p:nvSpPr>
              <p:cNvPr id="1414"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15"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16"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17"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18"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19"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20"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21"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22"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23"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194" name="Group 8663"/>
            <p:cNvGrpSpPr>
              <a:grpSpLocks/>
            </p:cNvGrpSpPr>
            <p:nvPr/>
          </p:nvGrpSpPr>
          <p:grpSpPr bwMode="auto">
            <a:xfrm>
              <a:off x="3066" y="2704"/>
              <a:ext cx="1406" cy="181"/>
              <a:chOff x="1474" y="2704"/>
              <a:chExt cx="1406" cy="181"/>
            </a:xfrm>
          </p:grpSpPr>
          <p:sp>
            <p:nvSpPr>
              <p:cNvPr id="1404"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05"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06"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07"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08"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09"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10"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11"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12"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13"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195" name="Group 8674"/>
            <p:cNvGrpSpPr>
              <a:grpSpLocks/>
            </p:cNvGrpSpPr>
            <p:nvPr/>
          </p:nvGrpSpPr>
          <p:grpSpPr bwMode="auto">
            <a:xfrm>
              <a:off x="3026" y="2750"/>
              <a:ext cx="1406" cy="181"/>
              <a:chOff x="1474" y="2704"/>
              <a:chExt cx="1406" cy="181"/>
            </a:xfrm>
          </p:grpSpPr>
          <p:sp>
            <p:nvSpPr>
              <p:cNvPr id="1394"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95"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96"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97"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98"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99"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00"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01"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02"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03"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196" name="Group 8685"/>
            <p:cNvGrpSpPr>
              <a:grpSpLocks/>
            </p:cNvGrpSpPr>
            <p:nvPr/>
          </p:nvGrpSpPr>
          <p:grpSpPr bwMode="auto">
            <a:xfrm>
              <a:off x="2975" y="2795"/>
              <a:ext cx="1406" cy="181"/>
              <a:chOff x="1474" y="2704"/>
              <a:chExt cx="1406" cy="181"/>
            </a:xfrm>
          </p:grpSpPr>
          <p:sp>
            <p:nvSpPr>
              <p:cNvPr id="1384"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85"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86"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87"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88"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89"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90"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91"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92"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93"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197" name="Group 8696"/>
            <p:cNvGrpSpPr>
              <a:grpSpLocks/>
            </p:cNvGrpSpPr>
            <p:nvPr/>
          </p:nvGrpSpPr>
          <p:grpSpPr bwMode="auto">
            <a:xfrm>
              <a:off x="2925" y="2840"/>
              <a:ext cx="1406" cy="181"/>
              <a:chOff x="1474" y="2704"/>
              <a:chExt cx="1406" cy="181"/>
            </a:xfrm>
          </p:grpSpPr>
          <p:sp>
            <p:nvSpPr>
              <p:cNvPr id="1374"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75"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76"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77"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78"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79"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80"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81"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82"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83"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198" name="Group 8707"/>
            <p:cNvGrpSpPr>
              <a:grpSpLocks/>
            </p:cNvGrpSpPr>
            <p:nvPr/>
          </p:nvGrpSpPr>
          <p:grpSpPr bwMode="auto">
            <a:xfrm>
              <a:off x="2880" y="2886"/>
              <a:ext cx="1406" cy="181"/>
              <a:chOff x="1474" y="2704"/>
              <a:chExt cx="1406" cy="181"/>
            </a:xfrm>
          </p:grpSpPr>
          <p:sp>
            <p:nvSpPr>
              <p:cNvPr id="1364"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65"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66"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67"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68"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69"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70"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71"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72"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73"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199" name="Group 8718"/>
            <p:cNvGrpSpPr>
              <a:grpSpLocks/>
            </p:cNvGrpSpPr>
            <p:nvPr/>
          </p:nvGrpSpPr>
          <p:grpSpPr bwMode="auto">
            <a:xfrm>
              <a:off x="2835" y="2931"/>
              <a:ext cx="1406" cy="181"/>
              <a:chOff x="1474" y="2704"/>
              <a:chExt cx="1406" cy="181"/>
            </a:xfrm>
          </p:grpSpPr>
          <p:sp>
            <p:nvSpPr>
              <p:cNvPr id="1354"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55"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56"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57"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58"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59"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60"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61"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62"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363"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grpSp>
        <p:nvGrpSpPr>
          <p:cNvPr id="8200" name="Group 8730"/>
          <p:cNvGrpSpPr>
            <a:grpSpLocks/>
          </p:cNvGrpSpPr>
          <p:nvPr/>
        </p:nvGrpSpPr>
        <p:grpSpPr bwMode="auto">
          <a:xfrm>
            <a:off x="840318" y="1550989"/>
            <a:ext cx="3854449" cy="935037"/>
            <a:chOff x="2835" y="2523"/>
            <a:chExt cx="1814" cy="589"/>
          </a:xfrm>
        </p:grpSpPr>
        <p:grpSp>
          <p:nvGrpSpPr>
            <p:cNvPr id="8201" name="Group 8619"/>
            <p:cNvGrpSpPr>
              <a:grpSpLocks/>
            </p:cNvGrpSpPr>
            <p:nvPr/>
          </p:nvGrpSpPr>
          <p:grpSpPr bwMode="auto">
            <a:xfrm>
              <a:off x="3243" y="2523"/>
              <a:ext cx="1406" cy="181"/>
              <a:chOff x="1474" y="2704"/>
              <a:chExt cx="1406" cy="181"/>
            </a:xfrm>
          </p:grpSpPr>
          <p:sp>
            <p:nvSpPr>
              <p:cNvPr id="1555"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56"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57"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58"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59"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60"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61"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62"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63"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64"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03" name="Group 8630"/>
            <p:cNvGrpSpPr>
              <a:grpSpLocks/>
            </p:cNvGrpSpPr>
            <p:nvPr/>
          </p:nvGrpSpPr>
          <p:grpSpPr bwMode="auto">
            <a:xfrm>
              <a:off x="3198" y="2568"/>
              <a:ext cx="1406" cy="181"/>
              <a:chOff x="1474" y="2704"/>
              <a:chExt cx="1406" cy="181"/>
            </a:xfrm>
          </p:grpSpPr>
          <p:sp>
            <p:nvSpPr>
              <p:cNvPr id="1545"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46" name="AutoShape 7"/>
              <p:cNvSpPr>
                <a:spLocks noChangeArrowheads="1"/>
              </p:cNvSpPr>
              <p:nvPr/>
            </p:nvSpPr>
            <p:spPr bwMode="auto">
              <a:xfrm>
                <a:off x="1610" y="2704"/>
                <a:ext cx="179"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47"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48"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49"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50"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51" name="AutoShape 7"/>
              <p:cNvSpPr>
                <a:spLocks noChangeArrowheads="1"/>
              </p:cNvSpPr>
              <p:nvPr/>
            </p:nvSpPr>
            <p:spPr bwMode="auto">
              <a:xfrm>
                <a:off x="228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52"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53" name="AutoShape 7"/>
              <p:cNvSpPr>
                <a:spLocks noChangeArrowheads="1"/>
              </p:cNvSpPr>
              <p:nvPr/>
            </p:nvSpPr>
            <p:spPr bwMode="auto">
              <a:xfrm>
                <a:off x="2563" y="2704"/>
                <a:ext cx="179"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54"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04" name="Group 8641"/>
            <p:cNvGrpSpPr>
              <a:grpSpLocks/>
            </p:cNvGrpSpPr>
            <p:nvPr/>
          </p:nvGrpSpPr>
          <p:grpSpPr bwMode="auto">
            <a:xfrm>
              <a:off x="3152" y="2614"/>
              <a:ext cx="1406" cy="181"/>
              <a:chOff x="1474" y="2704"/>
              <a:chExt cx="1406" cy="181"/>
            </a:xfrm>
          </p:grpSpPr>
          <p:sp>
            <p:nvSpPr>
              <p:cNvPr id="1535"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36" name="AutoShape 7"/>
              <p:cNvSpPr>
                <a:spLocks noChangeArrowheads="1"/>
              </p:cNvSpPr>
              <p:nvPr/>
            </p:nvSpPr>
            <p:spPr bwMode="auto">
              <a:xfrm>
                <a:off x="1610" y="2704"/>
                <a:ext cx="179"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37"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38"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39"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40"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41"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42"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43" name="AutoShape 7"/>
              <p:cNvSpPr>
                <a:spLocks noChangeArrowheads="1"/>
              </p:cNvSpPr>
              <p:nvPr/>
            </p:nvSpPr>
            <p:spPr bwMode="auto">
              <a:xfrm>
                <a:off x="2565" y="2704"/>
                <a:ext cx="179"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44"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05" name="Group 8652"/>
            <p:cNvGrpSpPr>
              <a:grpSpLocks/>
            </p:cNvGrpSpPr>
            <p:nvPr/>
          </p:nvGrpSpPr>
          <p:grpSpPr bwMode="auto">
            <a:xfrm>
              <a:off x="3107" y="2659"/>
              <a:ext cx="1406" cy="181"/>
              <a:chOff x="1474" y="2704"/>
              <a:chExt cx="1406" cy="181"/>
            </a:xfrm>
          </p:grpSpPr>
          <p:sp>
            <p:nvSpPr>
              <p:cNvPr id="1525"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26" name="AutoShape 7"/>
              <p:cNvSpPr>
                <a:spLocks noChangeArrowheads="1"/>
              </p:cNvSpPr>
              <p:nvPr/>
            </p:nvSpPr>
            <p:spPr bwMode="auto">
              <a:xfrm>
                <a:off x="160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27"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28" name="AutoShape 7"/>
              <p:cNvSpPr>
                <a:spLocks noChangeArrowheads="1"/>
              </p:cNvSpPr>
              <p:nvPr/>
            </p:nvSpPr>
            <p:spPr bwMode="auto">
              <a:xfrm>
                <a:off x="188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29"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30" name="AutoShape 7"/>
              <p:cNvSpPr>
                <a:spLocks noChangeArrowheads="1"/>
              </p:cNvSpPr>
              <p:nvPr/>
            </p:nvSpPr>
            <p:spPr bwMode="auto">
              <a:xfrm>
                <a:off x="215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31"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32" name="AutoShape 7"/>
              <p:cNvSpPr>
                <a:spLocks noChangeArrowheads="1"/>
              </p:cNvSpPr>
              <p:nvPr/>
            </p:nvSpPr>
            <p:spPr bwMode="auto">
              <a:xfrm>
                <a:off x="242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33"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34" name="AutoShape 7"/>
              <p:cNvSpPr>
                <a:spLocks noChangeArrowheads="1"/>
              </p:cNvSpPr>
              <p:nvPr/>
            </p:nvSpPr>
            <p:spPr bwMode="auto">
              <a:xfrm>
                <a:off x="2697"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06" name="Group 8663"/>
            <p:cNvGrpSpPr>
              <a:grpSpLocks/>
            </p:cNvGrpSpPr>
            <p:nvPr/>
          </p:nvGrpSpPr>
          <p:grpSpPr bwMode="auto">
            <a:xfrm>
              <a:off x="3066" y="2704"/>
              <a:ext cx="1406" cy="181"/>
              <a:chOff x="1474" y="2704"/>
              <a:chExt cx="1406" cy="181"/>
            </a:xfrm>
          </p:grpSpPr>
          <p:sp>
            <p:nvSpPr>
              <p:cNvPr id="1515"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16"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17"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18"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19"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20" name="AutoShape 7"/>
              <p:cNvSpPr>
                <a:spLocks noChangeArrowheads="1"/>
              </p:cNvSpPr>
              <p:nvPr/>
            </p:nvSpPr>
            <p:spPr bwMode="auto">
              <a:xfrm>
                <a:off x="215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21"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22" name="AutoShape 7"/>
              <p:cNvSpPr>
                <a:spLocks noChangeArrowheads="1"/>
              </p:cNvSpPr>
              <p:nvPr/>
            </p:nvSpPr>
            <p:spPr bwMode="auto">
              <a:xfrm>
                <a:off x="242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23"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24" name="AutoShape 7"/>
              <p:cNvSpPr>
                <a:spLocks noChangeArrowheads="1"/>
              </p:cNvSpPr>
              <p:nvPr/>
            </p:nvSpPr>
            <p:spPr bwMode="auto">
              <a:xfrm>
                <a:off x="2697"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07" name="Group 8674"/>
            <p:cNvGrpSpPr>
              <a:grpSpLocks/>
            </p:cNvGrpSpPr>
            <p:nvPr/>
          </p:nvGrpSpPr>
          <p:grpSpPr bwMode="auto">
            <a:xfrm>
              <a:off x="3026" y="2750"/>
              <a:ext cx="1406" cy="181"/>
              <a:chOff x="1474" y="2704"/>
              <a:chExt cx="1406" cy="181"/>
            </a:xfrm>
          </p:grpSpPr>
          <p:sp>
            <p:nvSpPr>
              <p:cNvPr id="1505"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06"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07"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08"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09"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10"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11"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12"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13"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14"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08" name="Group 8685"/>
            <p:cNvGrpSpPr>
              <a:grpSpLocks/>
            </p:cNvGrpSpPr>
            <p:nvPr/>
          </p:nvGrpSpPr>
          <p:grpSpPr bwMode="auto">
            <a:xfrm>
              <a:off x="2975" y="2795"/>
              <a:ext cx="1406" cy="181"/>
              <a:chOff x="1474" y="2704"/>
              <a:chExt cx="1406" cy="181"/>
            </a:xfrm>
          </p:grpSpPr>
          <p:sp>
            <p:nvSpPr>
              <p:cNvPr id="1495"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96"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97"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98"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99"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00"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01"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02"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03"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504"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09" name="Group 8696"/>
            <p:cNvGrpSpPr>
              <a:grpSpLocks/>
            </p:cNvGrpSpPr>
            <p:nvPr/>
          </p:nvGrpSpPr>
          <p:grpSpPr bwMode="auto">
            <a:xfrm>
              <a:off x="2925" y="2840"/>
              <a:ext cx="1406" cy="181"/>
              <a:chOff x="1474" y="2704"/>
              <a:chExt cx="1406" cy="181"/>
            </a:xfrm>
          </p:grpSpPr>
          <p:sp>
            <p:nvSpPr>
              <p:cNvPr id="1485"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86" name="AutoShape 7"/>
              <p:cNvSpPr>
                <a:spLocks noChangeArrowheads="1"/>
              </p:cNvSpPr>
              <p:nvPr/>
            </p:nvSpPr>
            <p:spPr bwMode="auto">
              <a:xfrm>
                <a:off x="1610" y="2704"/>
                <a:ext cx="179"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87"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88"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89"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90"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91"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92"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93" name="AutoShape 7"/>
              <p:cNvSpPr>
                <a:spLocks noChangeArrowheads="1"/>
              </p:cNvSpPr>
              <p:nvPr/>
            </p:nvSpPr>
            <p:spPr bwMode="auto">
              <a:xfrm>
                <a:off x="2563" y="2704"/>
                <a:ext cx="179"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94"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10" name="Group 8707"/>
            <p:cNvGrpSpPr>
              <a:grpSpLocks/>
            </p:cNvGrpSpPr>
            <p:nvPr/>
          </p:nvGrpSpPr>
          <p:grpSpPr bwMode="auto">
            <a:xfrm>
              <a:off x="2880" y="2886"/>
              <a:ext cx="1406" cy="181"/>
              <a:chOff x="1474" y="2704"/>
              <a:chExt cx="1406" cy="181"/>
            </a:xfrm>
          </p:grpSpPr>
          <p:sp>
            <p:nvSpPr>
              <p:cNvPr id="1475"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76" name="AutoShape 7"/>
              <p:cNvSpPr>
                <a:spLocks noChangeArrowheads="1"/>
              </p:cNvSpPr>
              <p:nvPr/>
            </p:nvSpPr>
            <p:spPr bwMode="auto">
              <a:xfrm>
                <a:off x="1610" y="2704"/>
                <a:ext cx="179"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77"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78"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79"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80" name="AutoShape 7"/>
              <p:cNvSpPr>
                <a:spLocks noChangeArrowheads="1"/>
              </p:cNvSpPr>
              <p:nvPr/>
            </p:nvSpPr>
            <p:spPr bwMode="auto">
              <a:xfrm>
                <a:off x="215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81"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82"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83" name="AutoShape 7"/>
              <p:cNvSpPr>
                <a:spLocks noChangeArrowheads="1"/>
              </p:cNvSpPr>
              <p:nvPr/>
            </p:nvSpPr>
            <p:spPr bwMode="auto">
              <a:xfrm>
                <a:off x="2565" y="2704"/>
                <a:ext cx="179"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84"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11" name="Group 8718"/>
            <p:cNvGrpSpPr>
              <a:grpSpLocks/>
            </p:cNvGrpSpPr>
            <p:nvPr/>
          </p:nvGrpSpPr>
          <p:grpSpPr bwMode="auto">
            <a:xfrm>
              <a:off x="2835" y="2931"/>
              <a:ext cx="1406" cy="181"/>
              <a:chOff x="1474" y="2704"/>
              <a:chExt cx="1406" cy="181"/>
            </a:xfrm>
          </p:grpSpPr>
          <p:sp>
            <p:nvSpPr>
              <p:cNvPr id="1465"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66" name="AutoShape 7"/>
              <p:cNvSpPr>
                <a:spLocks noChangeArrowheads="1"/>
              </p:cNvSpPr>
              <p:nvPr/>
            </p:nvSpPr>
            <p:spPr bwMode="auto">
              <a:xfrm>
                <a:off x="160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67"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68" name="AutoShape 7"/>
              <p:cNvSpPr>
                <a:spLocks noChangeArrowheads="1"/>
              </p:cNvSpPr>
              <p:nvPr/>
            </p:nvSpPr>
            <p:spPr bwMode="auto">
              <a:xfrm>
                <a:off x="188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69" name="AutoShape 7"/>
              <p:cNvSpPr>
                <a:spLocks noChangeArrowheads="1"/>
              </p:cNvSpPr>
              <p:nvPr/>
            </p:nvSpPr>
            <p:spPr bwMode="auto">
              <a:xfrm>
                <a:off x="2018"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70" name="AutoShape 7"/>
              <p:cNvSpPr>
                <a:spLocks noChangeArrowheads="1"/>
              </p:cNvSpPr>
              <p:nvPr/>
            </p:nvSpPr>
            <p:spPr bwMode="auto">
              <a:xfrm>
                <a:off x="215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71"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72" name="AutoShape 7"/>
              <p:cNvSpPr>
                <a:spLocks noChangeArrowheads="1"/>
              </p:cNvSpPr>
              <p:nvPr/>
            </p:nvSpPr>
            <p:spPr bwMode="auto">
              <a:xfrm>
                <a:off x="242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73"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474" name="AutoShape 7"/>
              <p:cNvSpPr>
                <a:spLocks noChangeArrowheads="1"/>
              </p:cNvSpPr>
              <p:nvPr/>
            </p:nvSpPr>
            <p:spPr bwMode="auto">
              <a:xfrm>
                <a:off x="2697"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sp>
        <p:nvSpPr>
          <p:cNvPr id="8202" name="TextBox 1564"/>
          <p:cNvSpPr txBox="1">
            <a:spLocks noChangeArrowheads="1"/>
          </p:cNvSpPr>
          <p:nvPr/>
        </p:nvSpPr>
        <p:spPr bwMode="auto">
          <a:xfrm>
            <a:off x="2040467" y="4306888"/>
            <a:ext cx="2844800" cy="369332"/>
          </a:xfrm>
          <a:prstGeom prst="rect">
            <a:avLst/>
          </a:prstGeom>
          <a:noFill/>
          <a:ln w="9525">
            <a:noFill/>
            <a:miter lim="800000"/>
            <a:headEnd/>
            <a:tailEnd/>
          </a:ln>
        </p:spPr>
        <p:txBody>
          <a:bodyPr>
            <a:spAutoFit/>
          </a:bodyPr>
          <a:lstStyle/>
          <a:p>
            <a:pPr eaLnBrk="1" hangingPunct="1"/>
            <a:r>
              <a:rPr lang="en-US" altLang="en-US"/>
              <a:t>1 trăm</a:t>
            </a:r>
          </a:p>
        </p:txBody>
      </p:sp>
      <p:grpSp>
        <p:nvGrpSpPr>
          <p:cNvPr id="8212" name="Group 8730"/>
          <p:cNvGrpSpPr>
            <a:grpSpLocks/>
          </p:cNvGrpSpPr>
          <p:nvPr/>
        </p:nvGrpSpPr>
        <p:grpSpPr bwMode="auto">
          <a:xfrm>
            <a:off x="831851" y="1330325"/>
            <a:ext cx="3841749" cy="935038"/>
            <a:chOff x="2835" y="2523"/>
            <a:chExt cx="1814" cy="589"/>
          </a:xfrm>
        </p:grpSpPr>
        <p:grpSp>
          <p:nvGrpSpPr>
            <p:cNvPr id="8214" name="Group 8619"/>
            <p:cNvGrpSpPr>
              <a:grpSpLocks/>
            </p:cNvGrpSpPr>
            <p:nvPr/>
          </p:nvGrpSpPr>
          <p:grpSpPr bwMode="auto">
            <a:xfrm>
              <a:off x="3243" y="2523"/>
              <a:ext cx="1406" cy="181"/>
              <a:chOff x="1474" y="2704"/>
              <a:chExt cx="1406" cy="181"/>
            </a:xfrm>
          </p:grpSpPr>
          <p:sp>
            <p:nvSpPr>
              <p:cNvPr id="189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9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9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9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94" name="AutoShape 7"/>
              <p:cNvSpPr>
                <a:spLocks noChangeArrowheads="1"/>
              </p:cNvSpPr>
              <p:nvPr/>
            </p:nvSpPr>
            <p:spPr bwMode="auto">
              <a:xfrm>
                <a:off x="2017"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95" name="AutoShape 7"/>
              <p:cNvSpPr>
                <a:spLocks noChangeArrowheads="1"/>
              </p:cNvSpPr>
              <p:nvPr/>
            </p:nvSpPr>
            <p:spPr bwMode="auto">
              <a:xfrm>
                <a:off x="2153"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9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9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9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9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15" name="Group 8630"/>
            <p:cNvGrpSpPr>
              <a:grpSpLocks/>
            </p:cNvGrpSpPr>
            <p:nvPr/>
          </p:nvGrpSpPr>
          <p:grpSpPr bwMode="auto">
            <a:xfrm>
              <a:off x="3198" y="2568"/>
              <a:ext cx="1406" cy="181"/>
              <a:chOff x="1474" y="2704"/>
              <a:chExt cx="1406" cy="181"/>
            </a:xfrm>
          </p:grpSpPr>
          <p:sp>
            <p:nvSpPr>
              <p:cNvPr id="188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8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8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8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84"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85" name="AutoShape 7"/>
              <p:cNvSpPr>
                <a:spLocks noChangeArrowheads="1"/>
              </p:cNvSpPr>
              <p:nvPr/>
            </p:nvSpPr>
            <p:spPr bwMode="auto">
              <a:xfrm>
                <a:off x="2153"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8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8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8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8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16" name="Group 8641"/>
            <p:cNvGrpSpPr>
              <a:grpSpLocks/>
            </p:cNvGrpSpPr>
            <p:nvPr/>
          </p:nvGrpSpPr>
          <p:grpSpPr bwMode="auto">
            <a:xfrm>
              <a:off x="3152" y="2614"/>
              <a:ext cx="1406" cy="181"/>
              <a:chOff x="1474" y="2704"/>
              <a:chExt cx="1406" cy="181"/>
            </a:xfrm>
          </p:grpSpPr>
          <p:sp>
            <p:nvSpPr>
              <p:cNvPr id="187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7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7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7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74"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75" name="AutoShape 7"/>
              <p:cNvSpPr>
                <a:spLocks noChangeArrowheads="1"/>
              </p:cNvSpPr>
              <p:nvPr/>
            </p:nvSpPr>
            <p:spPr bwMode="auto">
              <a:xfrm>
                <a:off x="2153"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7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7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78" name="AutoShape 7"/>
              <p:cNvSpPr>
                <a:spLocks noChangeArrowheads="1"/>
              </p:cNvSpPr>
              <p:nvPr/>
            </p:nvSpPr>
            <p:spPr bwMode="auto">
              <a:xfrm>
                <a:off x="256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7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17" name="Group 8652"/>
            <p:cNvGrpSpPr>
              <a:grpSpLocks/>
            </p:cNvGrpSpPr>
            <p:nvPr/>
          </p:nvGrpSpPr>
          <p:grpSpPr bwMode="auto">
            <a:xfrm>
              <a:off x="3107" y="2659"/>
              <a:ext cx="1406" cy="181"/>
              <a:chOff x="1474" y="2704"/>
              <a:chExt cx="1406" cy="181"/>
            </a:xfrm>
          </p:grpSpPr>
          <p:sp>
            <p:nvSpPr>
              <p:cNvPr id="186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6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6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63" name="AutoShape 7"/>
              <p:cNvSpPr>
                <a:spLocks noChangeArrowheads="1"/>
              </p:cNvSpPr>
              <p:nvPr/>
            </p:nvSpPr>
            <p:spPr bwMode="auto">
              <a:xfrm>
                <a:off x="188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64"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65" name="AutoShape 7"/>
              <p:cNvSpPr>
                <a:spLocks noChangeArrowheads="1"/>
              </p:cNvSpPr>
              <p:nvPr/>
            </p:nvSpPr>
            <p:spPr bwMode="auto">
              <a:xfrm>
                <a:off x="2153"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6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67" name="AutoShape 7"/>
              <p:cNvSpPr>
                <a:spLocks noChangeArrowheads="1"/>
              </p:cNvSpPr>
              <p:nvPr/>
            </p:nvSpPr>
            <p:spPr bwMode="auto">
              <a:xfrm>
                <a:off x="2425"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6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6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18" name="Group 8663"/>
            <p:cNvGrpSpPr>
              <a:grpSpLocks/>
            </p:cNvGrpSpPr>
            <p:nvPr/>
          </p:nvGrpSpPr>
          <p:grpSpPr bwMode="auto">
            <a:xfrm>
              <a:off x="3066" y="2704"/>
              <a:ext cx="1406" cy="181"/>
              <a:chOff x="1474" y="2704"/>
              <a:chExt cx="1406" cy="181"/>
            </a:xfrm>
          </p:grpSpPr>
          <p:sp>
            <p:nvSpPr>
              <p:cNvPr id="185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5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5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53" name="AutoShape 7"/>
              <p:cNvSpPr>
                <a:spLocks noChangeArrowheads="1"/>
              </p:cNvSpPr>
              <p:nvPr/>
            </p:nvSpPr>
            <p:spPr bwMode="auto">
              <a:xfrm>
                <a:off x="188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54"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55" name="AutoShape 7"/>
              <p:cNvSpPr>
                <a:spLocks noChangeArrowheads="1"/>
              </p:cNvSpPr>
              <p:nvPr/>
            </p:nvSpPr>
            <p:spPr bwMode="auto">
              <a:xfrm>
                <a:off x="2153"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5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57" name="AutoShape 7"/>
              <p:cNvSpPr>
                <a:spLocks noChangeArrowheads="1"/>
              </p:cNvSpPr>
              <p:nvPr/>
            </p:nvSpPr>
            <p:spPr bwMode="auto">
              <a:xfrm>
                <a:off x="2425"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5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5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19" name="Group 8674"/>
            <p:cNvGrpSpPr>
              <a:grpSpLocks/>
            </p:cNvGrpSpPr>
            <p:nvPr/>
          </p:nvGrpSpPr>
          <p:grpSpPr bwMode="auto">
            <a:xfrm>
              <a:off x="3026" y="2750"/>
              <a:ext cx="1406" cy="181"/>
              <a:chOff x="1474" y="2704"/>
              <a:chExt cx="1406" cy="181"/>
            </a:xfrm>
          </p:grpSpPr>
          <p:sp>
            <p:nvSpPr>
              <p:cNvPr id="184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4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4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4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44"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45" name="AutoShape 7"/>
              <p:cNvSpPr>
                <a:spLocks noChangeArrowheads="1"/>
              </p:cNvSpPr>
              <p:nvPr/>
            </p:nvSpPr>
            <p:spPr bwMode="auto">
              <a:xfrm>
                <a:off x="2154"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4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4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4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4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20" name="Group 8685"/>
            <p:cNvGrpSpPr>
              <a:grpSpLocks/>
            </p:cNvGrpSpPr>
            <p:nvPr/>
          </p:nvGrpSpPr>
          <p:grpSpPr bwMode="auto">
            <a:xfrm>
              <a:off x="2975" y="2795"/>
              <a:ext cx="1406" cy="181"/>
              <a:chOff x="1474" y="2704"/>
              <a:chExt cx="1406" cy="181"/>
            </a:xfrm>
          </p:grpSpPr>
          <p:sp>
            <p:nvSpPr>
              <p:cNvPr id="183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3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32" name="AutoShape 7"/>
              <p:cNvSpPr>
                <a:spLocks noChangeArrowheads="1"/>
              </p:cNvSpPr>
              <p:nvPr/>
            </p:nvSpPr>
            <p:spPr bwMode="auto">
              <a:xfrm>
                <a:off x="1747"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3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34"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35" name="AutoShape 7"/>
              <p:cNvSpPr>
                <a:spLocks noChangeArrowheads="1"/>
              </p:cNvSpPr>
              <p:nvPr/>
            </p:nvSpPr>
            <p:spPr bwMode="auto">
              <a:xfrm>
                <a:off x="2154"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36" name="AutoShape 7"/>
              <p:cNvSpPr>
                <a:spLocks noChangeArrowheads="1"/>
              </p:cNvSpPr>
              <p:nvPr/>
            </p:nvSpPr>
            <p:spPr bwMode="auto">
              <a:xfrm>
                <a:off x="229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3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3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3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21" name="Group 8696"/>
            <p:cNvGrpSpPr>
              <a:grpSpLocks/>
            </p:cNvGrpSpPr>
            <p:nvPr/>
          </p:nvGrpSpPr>
          <p:grpSpPr bwMode="auto">
            <a:xfrm>
              <a:off x="2925" y="2840"/>
              <a:ext cx="1406" cy="181"/>
              <a:chOff x="1474" y="2704"/>
              <a:chExt cx="1406" cy="181"/>
            </a:xfrm>
          </p:grpSpPr>
          <p:sp>
            <p:nvSpPr>
              <p:cNvPr id="182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2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2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23" name="AutoShape 7"/>
              <p:cNvSpPr>
                <a:spLocks noChangeArrowheads="1"/>
              </p:cNvSpPr>
              <p:nvPr/>
            </p:nvSpPr>
            <p:spPr bwMode="auto">
              <a:xfrm>
                <a:off x="188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24"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25" name="AutoShape 7"/>
              <p:cNvSpPr>
                <a:spLocks noChangeArrowheads="1"/>
              </p:cNvSpPr>
              <p:nvPr/>
            </p:nvSpPr>
            <p:spPr bwMode="auto">
              <a:xfrm>
                <a:off x="2154"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26"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27" name="AutoShape 7"/>
              <p:cNvSpPr>
                <a:spLocks noChangeArrowheads="1"/>
              </p:cNvSpPr>
              <p:nvPr/>
            </p:nvSpPr>
            <p:spPr bwMode="auto">
              <a:xfrm>
                <a:off x="2425"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2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2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22" name="Group 8707"/>
            <p:cNvGrpSpPr>
              <a:grpSpLocks/>
            </p:cNvGrpSpPr>
            <p:nvPr/>
          </p:nvGrpSpPr>
          <p:grpSpPr bwMode="auto">
            <a:xfrm>
              <a:off x="2880" y="2886"/>
              <a:ext cx="1406" cy="181"/>
              <a:chOff x="1474" y="2704"/>
              <a:chExt cx="1406" cy="181"/>
            </a:xfrm>
          </p:grpSpPr>
          <p:sp>
            <p:nvSpPr>
              <p:cNvPr id="181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1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1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1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14"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15" name="AutoShape 7"/>
              <p:cNvSpPr>
                <a:spLocks noChangeArrowheads="1"/>
              </p:cNvSpPr>
              <p:nvPr/>
            </p:nvSpPr>
            <p:spPr bwMode="auto">
              <a:xfrm>
                <a:off x="2154"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16" name="AutoShape 7"/>
              <p:cNvSpPr>
                <a:spLocks noChangeArrowheads="1"/>
              </p:cNvSpPr>
              <p:nvPr/>
            </p:nvSpPr>
            <p:spPr bwMode="auto">
              <a:xfrm>
                <a:off x="229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1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1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1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8223" name="Group 8718"/>
            <p:cNvGrpSpPr>
              <a:grpSpLocks/>
            </p:cNvGrpSpPr>
            <p:nvPr/>
          </p:nvGrpSpPr>
          <p:grpSpPr bwMode="auto">
            <a:xfrm>
              <a:off x="2835" y="2931"/>
              <a:ext cx="1406" cy="181"/>
              <a:chOff x="1474" y="2704"/>
              <a:chExt cx="1406" cy="181"/>
            </a:xfrm>
          </p:grpSpPr>
          <p:sp>
            <p:nvSpPr>
              <p:cNvPr id="1800"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01"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02"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03"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04"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05" name="AutoShape 7"/>
              <p:cNvSpPr>
                <a:spLocks noChangeArrowheads="1"/>
              </p:cNvSpPr>
              <p:nvPr/>
            </p:nvSpPr>
            <p:spPr bwMode="auto">
              <a:xfrm>
                <a:off x="2154"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06" name="AutoShape 7"/>
              <p:cNvSpPr>
                <a:spLocks noChangeArrowheads="1"/>
              </p:cNvSpPr>
              <p:nvPr/>
            </p:nvSpPr>
            <p:spPr bwMode="auto">
              <a:xfrm>
                <a:off x="229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07"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08"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809"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grpSp>
        <p:nvGrpSpPr>
          <p:cNvPr id="342" name="Group 8730"/>
          <p:cNvGrpSpPr>
            <a:grpSpLocks/>
          </p:cNvGrpSpPr>
          <p:nvPr/>
        </p:nvGrpSpPr>
        <p:grpSpPr bwMode="auto">
          <a:xfrm>
            <a:off x="831851" y="1101725"/>
            <a:ext cx="3841749" cy="935038"/>
            <a:chOff x="2835" y="2523"/>
            <a:chExt cx="1814" cy="589"/>
          </a:xfrm>
        </p:grpSpPr>
        <p:grpSp>
          <p:nvGrpSpPr>
            <p:cNvPr id="343" name="Group 8619"/>
            <p:cNvGrpSpPr>
              <a:grpSpLocks/>
            </p:cNvGrpSpPr>
            <p:nvPr/>
          </p:nvGrpSpPr>
          <p:grpSpPr bwMode="auto">
            <a:xfrm>
              <a:off x="3243" y="2523"/>
              <a:ext cx="1406" cy="181"/>
              <a:chOff x="1474" y="2704"/>
              <a:chExt cx="1406" cy="181"/>
            </a:xfrm>
          </p:grpSpPr>
          <p:sp>
            <p:nvSpPr>
              <p:cNvPr id="2001"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02"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03"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04"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05" name="AutoShape 7"/>
              <p:cNvSpPr>
                <a:spLocks noChangeArrowheads="1"/>
              </p:cNvSpPr>
              <p:nvPr/>
            </p:nvSpPr>
            <p:spPr bwMode="auto">
              <a:xfrm>
                <a:off x="2017"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06" name="AutoShape 7"/>
              <p:cNvSpPr>
                <a:spLocks noChangeArrowheads="1"/>
              </p:cNvSpPr>
              <p:nvPr/>
            </p:nvSpPr>
            <p:spPr bwMode="auto">
              <a:xfrm>
                <a:off x="2153"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07"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08"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09"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10"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344" name="Group 8630"/>
            <p:cNvGrpSpPr>
              <a:grpSpLocks/>
            </p:cNvGrpSpPr>
            <p:nvPr/>
          </p:nvGrpSpPr>
          <p:grpSpPr bwMode="auto">
            <a:xfrm>
              <a:off x="3198" y="2568"/>
              <a:ext cx="1406" cy="181"/>
              <a:chOff x="1474" y="2704"/>
              <a:chExt cx="1406" cy="181"/>
            </a:xfrm>
          </p:grpSpPr>
          <p:sp>
            <p:nvSpPr>
              <p:cNvPr id="1991"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92"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93"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94"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95"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96" name="AutoShape 7"/>
              <p:cNvSpPr>
                <a:spLocks noChangeArrowheads="1"/>
              </p:cNvSpPr>
              <p:nvPr/>
            </p:nvSpPr>
            <p:spPr bwMode="auto">
              <a:xfrm>
                <a:off x="2153"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97"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98"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99"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2000"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345" name="Group 8641"/>
            <p:cNvGrpSpPr>
              <a:grpSpLocks/>
            </p:cNvGrpSpPr>
            <p:nvPr/>
          </p:nvGrpSpPr>
          <p:grpSpPr bwMode="auto">
            <a:xfrm>
              <a:off x="3152" y="2614"/>
              <a:ext cx="1406" cy="181"/>
              <a:chOff x="1474" y="2704"/>
              <a:chExt cx="1406" cy="181"/>
            </a:xfrm>
          </p:grpSpPr>
          <p:sp>
            <p:nvSpPr>
              <p:cNvPr id="1981"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82"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83"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84"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85"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86" name="AutoShape 7"/>
              <p:cNvSpPr>
                <a:spLocks noChangeArrowheads="1"/>
              </p:cNvSpPr>
              <p:nvPr/>
            </p:nvSpPr>
            <p:spPr bwMode="auto">
              <a:xfrm>
                <a:off x="2153"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87"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88"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89" name="AutoShape 7"/>
              <p:cNvSpPr>
                <a:spLocks noChangeArrowheads="1"/>
              </p:cNvSpPr>
              <p:nvPr/>
            </p:nvSpPr>
            <p:spPr bwMode="auto">
              <a:xfrm>
                <a:off x="256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90"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346" name="Group 8652"/>
            <p:cNvGrpSpPr>
              <a:grpSpLocks/>
            </p:cNvGrpSpPr>
            <p:nvPr/>
          </p:nvGrpSpPr>
          <p:grpSpPr bwMode="auto">
            <a:xfrm>
              <a:off x="3107" y="2659"/>
              <a:ext cx="1406" cy="181"/>
              <a:chOff x="1474" y="2704"/>
              <a:chExt cx="1406" cy="181"/>
            </a:xfrm>
          </p:grpSpPr>
          <p:sp>
            <p:nvSpPr>
              <p:cNvPr id="1971"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72"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73"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74" name="AutoShape 7"/>
              <p:cNvSpPr>
                <a:spLocks noChangeArrowheads="1"/>
              </p:cNvSpPr>
              <p:nvPr/>
            </p:nvSpPr>
            <p:spPr bwMode="auto">
              <a:xfrm>
                <a:off x="188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75"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76" name="AutoShape 7"/>
              <p:cNvSpPr>
                <a:spLocks noChangeArrowheads="1"/>
              </p:cNvSpPr>
              <p:nvPr/>
            </p:nvSpPr>
            <p:spPr bwMode="auto">
              <a:xfrm>
                <a:off x="2153"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77"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78" name="AutoShape 7"/>
              <p:cNvSpPr>
                <a:spLocks noChangeArrowheads="1"/>
              </p:cNvSpPr>
              <p:nvPr/>
            </p:nvSpPr>
            <p:spPr bwMode="auto">
              <a:xfrm>
                <a:off x="2425"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79"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80"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347" name="Group 8663"/>
            <p:cNvGrpSpPr>
              <a:grpSpLocks/>
            </p:cNvGrpSpPr>
            <p:nvPr/>
          </p:nvGrpSpPr>
          <p:grpSpPr bwMode="auto">
            <a:xfrm>
              <a:off x="3066" y="2704"/>
              <a:ext cx="1406" cy="181"/>
              <a:chOff x="1474" y="2704"/>
              <a:chExt cx="1406" cy="181"/>
            </a:xfrm>
          </p:grpSpPr>
          <p:sp>
            <p:nvSpPr>
              <p:cNvPr id="1961"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62"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63"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64" name="AutoShape 7"/>
              <p:cNvSpPr>
                <a:spLocks noChangeArrowheads="1"/>
              </p:cNvSpPr>
              <p:nvPr/>
            </p:nvSpPr>
            <p:spPr bwMode="auto">
              <a:xfrm>
                <a:off x="188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65"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66" name="AutoShape 7"/>
              <p:cNvSpPr>
                <a:spLocks noChangeArrowheads="1"/>
              </p:cNvSpPr>
              <p:nvPr/>
            </p:nvSpPr>
            <p:spPr bwMode="auto">
              <a:xfrm>
                <a:off x="2153"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67"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68" name="AutoShape 7"/>
              <p:cNvSpPr>
                <a:spLocks noChangeArrowheads="1"/>
              </p:cNvSpPr>
              <p:nvPr/>
            </p:nvSpPr>
            <p:spPr bwMode="auto">
              <a:xfrm>
                <a:off x="2425"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69"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70"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348" name="Group 8674"/>
            <p:cNvGrpSpPr>
              <a:grpSpLocks/>
            </p:cNvGrpSpPr>
            <p:nvPr/>
          </p:nvGrpSpPr>
          <p:grpSpPr bwMode="auto">
            <a:xfrm>
              <a:off x="3026" y="2750"/>
              <a:ext cx="1406" cy="181"/>
              <a:chOff x="1474" y="2704"/>
              <a:chExt cx="1406" cy="181"/>
            </a:xfrm>
          </p:grpSpPr>
          <p:sp>
            <p:nvSpPr>
              <p:cNvPr id="1951"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52"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53"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54"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55"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56" name="AutoShape 7"/>
              <p:cNvSpPr>
                <a:spLocks noChangeArrowheads="1"/>
              </p:cNvSpPr>
              <p:nvPr/>
            </p:nvSpPr>
            <p:spPr bwMode="auto">
              <a:xfrm>
                <a:off x="2154"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57"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58"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59"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60"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349" name="Group 8685"/>
            <p:cNvGrpSpPr>
              <a:grpSpLocks/>
            </p:cNvGrpSpPr>
            <p:nvPr/>
          </p:nvGrpSpPr>
          <p:grpSpPr bwMode="auto">
            <a:xfrm>
              <a:off x="2975" y="2795"/>
              <a:ext cx="1406" cy="181"/>
              <a:chOff x="1474" y="2704"/>
              <a:chExt cx="1406" cy="181"/>
            </a:xfrm>
          </p:grpSpPr>
          <p:sp>
            <p:nvSpPr>
              <p:cNvPr id="1941"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42"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43" name="AutoShape 7"/>
              <p:cNvSpPr>
                <a:spLocks noChangeArrowheads="1"/>
              </p:cNvSpPr>
              <p:nvPr/>
            </p:nvSpPr>
            <p:spPr bwMode="auto">
              <a:xfrm>
                <a:off x="1747"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44"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45"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46" name="AutoShape 7"/>
              <p:cNvSpPr>
                <a:spLocks noChangeArrowheads="1"/>
              </p:cNvSpPr>
              <p:nvPr/>
            </p:nvSpPr>
            <p:spPr bwMode="auto">
              <a:xfrm>
                <a:off x="2154"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47" name="AutoShape 7"/>
              <p:cNvSpPr>
                <a:spLocks noChangeArrowheads="1"/>
              </p:cNvSpPr>
              <p:nvPr/>
            </p:nvSpPr>
            <p:spPr bwMode="auto">
              <a:xfrm>
                <a:off x="229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48"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49"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50"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350" name="Group 8696"/>
            <p:cNvGrpSpPr>
              <a:grpSpLocks/>
            </p:cNvGrpSpPr>
            <p:nvPr/>
          </p:nvGrpSpPr>
          <p:grpSpPr bwMode="auto">
            <a:xfrm>
              <a:off x="2925" y="2840"/>
              <a:ext cx="1406" cy="181"/>
              <a:chOff x="1474" y="2704"/>
              <a:chExt cx="1406" cy="181"/>
            </a:xfrm>
          </p:grpSpPr>
          <p:sp>
            <p:nvSpPr>
              <p:cNvPr id="1931"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32"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33"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34" name="AutoShape 7"/>
              <p:cNvSpPr>
                <a:spLocks noChangeArrowheads="1"/>
              </p:cNvSpPr>
              <p:nvPr/>
            </p:nvSpPr>
            <p:spPr bwMode="auto">
              <a:xfrm>
                <a:off x="188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35"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36" name="AutoShape 7"/>
              <p:cNvSpPr>
                <a:spLocks noChangeArrowheads="1"/>
              </p:cNvSpPr>
              <p:nvPr/>
            </p:nvSpPr>
            <p:spPr bwMode="auto">
              <a:xfrm>
                <a:off x="2154"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37" name="AutoShape 7"/>
              <p:cNvSpPr>
                <a:spLocks noChangeArrowheads="1"/>
              </p:cNvSpPr>
              <p:nvPr/>
            </p:nvSpPr>
            <p:spPr bwMode="auto">
              <a:xfrm>
                <a:off x="229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38" name="AutoShape 7"/>
              <p:cNvSpPr>
                <a:spLocks noChangeArrowheads="1"/>
              </p:cNvSpPr>
              <p:nvPr/>
            </p:nvSpPr>
            <p:spPr bwMode="auto">
              <a:xfrm>
                <a:off x="2425"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39"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40"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351" name="Group 8707"/>
            <p:cNvGrpSpPr>
              <a:grpSpLocks/>
            </p:cNvGrpSpPr>
            <p:nvPr/>
          </p:nvGrpSpPr>
          <p:grpSpPr bwMode="auto">
            <a:xfrm>
              <a:off x="2880" y="2886"/>
              <a:ext cx="1406" cy="181"/>
              <a:chOff x="1474" y="2704"/>
              <a:chExt cx="1406" cy="181"/>
            </a:xfrm>
          </p:grpSpPr>
          <p:sp>
            <p:nvSpPr>
              <p:cNvPr id="1921"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22"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23"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24"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25"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26" name="AutoShape 7"/>
              <p:cNvSpPr>
                <a:spLocks noChangeArrowheads="1"/>
              </p:cNvSpPr>
              <p:nvPr/>
            </p:nvSpPr>
            <p:spPr bwMode="auto">
              <a:xfrm>
                <a:off x="2154"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27" name="AutoShape 7"/>
              <p:cNvSpPr>
                <a:spLocks noChangeArrowheads="1"/>
              </p:cNvSpPr>
              <p:nvPr/>
            </p:nvSpPr>
            <p:spPr bwMode="auto">
              <a:xfrm>
                <a:off x="229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28"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29"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30"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nvGrpSpPr>
            <p:cNvPr id="448" name="Group 8718"/>
            <p:cNvGrpSpPr>
              <a:grpSpLocks/>
            </p:cNvGrpSpPr>
            <p:nvPr/>
          </p:nvGrpSpPr>
          <p:grpSpPr bwMode="auto">
            <a:xfrm>
              <a:off x="2835" y="2931"/>
              <a:ext cx="1406" cy="181"/>
              <a:chOff x="1474" y="2704"/>
              <a:chExt cx="1406" cy="181"/>
            </a:xfrm>
          </p:grpSpPr>
          <p:sp>
            <p:nvSpPr>
              <p:cNvPr id="1911" name="AutoShape 7"/>
              <p:cNvSpPr>
                <a:spLocks noChangeArrowheads="1"/>
              </p:cNvSpPr>
              <p:nvPr/>
            </p:nvSpPr>
            <p:spPr bwMode="auto">
              <a:xfrm>
                <a:off x="1474"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12" name="AutoShape 7"/>
              <p:cNvSpPr>
                <a:spLocks noChangeArrowheads="1"/>
              </p:cNvSpPr>
              <p:nvPr/>
            </p:nvSpPr>
            <p:spPr bwMode="auto">
              <a:xfrm>
                <a:off x="1610"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13" name="AutoShape 7"/>
              <p:cNvSpPr>
                <a:spLocks noChangeArrowheads="1"/>
              </p:cNvSpPr>
              <p:nvPr/>
            </p:nvSpPr>
            <p:spPr bwMode="auto">
              <a:xfrm>
                <a:off x="174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14" name="AutoShape 7"/>
              <p:cNvSpPr>
                <a:spLocks noChangeArrowheads="1"/>
              </p:cNvSpPr>
              <p:nvPr/>
            </p:nvSpPr>
            <p:spPr bwMode="auto">
              <a:xfrm>
                <a:off x="1882"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15" name="AutoShape 7"/>
              <p:cNvSpPr>
                <a:spLocks noChangeArrowheads="1"/>
              </p:cNvSpPr>
              <p:nvPr/>
            </p:nvSpPr>
            <p:spPr bwMode="auto">
              <a:xfrm>
                <a:off x="2018"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16" name="AutoShape 7"/>
              <p:cNvSpPr>
                <a:spLocks noChangeArrowheads="1"/>
              </p:cNvSpPr>
              <p:nvPr/>
            </p:nvSpPr>
            <p:spPr bwMode="auto">
              <a:xfrm>
                <a:off x="2154" y="2704"/>
                <a:ext cx="182"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17" name="AutoShape 7"/>
              <p:cNvSpPr>
                <a:spLocks noChangeArrowheads="1"/>
              </p:cNvSpPr>
              <p:nvPr/>
            </p:nvSpPr>
            <p:spPr bwMode="auto">
              <a:xfrm>
                <a:off x="2291"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18" name="AutoShape 7"/>
              <p:cNvSpPr>
                <a:spLocks noChangeArrowheads="1"/>
              </p:cNvSpPr>
              <p:nvPr/>
            </p:nvSpPr>
            <p:spPr bwMode="auto">
              <a:xfrm>
                <a:off x="2426"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19" name="AutoShape 7"/>
              <p:cNvSpPr>
                <a:spLocks noChangeArrowheads="1"/>
              </p:cNvSpPr>
              <p:nvPr/>
            </p:nvSpPr>
            <p:spPr bwMode="auto">
              <a:xfrm>
                <a:off x="2563"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sp>
            <p:nvSpPr>
              <p:cNvPr id="1920" name="AutoShape 7"/>
              <p:cNvSpPr>
                <a:spLocks noChangeArrowheads="1"/>
              </p:cNvSpPr>
              <p:nvPr/>
            </p:nvSpPr>
            <p:spPr bwMode="auto">
              <a:xfrm>
                <a:off x="2699" y="2704"/>
                <a:ext cx="181" cy="181"/>
              </a:xfrm>
              <a:prstGeom prst="cube">
                <a:avLst>
                  <a:gd name="adj" fmla="val 25000"/>
                </a:avLst>
              </a:prstGeom>
              <a:solidFill>
                <a:schemeClr val="accent1"/>
              </a:solidFill>
              <a:ln w="9525">
                <a:solidFill>
                  <a:schemeClr val="tx1"/>
                </a:solidFill>
                <a:miter lim="800000"/>
              </a:ln>
            </p:spPr>
            <p:txBody>
              <a:bodyPr wrap="none" anchor="ctr"/>
              <a:lstStyle/>
              <a:p>
                <a:pPr algn="ctr" eaLnBrk="1" hangingPunct="1">
                  <a:defRPr/>
                </a:pPr>
                <a:endParaRPr lang="en-US">
                  <a:latin typeface="+mn-lt"/>
                </a:endParaRPr>
              </a:p>
            </p:txBody>
          </p:sp>
        </p:grpSp>
      </p:grpSp>
      <p:sp>
        <p:nvSpPr>
          <p:cNvPr id="2011" name="TextBox 2010"/>
          <p:cNvSpPr txBox="1">
            <a:spLocks noChangeArrowheads="1"/>
          </p:cNvSpPr>
          <p:nvPr/>
        </p:nvSpPr>
        <p:spPr bwMode="auto">
          <a:xfrm>
            <a:off x="6229927" y="1641765"/>
            <a:ext cx="5181600" cy="461665"/>
          </a:xfrm>
          <a:prstGeom prst="rect">
            <a:avLst/>
          </a:prstGeom>
          <a:solidFill>
            <a:srgbClr val="FFFFFF"/>
          </a:solidFill>
          <a:ln w="9525">
            <a:noFill/>
            <a:miter lim="800000"/>
            <a:headEnd/>
            <a:tailEnd/>
          </a:ln>
        </p:spPr>
        <p:txBody>
          <a:bodyPr>
            <a:spAutoFit/>
          </a:bodyPr>
          <a:lstStyle/>
          <a:p>
            <a:pPr eaLnBrk="1" hangingPunct="1"/>
            <a:r>
              <a:rPr lang="en-US" altLang="en-US" sz="2400" b="1" dirty="0"/>
              <a:t>10 </a:t>
            </a:r>
            <a:r>
              <a:rPr lang="en-US" altLang="en-US" sz="2400" b="1" dirty="0" err="1"/>
              <a:t>trăm</a:t>
            </a:r>
            <a:r>
              <a:rPr lang="en-US" altLang="en-US" sz="2400" b="1" dirty="0"/>
              <a:t> </a:t>
            </a:r>
            <a:r>
              <a:rPr lang="en-US" altLang="en-US" sz="2400" b="1" dirty="0" err="1"/>
              <a:t>bằng</a:t>
            </a:r>
            <a:r>
              <a:rPr lang="en-US" altLang="en-US" sz="2400" b="1" dirty="0"/>
              <a:t> </a:t>
            </a:r>
            <a:r>
              <a:rPr lang="en-US" altLang="en-US" sz="2400" b="1" dirty="0" err="1"/>
              <a:t>mấy</a:t>
            </a:r>
            <a:r>
              <a:rPr lang="en-US" altLang="en-US" sz="2400" b="1" dirty="0"/>
              <a:t> </a:t>
            </a:r>
            <a:r>
              <a:rPr lang="en-US" altLang="en-US" sz="2400" b="1" dirty="0" err="1"/>
              <a:t>nghìn</a:t>
            </a:r>
            <a:r>
              <a:rPr lang="en-US" altLang="en-US" sz="2400" b="1" dirty="0"/>
              <a:t>?</a:t>
            </a:r>
          </a:p>
        </p:txBody>
      </p:sp>
      <p:sp>
        <p:nvSpPr>
          <p:cNvPr id="2012" name="TextBox 2011"/>
          <p:cNvSpPr txBox="1">
            <a:spLocks noChangeArrowheads="1"/>
          </p:cNvSpPr>
          <p:nvPr/>
        </p:nvSpPr>
        <p:spPr bwMode="auto">
          <a:xfrm>
            <a:off x="6277842" y="1624590"/>
            <a:ext cx="5022849" cy="461665"/>
          </a:xfrm>
          <a:prstGeom prst="rect">
            <a:avLst/>
          </a:prstGeom>
          <a:solidFill>
            <a:srgbClr val="92D050"/>
          </a:solidFill>
          <a:ln w="9525">
            <a:noFill/>
            <a:miter lim="800000"/>
            <a:headEnd/>
            <a:tailEnd/>
          </a:ln>
        </p:spPr>
        <p:txBody>
          <a:bodyPr>
            <a:spAutoFit/>
          </a:bodyPr>
          <a:lstStyle/>
          <a:p>
            <a:pPr eaLnBrk="1" hangingPunct="1"/>
            <a:r>
              <a:rPr lang="en-US" altLang="en-US" sz="2400" b="1"/>
              <a:t>10 trăm = 1 nghìn</a:t>
            </a:r>
          </a:p>
        </p:txBody>
      </p:sp>
      <p:sp>
        <p:nvSpPr>
          <p:cNvPr id="2013" name="Rectangle 2012"/>
          <p:cNvSpPr>
            <a:spLocks noChangeArrowheads="1"/>
          </p:cNvSpPr>
          <p:nvPr/>
        </p:nvSpPr>
        <p:spPr bwMode="auto">
          <a:xfrm>
            <a:off x="1634067" y="4413250"/>
            <a:ext cx="3251200" cy="304800"/>
          </a:xfrm>
          <a:prstGeom prst="rect">
            <a:avLst/>
          </a:prstGeom>
          <a:solidFill>
            <a:srgbClr val="FFFFFF"/>
          </a:solidFill>
          <a:ln w="9525" algn="ctr">
            <a:noFill/>
            <a:round/>
            <a:headEnd/>
            <a:tailEnd/>
          </a:ln>
        </p:spPr>
        <p:txBody>
          <a:bodyPr/>
          <a:lstStyle/>
          <a:p>
            <a:pPr algn="ctr" eaLnBrk="1" hangingPunct="1"/>
            <a:endParaRPr lang="en-US" altLang="en-US"/>
          </a:p>
        </p:txBody>
      </p:sp>
      <p:sp>
        <p:nvSpPr>
          <p:cNvPr id="2014" name="Rectangle 2013"/>
          <p:cNvSpPr>
            <a:spLocks noChangeArrowheads="1"/>
          </p:cNvSpPr>
          <p:nvPr/>
        </p:nvSpPr>
        <p:spPr bwMode="auto">
          <a:xfrm>
            <a:off x="6765060" y="2288165"/>
            <a:ext cx="1974708" cy="461665"/>
          </a:xfrm>
          <a:prstGeom prst="rect">
            <a:avLst/>
          </a:prstGeom>
          <a:noFill/>
          <a:ln w="9525">
            <a:noFill/>
            <a:miter lim="800000"/>
            <a:headEnd/>
            <a:tailEnd/>
          </a:ln>
        </p:spPr>
        <p:txBody>
          <a:bodyPr wrap="none">
            <a:spAutoFit/>
          </a:bodyPr>
          <a:lstStyle/>
          <a:p>
            <a:pPr algn="just" eaLnBrk="1" hangingPunct="1"/>
            <a:r>
              <a:rPr lang="en-US" altLang="zh-CN" sz="2400" b="1" dirty="0" err="1">
                <a:ea typeface="SimSun" pitchFamily="2" charset="-122"/>
              </a:rPr>
              <a:t>Viết</a:t>
            </a:r>
            <a:r>
              <a:rPr lang="en-US" altLang="zh-CN" sz="2400" b="1" dirty="0">
                <a:ea typeface="SimSun" pitchFamily="2" charset="-122"/>
              </a:rPr>
              <a:t> </a:t>
            </a:r>
            <a:r>
              <a:rPr lang="en-US" altLang="zh-CN" sz="2400" b="1" dirty="0" err="1">
                <a:ea typeface="SimSun" pitchFamily="2" charset="-122"/>
              </a:rPr>
              <a:t>số</a:t>
            </a:r>
            <a:r>
              <a:rPr lang="en-US" altLang="zh-CN" sz="2400" b="1" dirty="0">
                <a:ea typeface="SimSun" pitchFamily="2" charset="-122"/>
              </a:rPr>
              <a:t> : </a:t>
            </a:r>
            <a:r>
              <a:rPr lang="en-US" altLang="zh-CN" sz="2400" b="1" dirty="0">
                <a:solidFill>
                  <a:srgbClr val="C00000"/>
                </a:solidFill>
                <a:ea typeface="SimSun" pitchFamily="2" charset="-122"/>
              </a:rPr>
              <a:t>1 000</a:t>
            </a:r>
          </a:p>
        </p:txBody>
      </p:sp>
      <p:sp>
        <p:nvSpPr>
          <p:cNvPr id="2017" name="AutoShape 7" descr="Small grid"/>
          <p:cNvSpPr>
            <a:spLocks noChangeArrowheads="1"/>
          </p:cNvSpPr>
          <p:nvPr/>
        </p:nvSpPr>
        <p:spPr bwMode="auto">
          <a:xfrm>
            <a:off x="831851" y="4579938"/>
            <a:ext cx="1056216" cy="792162"/>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2018" name="TextBox 2017"/>
          <p:cNvSpPr txBox="1">
            <a:spLocks noChangeArrowheads="1"/>
          </p:cNvSpPr>
          <p:nvPr/>
        </p:nvSpPr>
        <p:spPr bwMode="auto">
          <a:xfrm>
            <a:off x="711200" y="5510213"/>
            <a:ext cx="2169584" cy="369332"/>
          </a:xfrm>
          <a:prstGeom prst="rect">
            <a:avLst/>
          </a:prstGeom>
          <a:noFill/>
          <a:ln w="9525">
            <a:noFill/>
            <a:miter lim="800000"/>
            <a:headEnd/>
            <a:tailEnd/>
          </a:ln>
        </p:spPr>
        <p:txBody>
          <a:bodyPr>
            <a:spAutoFit/>
          </a:bodyPr>
          <a:lstStyle/>
          <a:p>
            <a:pPr eaLnBrk="1" hangingPunct="1"/>
            <a:r>
              <a:rPr lang="en-US" altLang="en-US"/>
              <a:t>1 nghìn</a:t>
            </a:r>
          </a:p>
        </p:txBody>
      </p:sp>
      <p:sp>
        <p:nvSpPr>
          <p:cNvPr id="2019" name="AutoShape 7" descr="Small grid"/>
          <p:cNvSpPr>
            <a:spLocks noChangeArrowheads="1"/>
          </p:cNvSpPr>
          <p:nvPr/>
        </p:nvSpPr>
        <p:spPr bwMode="auto">
          <a:xfrm>
            <a:off x="1629834" y="4579938"/>
            <a:ext cx="1056217" cy="792162"/>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2020" name="AutoShape 7" descr="Small grid"/>
          <p:cNvSpPr>
            <a:spLocks noChangeArrowheads="1"/>
          </p:cNvSpPr>
          <p:nvPr/>
        </p:nvSpPr>
        <p:spPr bwMode="auto">
          <a:xfrm>
            <a:off x="2421468" y="4581526"/>
            <a:ext cx="1056217" cy="792163"/>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8213" name="Rectangle 2020"/>
          <p:cNvSpPr>
            <a:spLocks noChangeArrowheads="1"/>
          </p:cNvSpPr>
          <p:nvPr/>
        </p:nvSpPr>
        <p:spPr bwMode="auto">
          <a:xfrm>
            <a:off x="3183467" y="5603875"/>
            <a:ext cx="2273300" cy="738188"/>
          </a:xfrm>
          <a:prstGeom prst="rect">
            <a:avLst/>
          </a:prstGeom>
          <a:solidFill>
            <a:schemeClr val="bg1"/>
          </a:solidFill>
          <a:ln w="9525" algn="ctr">
            <a:noFill/>
            <a:round/>
            <a:headEnd/>
            <a:tailEnd/>
          </a:ln>
        </p:spPr>
        <p:txBody>
          <a:bodyPr/>
          <a:lstStyle/>
          <a:p>
            <a:pPr algn="ctr" eaLnBrk="1" hangingPunct="1"/>
            <a:endParaRPr lang="en-US" altLang="en-US"/>
          </a:p>
        </p:txBody>
      </p:sp>
      <p:sp>
        <p:nvSpPr>
          <p:cNvPr id="2022" name="Rectangle 2021"/>
          <p:cNvSpPr>
            <a:spLocks noChangeArrowheads="1"/>
          </p:cNvSpPr>
          <p:nvPr/>
        </p:nvSpPr>
        <p:spPr bwMode="auto">
          <a:xfrm>
            <a:off x="711200" y="5510213"/>
            <a:ext cx="2844800" cy="692150"/>
          </a:xfrm>
          <a:prstGeom prst="rect">
            <a:avLst/>
          </a:prstGeom>
          <a:solidFill>
            <a:srgbClr val="FFFFFF"/>
          </a:solidFill>
          <a:ln w="9525" algn="ctr">
            <a:noFill/>
            <a:round/>
            <a:headEnd/>
            <a:tailEnd/>
          </a:ln>
        </p:spPr>
        <p:txBody>
          <a:bodyPr/>
          <a:lstStyle/>
          <a:p>
            <a:pPr algn="ctr" eaLnBrk="1" hangingPunct="1"/>
            <a:endParaRPr lang="en-US" altLang="en-US"/>
          </a:p>
        </p:txBody>
      </p:sp>
      <p:sp>
        <p:nvSpPr>
          <p:cNvPr id="2023" name="AutoShape 7" descr="Small grid"/>
          <p:cNvSpPr>
            <a:spLocks noChangeArrowheads="1"/>
          </p:cNvSpPr>
          <p:nvPr/>
        </p:nvSpPr>
        <p:spPr bwMode="auto">
          <a:xfrm>
            <a:off x="3221568" y="4579938"/>
            <a:ext cx="1056217" cy="792162"/>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2024" name="AutoShape 7" descr="Small grid"/>
          <p:cNvSpPr>
            <a:spLocks noChangeArrowheads="1"/>
          </p:cNvSpPr>
          <p:nvPr/>
        </p:nvSpPr>
        <p:spPr bwMode="auto">
          <a:xfrm>
            <a:off x="4028017" y="4579938"/>
            <a:ext cx="1056216" cy="792162"/>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2025" name="AutoShape 7" descr="Small grid"/>
          <p:cNvSpPr>
            <a:spLocks noChangeArrowheads="1"/>
          </p:cNvSpPr>
          <p:nvPr/>
        </p:nvSpPr>
        <p:spPr bwMode="auto">
          <a:xfrm>
            <a:off x="4832351" y="4579938"/>
            <a:ext cx="1056216" cy="792162"/>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2026" name="AutoShape 7" descr="Small grid"/>
          <p:cNvSpPr>
            <a:spLocks noChangeArrowheads="1"/>
          </p:cNvSpPr>
          <p:nvPr/>
        </p:nvSpPr>
        <p:spPr bwMode="auto">
          <a:xfrm>
            <a:off x="5636684" y="4579938"/>
            <a:ext cx="1056216" cy="792162"/>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2027" name="AutoShape 7" descr="Small grid"/>
          <p:cNvSpPr>
            <a:spLocks noChangeArrowheads="1"/>
          </p:cNvSpPr>
          <p:nvPr/>
        </p:nvSpPr>
        <p:spPr bwMode="auto">
          <a:xfrm>
            <a:off x="6411384" y="4579938"/>
            <a:ext cx="1056216" cy="792162"/>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2028" name="AutoShape 7" descr="Small grid"/>
          <p:cNvSpPr>
            <a:spLocks noChangeArrowheads="1"/>
          </p:cNvSpPr>
          <p:nvPr/>
        </p:nvSpPr>
        <p:spPr bwMode="auto">
          <a:xfrm>
            <a:off x="7226301" y="4579938"/>
            <a:ext cx="1056217" cy="792162"/>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2029" name="AutoShape 7" descr="Small grid"/>
          <p:cNvSpPr>
            <a:spLocks noChangeArrowheads="1"/>
          </p:cNvSpPr>
          <p:nvPr/>
        </p:nvSpPr>
        <p:spPr bwMode="auto">
          <a:xfrm>
            <a:off x="8032751" y="4586288"/>
            <a:ext cx="1056216" cy="792162"/>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2030" name="TextBox 2029"/>
          <p:cNvSpPr txBox="1">
            <a:spLocks noChangeArrowheads="1"/>
          </p:cNvSpPr>
          <p:nvPr/>
        </p:nvSpPr>
        <p:spPr bwMode="auto">
          <a:xfrm>
            <a:off x="1498600" y="5478463"/>
            <a:ext cx="7535333" cy="369332"/>
          </a:xfrm>
          <a:prstGeom prst="rect">
            <a:avLst/>
          </a:prstGeom>
          <a:solidFill>
            <a:srgbClr val="FFFFFF"/>
          </a:solidFill>
          <a:ln w="9525">
            <a:noFill/>
            <a:miter lim="800000"/>
            <a:headEnd/>
            <a:tailEnd/>
          </a:ln>
        </p:spPr>
        <p:txBody>
          <a:bodyPr>
            <a:spAutoFit/>
          </a:bodyPr>
          <a:lstStyle/>
          <a:p>
            <a:pPr eaLnBrk="1" hangingPunct="1"/>
            <a:r>
              <a:rPr lang="en-US" altLang="en-US" b="1"/>
              <a:t>10 nghìn bằng mấy chục nghìn?</a:t>
            </a:r>
          </a:p>
        </p:txBody>
      </p:sp>
      <p:sp>
        <p:nvSpPr>
          <p:cNvPr id="2031" name="TextBox 2030"/>
          <p:cNvSpPr txBox="1">
            <a:spLocks noChangeArrowheads="1"/>
          </p:cNvSpPr>
          <p:nvPr/>
        </p:nvSpPr>
        <p:spPr bwMode="auto">
          <a:xfrm>
            <a:off x="1553634" y="5478463"/>
            <a:ext cx="7535333" cy="461665"/>
          </a:xfrm>
          <a:prstGeom prst="rect">
            <a:avLst/>
          </a:prstGeom>
          <a:solidFill>
            <a:srgbClr val="FF66FF"/>
          </a:solidFill>
          <a:ln w="9525">
            <a:noFill/>
            <a:miter lim="800000"/>
            <a:headEnd/>
            <a:tailEnd/>
          </a:ln>
        </p:spPr>
        <p:txBody>
          <a:bodyPr>
            <a:spAutoFit/>
          </a:bodyPr>
          <a:lstStyle/>
          <a:p>
            <a:pPr eaLnBrk="1" hangingPunct="1"/>
            <a:r>
              <a:rPr lang="en-US" altLang="en-US" sz="2400" b="1"/>
              <a:t>10 nghìn = 1 chục nghìn = 1 vạn</a:t>
            </a:r>
          </a:p>
        </p:txBody>
      </p:sp>
      <p:sp>
        <p:nvSpPr>
          <p:cNvPr id="2032" name="Rectangle 2031"/>
          <p:cNvSpPr>
            <a:spLocks noChangeArrowheads="1"/>
          </p:cNvSpPr>
          <p:nvPr/>
        </p:nvSpPr>
        <p:spPr bwMode="auto">
          <a:xfrm>
            <a:off x="1504951" y="5964238"/>
            <a:ext cx="2130199" cy="461665"/>
          </a:xfrm>
          <a:prstGeom prst="rect">
            <a:avLst/>
          </a:prstGeom>
          <a:noFill/>
          <a:ln w="9525">
            <a:noFill/>
            <a:miter lim="800000"/>
            <a:headEnd/>
            <a:tailEnd/>
          </a:ln>
        </p:spPr>
        <p:txBody>
          <a:bodyPr wrap="none">
            <a:spAutoFit/>
          </a:bodyPr>
          <a:lstStyle/>
          <a:p>
            <a:pPr algn="just" eaLnBrk="1" hangingPunct="1"/>
            <a:r>
              <a:rPr lang="en-US" altLang="zh-CN" sz="2400" b="1">
                <a:ea typeface="SimSun" pitchFamily="2" charset="-122"/>
              </a:rPr>
              <a:t>Viết số : </a:t>
            </a:r>
            <a:r>
              <a:rPr lang="en-US" altLang="zh-CN" sz="2400" b="1">
                <a:solidFill>
                  <a:srgbClr val="C00000"/>
                </a:solidFill>
                <a:ea typeface="SimSun" pitchFamily="2" charset="-122"/>
              </a:rPr>
              <a:t>10 000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3"/>
                                        </p:tgtEl>
                                        <p:attrNameLst>
                                          <p:attrName>style.visibility</p:attrName>
                                        </p:attrNameLst>
                                      </p:cBhvr>
                                      <p:to>
                                        <p:strVal val="visible"/>
                                      </p:to>
                                    </p:set>
                                    <p:animEffect transition="in" filter="fade">
                                      <p:cBhvr>
                                        <p:cTn id="7" dur="500"/>
                                        <p:tgtEl>
                                          <p:spTgt spid="2013"/>
                                        </p:tgtEl>
                                      </p:cBhvr>
                                    </p:animEffect>
                                  </p:childTnLst>
                                </p:cTn>
                              </p:par>
                              <p:par>
                                <p:cTn id="8" presetID="37"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7"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900" decel="100000" fill="hold"/>
                                        <p:tgtEl>
                                          <p:spTgt spid="2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7" presetClass="entr" presetSubtype="0" fill="hold" nodeType="clickEffect">
                                  <p:stCondLst>
                                    <p:cond delay="0"/>
                                  </p:stCondLst>
                                  <p:childTnLst>
                                    <p:set>
                                      <p:cBhvr>
                                        <p:cTn id="25" dur="1" fill="hold">
                                          <p:stCondLst>
                                            <p:cond delay="0"/>
                                          </p:stCondLst>
                                        </p:cTn>
                                        <p:tgtEl>
                                          <p:spTgt spid="1346"/>
                                        </p:tgtEl>
                                        <p:attrNameLst>
                                          <p:attrName>style.visibility</p:attrName>
                                        </p:attrNameLst>
                                      </p:cBhvr>
                                      <p:to>
                                        <p:strVal val="visible"/>
                                      </p:to>
                                    </p:set>
                                    <p:animEffect transition="in" filter="fade">
                                      <p:cBhvr>
                                        <p:cTn id="26" dur="1000"/>
                                        <p:tgtEl>
                                          <p:spTgt spid="1346"/>
                                        </p:tgtEl>
                                      </p:cBhvr>
                                    </p:animEffect>
                                    <p:anim calcmode="lin" valueType="num">
                                      <p:cBhvr>
                                        <p:cTn id="27" dur="1000" fill="hold"/>
                                        <p:tgtEl>
                                          <p:spTgt spid="1346"/>
                                        </p:tgtEl>
                                        <p:attrNameLst>
                                          <p:attrName>ppt_x</p:attrName>
                                        </p:attrNameLst>
                                      </p:cBhvr>
                                      <p:tavLst>
                                        <p:tav tm="0">
                                          <p:val>
                                            <p:strVal val="#ppt_x"/>
                                          </p:val>
                                        </p:tav>
                                        <p:tav tm="100000">
                                          <p:val>
                                            <p:strVal val="#ppt_x"/>
                                          </p:val>
                                        </p:tav>
                                      </p:tavLst>
                                    </p:anim>
                                    <p:anim calcmode="lin" valueType="num">
                                      <p:cBhvr>
                                        <p:cTn id="28" dur="900" decel="100000" fill="hold"/>
                                        <p:tgtEl>
                                          <p:spTgt spid="134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346"/>
                                        </p:tgtEl>
                                        <p:attrNameLst>
                                          <p:attrName>ppt_y</p:attrName>
                                        </p:attrNameLst>
                                      </p:cBhvr>
                                      <p:tavLst>
                                        <p:tav tm="0">
                                          <p:val>
                                            <p:strVal val="#ppt_y-.03"/>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7" presetClass="entr" presetSubtype="0" fill="hold" nodeType="clickEffect">
                                  <p:stCondLst>
                                    <p:cond delay="0"/>
                                  </p:stCondLst>
                                  <p:childTnLst>
                                    <p:set>
                                      <p:cBhvr>
                                        <p:cTn id="33" dur="1" fill="hold">
                                          <p:stCondLst>
                                            <p:cond delay="0"/>
                                          </p:stCondLst>
                                        </p:cTn>
                                        <p:tgtEl>
                                          <p:spTgt spid="1457"/>
                                        </p:tgtEl>
                                        <p:attrNameLst>
                                          <p:attrName>style.visibility</p:attrName>
                                        </p:attrNameLst>
                                      </p:cBhvr>
                                      <p:to>
                                        <p:strVal val="visible"/>
                                      </p:to>
                                    </p:set>
                                    <p:animEffect transition="in" filter="fade">
                                      <p:cBhvr>
                                        <p:cTn id="34" dur="1000"/>
                                        <p:tgtEl>
                                          <p:spTgt spid="1457"/>
                                        </p:tgtEl>
                                      </p:cBhvr>
                                    </p:animEffect>
                                    <p:anim calcmode="lin" valueType="num">
                                      <p:cBhvr>
                                        <p:cTn id="35" dur="1000" fill="hold"/>
                                        <p:tgtEl>
                                          <p:spTgt spid="1457"/>
                                        </p:tgtEl>
                                        <p:attrNameLst>
                                          <p:attrName>ppt_x</p:attrName>
                                        </p:attrNameLst>
                                      </p:cBhvr>
                                      <p:tavLst>
                                        <p:tav tm="0">
                                          <p:val>
                                            <p:strVal val="#ppt_x"/>
                                          </p:val>
                                        </p:tav>
                                        <p:tav tm="100000">
                                          <p:val>
                                            <p:strVal val="#ppt_x"/>
                                          </p:val>
                                        </p:tav>
                                      </p:tavLst>
                                    </p:anim>
                                    <p:anim calcmode="lin" valueType="num">
                                      <p:cBhvr>
                                        <p:cTn id="36" dur="900" decel="100000" fill="hold"/>
                                        <p:tgtEl>
                                          <p:spTgt spid="1457"/>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457"/>
                                        </p:tgtEl>
                                        <p:attrNameLst>
                                          <p:attrName>ppt_y</p:attrName>
                                        </p:attrNameLst>
                                      </p:cBhvr>
                                      <p:tavLst>
                                        <p:tav tm="0">
                                          <p:val>
                                            <p:strVal val="#ppt_y-.03"/>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7" presetClass="entr" presetSubtype="0" fill="hold" nodeType="clickEffect">
                                  <p:stCondLst>
                                    <p:cond delay="0"/>
                                  </p:stCondLst>
                                  <p:childTnLst>
                                    <p:set>
                                      <p:cBhvr>
                                        <p:cTn id="41" dur="1" fill="hold">
                                          <p:stCondLst>
                                            <p:cond delay="0"/>
                                          </p:stCondLst>
                                        </p:cTn>
                                        <p:tgtEl>
                                          <p:spTgt spid="1567"/>
                                        </p:tgtEl>
                                        <p:attrNameLst>
                                          <p:attrName>style.visibility</p:attrName>
                                        </p:attrNameLst>
                                      </p:cBhvr>
                                      <p:to>
                                        <p:strVal val="visible"/>
                                      </p:to>
                                    </p:set>
                                    <p:animEffect transition="in" filter="fade">
                                      <p:cBhvr>
                                        <p:cTn id="42" dur="1000"/>
                                        <p:tgtEl>
                                          <p:spTgt spid="1567"/>
                                        </p:tgtEl>
                                      </p:cBhvr>
                                    </p:animEffect>
                                    <p:anim calcmode="lin" valueType="num">
                                      <p:cBhvr>
                                        <p:cTn id="43" dur="1000" fill="hold"/>
                                        <p:tgtEl>
                                          <p:spTgt spid="1567"/>
                                        </p:tgtEl>
                                        <p:attrNameLst>
                                          <p:attrName>ppt_x</p:attrName>
                                        </p:attrNameLst>
                                      </p:cBhvr>
                                      <p:tavLst>
                                        <p:tav tm="0">
                                          <p:val>
                                            <p:strVal val="#ppt_x"/>
                                          </p:val>
                                        </p:tav>
                                        <p:tav tm="100000">
                                          <p:val>
                                            <p:strVal val="#ppt_x"/>
                                          </p:val>
                                        </p:tav>
                                      </p:tavLst>
                                    </p:anim>
                                    <p:anim calcmode="lin" valueType="num">
                                      <p:cBhvr>
                                        <p:cTn id="44" dur="900" decel="100000" fill="hold"/>
                                        <p:tgtEl>
                                          <p:spTgt spid="1567"/>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567"/>
                                        </p:tgtEl>
                                        <p:attrNameLst>
                                          <p:attrName>ppt_y</p:attrName>
                                        </p:attrNameLst>
                                      </p:cBhvr>
                                      <p:tavLst>
                                        <p:tav tm="0">
                                          <p:val>
                                            <p:strVal val="#ppt_y-.03"/>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7" presetClass="entr" presetSubtype="0" fill="hold" nodeType="clickEffect">
                                  <p:stCondLst>
                                    <p:cond delay="0"/>
                                  </p:stCondLst>
                                  <p:childTnLst>
                                    <p:set>
                                      <p:cBhvr>
                                        <p:cTn id="49" dur="1" fill="hold">
                                          <p:stCondLst>
                                            <p:cond delay="0"/>
                                          </p:stCondLst>
                                        </p:cTn>
                                        <p:tgtEl>
                                          <p:spTgt spid="239"/>
                                        </p:tgtEl>
                                        <p:attrNameLst>
                                          <p:attrName>style.visibility</p:attrName>
                                        </p:attrNameLst>
                                      </p:cBhvr>
                                      <p:to>
                                        <p:strVal val="visible"/>
                                      </p:to>
                                    </p:set>
                                    <p:animEffect transition="in" filter="fade">
                                      <p:cBhvr>
                                        <p:cTn id="50" dur="1000"/>
                                        <p:tgtEl>
                                          <p:spTgt spid="239"/>
                                        </p:tgtEl>
                                      </p:cBhvr>
                                    </p:animEffect>
                                    <p:anim calcmode="lin" valueType="num">
                                      <p:cBhvr>
                                        <p:cTn id="51" dur="1000" fill="hold"/>
                                        <p:tgtEl>
                                          <p:spTgt spid="239"/>
                                        </p:tgtEl>
                                        <p:attrNameLst>
                                          <p:attrName>ppt_x</p:attrName>
                                        </p:attrNameLst>
                                      </p:cBhvr>
                                      <p:tavLst>
                                        <p:tav tm="0">
                                          <p:val>
                                            <p:strVal val="#ppt_x"/>
                                          </p:val>
                                        </p:tav>
                                        <p:tav tm="100000">
                                          <p:val>
                                            <p:strVal val="#ppt_x"/>
                                          </p:val>
                                        </p:tav>
                                      </p:tavLst>
                                    </p:anim>
                                    <p:anim calcmode="lin" valueType="num">
                                      <p:cBhvr>
                                        <p:cTn id="52" dur="900" decel="100000" fill="hold"/>
                                        <p:tgtEl>
                                          <p:spTgt spid="239"/>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39"/>
                                        </p:tgtEl>
                                        <p:attrNameLst>
                                          <p:attrName>ppt_y</p:attrName>
                                        </p:attrNameLst>
                                      </p:cBhvr>
                                      <p:tavLst>
                                        <p:tav tm="0">
                                          <p:val>
                                            <p:strVal val="#ppt_y-.03"/>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37" presetClass="entr" presetSubtype="0" fill="hold" nodeType="clickEffect">
                                  <p:stCondLst>
                                    <p:cond delay="0"/>
                                  </p:stCondLst>
                                  <p:childTnLst>
                                    <p:set>
                                      <p:cBhvr>
                                        <p:cTn id="57" dur="1" fill="hold">
                                          <p:stCondLst>
                                            <p:cond delay="0"/>
                                          </p:stCondLst>
                                        </p:cTn>
                                        <p:tgtEl>
                                          <p:spTgt spid="8200"/>
                                        </p:tgtEl>
                                        <p:attrNameLst>
                                          <p:attrName>style.visibility</p:attrName>
                                        </p:attrNameLst>
                                      </p:cBhvr>
                                      <p:to>
                                        <p:strVal val="visible"/>
                                      </p:to>
                                    </p:set>
                                    <p:animEffect transition="in" filter="fade">
                                      <p:cBhvr>
                                        <p:cTn id="58" dur="1000"/>
                                        <p:tgtEl>
                                          <p:spTgt spid="8200"/>
                                        </p:tgtEl>
                                      </p:cBhvr>
                                    </p:animEffect>
                                    <p:anim calcmode="lin" valueType="num">
                                      <p:cBhvr>
                                        <p:cTn id="59" dur="1000" fill="hold"/>
                                        <p:tgtEl>
                                          <p:spTgt spid="8200"/>
                                        </p:tgtEl>
                                        <p:attrNameLst>
                                          <p:attrName>ppt_x</p:attrName>
                                        </p:attrNameLst>
                                      </p:cBhvr>
                                      <p:tavLst>
                                        <p:tav tm="0">
                                          <p:val>
                                            <p:strVal val="#ppt_x"/>
                                          </p:val>
                                        </p:tav>
                                        <p:tav tm="100000">
                                          <p:val>
                                            <p:strVal val="#ppt_x"/>
                                          </p:val>
                                        </p:tav>
                                      </p:tavLst>
                                    </p:anim>
                                    <p:anim calcmode="lin" valueType="num">
                                      <p:cBhvr>
                                        <p:cTn id="60" dur="900" decel="100000" fill="hold"/>
                                        <p:tgtEl>
                                          <p:spTgt spid="8200"/>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8200"/>
                                        </p:tgtEl>
                                        <p:attrNameLst>
                                          <p:attrName>ppt_y</p:attrName>
                                        </p:attrNameLst>
                                      </p:cBhvr>
                                      <p:tavLst>
                                        <p:tav tm="0">
                                          <p:val>
                                            <p:strVal val="#ppt_y-.03"/>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37" presetClass="entr" presetSubtype="0" fill="hold" nodeType="clickEffect">
                                  <p:stCondLst>
                                    <p:cond delay="0"/>
                                  </p:stCondLst>
                                  <p:childTnLst>
                                    <p:set>
                                      <p:cBhvr>
                                        <p:cTn id="65" dur="1" fill="hold">
                                          <p:stCondLst>
                                            <p:cond delay="0"/>
                                          </p:stCondLst>
                                        </p:cTn>
                                        <p:tgtEl>
                                          <p:spTgt spid="8212"/>
                                        </p:tgtEl>
                                        <p:attrNameLst>
                                          <p:attrName>style.visibility</p:attrName>
                                        </p:attrNameLst>
                                      </p:cBhvr>
                                      <p:to>
                                        <p:strVal val="visible"/>
                                      </p:to>
                                    </p:set>
                                    <p:animEffect transition="in" filter="fade">
                                      <p:cBhvr>
                                        <p:cTn id="66" dur="1000"/>
                                        <p:tgtEl>
                                          <p:spTgt spid="8212"/>
                                        </p:tgtEl>
                                      </p:cBhvr>
                                    </p:animEffect>
                                    <p:anim calcmode="lin" valueType="num">
                                      <p:cBhvr>
                                        <p:cTn id="67" dur="1000" fill="hold"/>
                                        <p:tgtEl>
                                          <p:spTgt spid="8212"/>
                                        </p:tgtEl>
                                        <p:attrNameLst>
                                          <p:attrName>ppt_x</p:attrName>
                                        </p:attrNameLst>
                                      </p:cBhvr>
                                      <p:tavLst>
                                        <p:tav tm="0">
                                          <p:val>
                                            <p:strVal val="#ppt_x"/>
                                          </p:val>
                                        </p:tav>
                                        <p:tav tm="100000">
                                          <p:val>
                                            <p:strVal val="#ppt_x"/>
                                          </p:val>
                                        </p:tav>
                                      </p:tavLst>
                                    </p:anim>
                                    <p:anim calcmode="lin" valueType="num">
                                      <p:cBhvr>
                                        <p:cTn id="68" dur="900" decel="100000" fill="hold"/>
                                        <p:tgtEl>
                                          <p:spTgt spid="8212"/>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8212"/>
                                        </p:tgtEl>
                                        <p:attrNameLst>
                                          <p:attrName>ppt_y</p:attrName>
                                        </p:attrNameLst>
                                      </p:cBhvr>
                                      <p:tavLst>
                                        <p:tav tm="0">
                                          <p:val>
                                            <p:strVal val="#ppt_y-.03"/>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37" presetClass="entr" presetSubtype="0" fill="hold" nodeType="clickEffect">
                                  <p:stCondLst>
                                    <p:cond delay="0"/>
                                  </p:stCondLst>
                                  <p:childTnLst>
                                    <p:set>
                                      <p:cBhvr>
                                        <p:cTn id="73" dur="1" fill="hold">
                                          <p:stCondLst>
                                            <p:cond delay="0"/>
                                          </p:stCondLst>
                                        </p:cTn>
                                        <p:tgtEl>
                                          <p:spTgt spid="342"/>
                                        </p:tgtEl>
                                        <p:attrNameLst>
                                          <p:attrName>style.visibility</p:attrName>
                                        </p:attrNameLst>
                                      </p:cBhvr>
                                      <p:to>
                                        <p:strVal val="visible"/>
                                      </p:to>
                                    </p:set>
                                    <p:animEffect transition="in" filter="fade">
                                      <p:cBhvr>
                                        <p:cTn id="74" dur="1000"/>
                                        <p:tgtEl>
                                          <p:spTgt spid="342"/>
                                        </p:tgtEl>
                                      </p:cBhvr>
                                    </p:animEffect>
                                    <p:anim calcmode="lin" valueType="num">
                                      <p:cBhvr>
                                        <p:cTn id="75" dur="1000" fill="hold"/>
                                        <p:tgtEl>
                                          <p:spTgt spid="342"/>
                                        </p:tgtEl>
                                        <p:attrNameLst>
                                          <p:attrName>ppt_x</p:attrName>
                                        </p:attrNameLst>
                                      </p:cBhvr>
                                      <p:tavLst>
                                        <p:tav tm="0">
                                          <p:val>
                                            <p:strVal val="#ppt_x"/>
                                          </p:val>
                                        </p:tav>
                                        <p:tav tm="100000">
                                          <p:val>
                                            <p:strVal val="#ppt_x"/>
                                          </p:val>
                                        </p:tav>
                                      </p:tavLst>
                                    </p:anim>
                                    <p:anim calcmode="lin" valueType="num">
                                      <p:cBhvr>
                                        <p:cTn id="76" dur="900" decel="100000" fill="hold"/>
                                        <p:tgtEl>
                                          <p:spTgt spid="342"/>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342"/>
                                        </p:tgtEl>
                                        <p:attrNameLst>
                                          <p:attrName>ppt_y</p:attrName>
                                        </p:attrNameLst>
                                      </p:cBhvr>
                                      <p:tavLst>
                                        <p:tav tm="0">
                                          <p:val>
                                            <p:strVal val="#ppt_y-.03"/>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011"/>
                                        </p:tgtEl>
                                        <p:attrNameLst>
                                          <p:attrName>style.visibility</p:attrName>
                                        </p:attrNameLst>
                                      </p:cBhvr>
                                      <p:to>
                                        <p:strVal val="visible"/>
                                      </p:to>
                                    </p:set>
                                    <p:animEffect transition="in" filter="fade">
                                      <p:cBhvr>
                                        <p:cTn id="82" dur="1000"/>
                                        <p:tgtEl>
                                          <p:spTgt spid="2011"/>
                                        </p:tgtEl>
                                      </p:cBhvr>
                                    </p:animEffect>
                                    <p:anim calcmode="lin" valueType="num">
                                      <p:cBhvr>
                                        <p:cTn id="83" dur="1000" fill="hold"/>
                                        <p:tgtEl>
                                          <p:spTgt spid="2011"/>
                                        </p:tgtEl>
                                        <p:attrNameLst>
                                          <p:attrName>ppt_x</p:attrName>
                                        </p:attrNameLst>
                                      </p:cBhvr>
                                      <p:tavLst>
                                        <p:tav tm="0">
                                          <p:val>
                                            <p:strVal val="#ppt_x"/>
                                          </p:val>
                                        </p:tav>
                                        <p:tav tm="100000">
                                          <p:val>
                                            <p:strVal val="#ppt_x"/>
                                          </p:val>
                                        </p:tav>
                                      </p:tavLst>
                                    </p:anim>
                                    <p:anim calcmode="lin" valueType="num">
                                      <p:cBhvr>
                                        <p:cTn id="84" dur="1000" fill="hold"/>
                                        <p:tgtEl>
                                          <p:spTgt spid="2011"/>
                                        </p:tgtEl>
                                        <p:attrNameLst>
                                          <p:attrName>ppt_y</p:attrName>
                                        </p:attrNameLst>
                                      </p:cBhvr>
                                      <p:tavLst>
                                        <p:tav tm="0">
                                          <p:val>
                                            <p:strVal val="#ppt_y+.1"/>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012"/>
                                        </p:tgtEl>
                                        <p:attrNameLst>
                                          <p:attrName>style.visibility</p:attrName>
                                        </p:attrNameLst>
                                      </p:cBhvr>
                                      <p:to>
                                        <p:strVal val="visible"/>
                                      </p:to>
                                    </p:set>
                                    <p:animEffect transition="in" filter="fade">
                                      <p:cBhvr>
                                        <p:cTn id="89" dur="1000"/>
                                        <p:tgtEl>
                                          <p:spTgt spid="2012"/>
                                        </p:tgtEl>
                                      </p:cBhvr>
                                    </p:animEffect>
                                    <p:anim calcmode="lin" valueType="num">
                                      <p:cBhvr>
                                        <p:cTn id="90" dur="1000" fill="hold"/>
                                        <p:tgtEl>
                                          <p:spTgt spid="2012"/>
                                        </p:tgtEl>
                                        <p:attrNameLst>
                                          <p:attrName>ppt_x</p:attrName>
                                        </p:attrNameLst>
                                      </p:cBhvr>
                                      <p:tavLst>
                                        <p:tav tm="0">
                                          <p:val>
                                            <p:strVal val="#ppt_x"/>
                                          </p:val>
                                        </p:tav>
                                        <p:tav tm="100000">
                                          <p:val>
                                            <p:strVal val="#ppt_x"/>
                                          </p:val>
                                        </p:tav>
                                      </p:tavLst>
                                    </p:anim>
                                    <p:anim calcmode="lin" valueType="num">
                                      <p:cBhvr>
                                        <p:cTn id="91" dur="1000" fill="hold"/>
                                        <p:tgtEl>
                                          <p:spTgt spid="2012"/>
                                        </p:tgtEl>
                                        <p:attrNameLst>
                                          <p:attrName>ppt_y</p:attrName>
                                        </p:attrNameLst>
                                      </p:cBhvr>
                                      <p:tavLst>
                                        <p:tav tm="0">
                                          <p:val>
                                            <p:strVal val="#ppt_y+.1"/>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2014"/>
                                        </p:tgtEl>
                                        <p:attrNameLst>
                                          <p:attrName>style.visibility</p:attrName>
                                        </p:attrNameLst>
                                      </p:cBhvr>
                                      <p:to>
                                        <p:strVal val="visible"/>
                                      </p:to>
                                    </p:set>
                                    <p:animEffect transition="in" filter="circle(in)">
                                      <p:cBhvr>
                                        <p:cTn id="96" dur="2000"/>
                                        <p:tgtEl>
                                          <p:spTgt spid="2014"/>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6" presetClass="entr" presetSubtype="16" fill="hold" grpId="0" nodeType="clickEffect">
                                  <p:stCondLst>
                                    <p:cond delay="0"/>
                                  </p:stCondLst>
                                  <p:childTnLst>
                                    <p:set>
                                      <p:cBhvr>
                                        <p:cTn id="100" dur="1" fill="hold">
                                          <p:stCondLst>
                                            <p:cond delay="0"/>
                                          </p:stCondLst>
                                        </p:cTn>
                                        <p:tgtEl>
                                          <p:spTgt spid="2017"/>
                                        </p:tgtEl>
                                        <p:attrNameLst>
                                          <p:attrName>style.visibility</p:attrName>
                                        </p:attrNameLst>
                                      </p:cBhvr>
                                      <p:to>
                                        <p:strVal val="visible"/>
                                      </p:to>
                                    </p:set>
                                    <p:animEffect transition="in" filter="circle(in)">
                                      <p:cBhvr>
                                        <p:cTn id="101" dur="2000"/>
                                        <p:tgtEl>
                                          <p:spTgt spid="2017"/>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6" presetClass="entr" presetSubtype="16" fill="hold" grpId="0" nodeType="clickEffect">
                                  <p:stCondLst>
                                    <p:cond delay="0"/>
                                  </p:stCondLst>
                                  <p:childTnLst>
                                    <p:set>
                                      <p:cBhvr>
                                        <p:cTn id="105" dur="1" fill="hold">
                                          <p:stCondLst>
                                            <p:cond delay="0"/>
                                          </p:stCondLst>
                                        </p:cTn>
                                        <p:tgtEl>
                                          <p:spTgt spid="2018"/>
                                        </p:tgtEl>
                                        <p:attrNameLst>
                                          <p:attrName>style.visibility</p:attrName>
                                        </p:attrNameLst>
                                      </p:cBhvr>
                                      <p:to>
                                        <p:strVal val="visible"/>
                                      </p:to>
                                    </p:set>
                                    <p:animEffect transition="in" filter="circle(in)">
                                      <p:cBhvr>
                                        <p:cTn id="106" dur="2000"/>
                                        <p:tgtEl>
                                          <p:spTgt spid="2018"/>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022"/>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6" presetClass="entr" presetSubtype="16" fill="hold" grpId="0" nodeType="clickEffect">
                                  <p:stCondLst>
                                    <p:cond delay="0"/>
                                  </p:stCondLst>
                                  <p:childTnLst>
                                    <p:set>
                                      <p:cBhvr>
                                        <p:cTn id="114" dur="1" fill="hold">
                                          <p:stCondLst>
                                            <p:cond delay="0"/>
                                          </p:stCondLst>
                                        </p:cTn>
                                        <p:tgtEl>
                                          <p:spTgt spid="2019"/>
                                        </p:tgtEl>
                                        <p:attrNameLst>
                                          <p:attrName>style.visibility</p:attrName>
                                        </p:attrNameLst>
                                      </p:cBhvr>
                                      <p:to>
                                        <p:strVal val="visible"/>
                                      </p:to>
                                    </p:set>
                                    <p:animEffect transition="in" filter="circle(in)">
                                      <p:cBhvr>
                                        <p:cTn id="115" dur="2000"/>
                                        <p:tgtEl>
                                          <p:spTgt spid="2019"/>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6" presetClass="entr" presetSubtype="16" fill="hold" grpId="0" nodeType="clickEffect">
                                  <p:stCondLst>
                                    <p:cond delay="0"/>
                                  </p:stCondLst>
                                  <p:childTnLst>
                                    <p:set>
                                      <p:cBhvr>
                                        <p:cTn id="119" dur="1" fill="hold">
                                          <p:stCondLst>
                                            <p:cond delay="0"/>
                                          </p:stCondLst>
                                        </p:cTn>
                                        <p:tgtEl>
                                          <p:spTgt spid="2020"/>
                                        </p:tgtEl>
                                        <p:attrNameLst>
                                          <p:attrName>style.visibility</p:attrName>
                                        </p:attrNameLst>
                                      </p:cBhvr>
                                      <p:to>
                                        <p:strVal val="visible"/>
                                      </p:to>
                                    </p:set>
                                    <p:animEffect transition="in" filter="circle(in)">
                                      <p:cBhvr>
                                        <p:cTn id="120" dur="2000"/>
                                        <p:tgtEl>
                                          <p:spTgt spid="2020"/>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6" presetClass="entr" presetSubtype="16" fill="hold" grpId="0" nodeType="clickEffect">
                                  <p:stCondLst>
                                    <p:cond delay="0"/>
                                  </p:stCondLst>
                                  <p:childTnLst>
                                    <p:set>
                                      <p:cBhvr>
                                        <p:cTn id="124" dur="1" fill="hold">
                                          <p:stCondLst>
                                            <p:cond delay="0"/>
                                          </p:stCondLst>
                                        </p:cTn>
                                        <p:tgtEl>
                                          <p:spTgt spid="2023"/>
                                        </p:tgtEl>
                                        <p:attrNameLst>
                                          <p:attrName>style.visibility</p:attrName>
                                        </p:attrNameLst>
                                      </p:cBhvr>
                                      <p:to>
                                        <p:strVal val="visible"/>
                                      </p:to>
                                    </p:set>
                                    <p:animEffect transition="in" filter="circle(in)">
                                      <p:cBhvr>
                                        <p:cTn id="125" dur="2000"/>
                                        <p:tgtEl>
                                          <p:spTgt spid="2023"/>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6" presetClass="entr" presetSubtype="16" fill="hold" grpId="0" nodeType="clickEffect">
                                  <p:stCondLst>
                                    <p:cond delay="0"/>
                                  </p:stCondLst>
                                  <p:childTnLst>
                                    <p:set>
                                      <p:cBhvr>
                                        <p:cTn id="129" dur="1" fill="hold">
                                          <p:stCondLst>
                                            <p:cond delay="0"/>
                                          </p:stCondLst>
                                        </p:cTn>
                                        <p:tgtEl>
                                          <p:spTgt spid="2024"/>
                                        </p:tgtEl>
                                        <p:attrNameLst>
                                          <p:attrName>style.visibility</p:attrName>
                                        </p:attrNameLst>
                                      </p:cBhvr>
                                      <p:to>
                                        <p:strVal val="visible"/>
                                      </p:to>
                                    </p:set>
                                    <p:animEffect transition="in" filter="circle(in)">
                                      <p:cBhvr>
                                        <p:cTn id="130" dur="2000"/>
                                        <p:tgtEl>
                                          <p:spTgt spid="202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6" presetClass="entr" presetSubtype="16" fill="hold" grpId="0" nodeType="clickEffect">
                                  <p:stCondLst>
                                    <p:cond delay="0"/>
                                  </p:stCondLst>
                                  <p:childTnLst>
                                    <p:set>
                                      <p:cBhvr>
                                        <p:cTn id="134" dur="1" fill="hold">
                                          <p:stCondLst>
                                            <p:cond delay="0"/>
                                          </p:stCondLst>
                                        </p:cTn>
                                        <p:tgtEl>
                                          <p:spTgt spid="2025"/>
                                        </p:tgtEl>
                                        <p:attrNameLst>
                                          <p:attrName>style.visibility</p:attrName>
                                        </p:attrNameLst>
                                      </p:cBhvr>
                                      <p:to>
                                        <p:strVal val="visible"/>
                                      </p:to>
                                    </p:set>
                                    <p:animEffect transition="in" filter="circle(in)">
                                      <p:cBhvr>
                                        <p:cTn id="135" dur="2000"/>
                                        <p:tgtEl>
                                          <p:spTgt spid="202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6" presetClass="entr" presetSubtype="16" fill="hold" grpId="0" nodeType="clickEffect">
                                  <p:stCondLst>
                                    <p:cond delay="0"/>
                                  </p:stCondLst>
                                  <p:childTnLst>
                                    <p:set>
                                      <p:cBhvr>
                                        <p:cTn id="139" dur="1" fill="hold">
                                          <p:stCondLst>
                                            <p:cond delay="0"/>
                                          </p:stCondLst>
                                        </p:cTn>
                                        <p:tgtEl>
                                          <p:spTgt spid="2026"/>
                                        </p:tgtEl>
                                        <p:attrNameLst>
                                          <p:attrName>style.visibility</p:attrName>
                                        </p:attrNameLst>
                                      </p:cBhvr>
                                      <p:to>
                                        <p:strVal val="visible"/>
                                      </p:to>
                                    </p:set>
                                    <p:animEffect transition="in" filter="circle(in)">
                                      <p:cBhvr>
                                        <p:cTn id="140" dur="2000"/>
                                        <p:tgtEl>
                                          <p:spTgt spid="202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6" presetClass="entr" presetSubtype="16" fill="hold" grpId="0" nodeType="clickEffect">
                                  <p:stCondLst>
                                    <p:cond delay="0"/>
                                  </p:stCondLst>
                                  <p:childTnLst>
                                    <p:set>
                                      <p:cBhvr>
                                        <p:cTn id="144" dur="1" fill="hold">
                                          <p:stCondLst>
                                            <p:cond delay="0"/>
                                          </p:stCondLst>
                                        </p:cTn>
                                        <p:tgtEl>
                                          <p:spTgt spid="2027"/>
                                        </p:tgtEl>
                                        <p:attrNameLst>
                                          <p:attrName>style.visibility</p:attrName>
                                        </p:attrNameLst>
                                      </p:cBhvr>
                                      <p:to>
                                        <p:strVal val="visible"/>
                                      </p:to>
                                    </p:set>
                                    <p:animEffect transition="in" filter="circle(in)">
                                      <p:cBhvr>
                                        <p:cTn id="145" dur="2000"/>
                                        <p:tgtEl>
                                          <p:spTgt spid="2027"/>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6" presetClass="entr" presetSubtype="16" fill="hold" grpId="0" nodeType="clickEffect">
                                  <p:stCondLst>
                                    <p:cond delay="0"/>
                                  </p:stCondLst>
                                  <p:childTnLst>
                                    <p:set>
                                      <p:cBhvr>
                                        <p:cTn id="149" dur="1" fill="hold">
                                          <p:stCondLst>
                                            <p:cond delay="0"/>
                                          </p:stCondLst>
                                        </p:cTn>
                                        <p:tgtEl>
                                          <p:spTgt spid="2028"/>
                                        </p:tgtEl>
                                        <p:attrNameLst>
                                          <p:attrName>style.visibility</p:attrName>
                                        </p:attrNameLst>
                                      </p:cBhvr>
                                      <p:to>
                                        <p:strVal val="visible"/>
                                      </p:to>
                                    </p:set>
                                    <p:animEffect transition="in" filter="circle(in)">
                                      <p:cBhvr>
                                        <p:cTn id="150" dur="2000"/>
                                        <p:tgtEl>
                                          <p:spTgt spid="2028"/>
                                        </p:tgtEl>
                                      </p:cBhvr>
                                    </p:animEffec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6" presetClass="entr" presetSubtype="16" fill="hold" grpId="0" nodeType="clickEffect">
                                  <p:stCondLst>
                                    <p:cond delay="0"/>
                                  </p:stCondLst>
                                  <p:childTnLst>
                                    <p:set>
                                      <p:cBhvr>
                                        <p:cTn id="154" dur="1" fill="hold">
                                          <p:stCondLst>
                                            <p:cond delay="0"/>
                                          </p:stCondLst>
                                        </p:cTn>
                                        <p:tgtEl>
                                          <p:spTgt spid="2029"/>
                                        </p:tgtEl>
                                        <p:attrNameLst>
                                          <p:attrName>style.visibility</p:attrName>
                                        </p:attrNameLst>
                                      </p:cBhvr>
                                      <p:to>
                                        <p:strVal val="visible"/>
                                      </p:to>
                                    </p:set>
                                    <p:animEffect transition="in" filter="circle(in)">
                                      <p:cBhvr>
                                        <p:cTn id="155" dur="2000"/>
                                        <p:tgtEl>
                                          <p:spTgt spid="2029"/>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42" presetClass="entr" presetSubtype="0" fill="hold" grpId="0" nodeType="clickEffect">
                                  <p:stCondLst>
                                    <p:cond delay="0"/>
                                  </p:stCondLst>
                                  <p:childTnLst>
                                    <p:set>
                                      <p:cBhvr>
                                        <p:cTn id="159" dur="1" fill="hold">
                                          <p:stCondLst>
                                            <p:cond delay="0"/>
                                          </p:stCondLst>
                                        </p:cTn>
                                        <p:tgtEl>
                                          <p:spTgt spid="2030"/>
                                        </p:tgtEl>
                                        <p:attrNameLst>
                                          <p:attrName>style.visibility</p:attrName>
                                        </p:attrNameLst>
                                      </p:cBhvr>
                                      <p:to>
                                        <p:strVal val="visible"/>
                                      </p:to>
                                    </p:set>
                                    <p:animEffect transition="in" filter="fade">
                                      <p:cBhvr>
                                        <p:cTn id="160" dur="1000"/>
                                        <p:tgtEl>
                                          <p:spTgt spid="2030"/>
                                        </p:tgtEl>
                                      </p:cBhvr>
                                    </p:animEffect>
                                    <p:anim calcmode="lin" valueType="num">
                                      <p:cBhvr>
                                        <p:cTn id="161" dur="1000" fill="hold"/>
                                        <p:tgtEl>
                                          <p:spTgt spid="2030"/>
                                        </p:tgtEl>
                                        <p:attrNameLst>
                                          <p:attrName>ppt_x</p:attrName>
                                        </p:attrNameLst>
                                      </p:cBhvr>
                                      <p:tavLst>
                                        <p:tav tm="0">
                                          <p:val>
                                            <p:strVal val="#ppt_x"/>
                                          </p:val>
                                        </p:tav>
                                        <p:tav tm="100000">
                                          <p:val>
                                            <p:strVal val="#ppt_x"/>
                                          </p:val>
                                        </p:tav>
                                      </p:tavLst>
                                    </p:anim>
                                    <p:anim calcmode="lin" valueType="num">
                                      <p:cBhvr>
                                        <p:cTn id="162" dur="1000" fill="hold"/>
                                        <p:tgtEl>
                                          <p:spTgt spid="2030"/>
                                        </p:tgtEl>
                                        <p:attrNameLst>
                                          <p:attrName>ppt_y</p:attrName>
                                        </p:attrNameLst>
                                      </p:cBhvr>
                                      <p:tavLst>
                                        <p:tav tm="0">
                                          <p:val>
                                            <p:strVal val="#ppt_y+.1"/>
                                          </p:val>
                                        </p:tav>
                                        <p:tav tm="100000">
                                          <p:val>
                                            <p:strVal val="#ppt_y"/>
                                          </p:val>
                                        </p:tav>
                                      </p:tavLst>
                                    </p:anim>
                                  </p:childTnLst>
                                </p:cTn>
                              </p:par>
                            </p:childTnLst>
                          </p:cTn>
                        </p:par>
                      </p:childTnLst>
                    </p:cTn>
                  </p:par>
                  <p:par>
                    <p:cTn id="163" fill="hold" nodeType="clickPar">
                      <p:stCondLst>
                        <p:cond delay="indefinite"/>
                      </p:stCondLst>
                      <p:childTnLst>
                        <p:par>
                          <p:cTn id="164" fill="hold" nodeType="withGroup">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2031"/>
                                        </p:tgtEl>
                                        <p:attrNameLst>
                                          <p:attrName>style.visibility</p:attrName>
                                        </p:attrNameLst>
                                      </p:cBhvr>
                                      <p:to>
                                        <p:strVal val="visible"/>
                                      </p:to>
                                    </p:set>
                                    <p:animEffect transition="in" filter="fade">
                                      <p:cBhvr>
                                        <p:cTn id="167" dur="1000"/>
                                        <p:tgtEl>
                                          <p:spTgt spid="2031"/>
                                        </p:tgtEl>
                                      </p:cBhvr>
                                    </p:animEffect>
                                    <p:anim calcmode="lin" valueType="num">
                                      <p:cBhvr>
                                        <p:cTn id="168" dur="1000" fill="hold"/>
                                        <p:tgtEl>
                                          <p:spTgt spid="2031"/>
                                        </p:tgtEl>
                                        <p:attrNameLst>
                                          <p:attrName>ppt_x</p:attrName>
                                        </p:attrNameLst>
                                      </p:cBhvr>
                                      <p:tavLst>
                                        <p:tav tm="0">
                                          <p:val>
                                            <p:strVal val="#ppt_x"/>
                                          </p:val>
                                        </p:tav>
                                        <p:tav tm="100000">
                                          <p:val>
                                            <p:strVal val="#ppt_x"/>
                                          </p:val>
                                        </p:tav>
                                      </p:tavLst>
                                    </p:anim>
                                    <p:anim calcmode="lin" valueType="num">
                                      <p:cBhvr>
                                        <p:cTn id="169" dur="1000" fill="hold"/>
                                        <p:tgtEl>
                                          <p:spTgt spid="2031"/>
                                        </p:tgtEl>
                                        <p:attrNameLst>
                                          <p:attrName>ppt_y</p:attrName>
                                        </p:attrNameLst>
                                      </p:cBhvr>
                                      <p:tavLst>
                                        <p:tav tm="0">
                                          <p:val>
                                            <p:strVal val="#ppt_y+.1"/>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6" presetClass="entr" presetSubtype="16" fill="hold" grpId="0" nodeType="clickEffect">
                                  <p:stCondLst>
                                    <p:cond delay="0"/>
                                  </p:stCondLst>
                                  <p:childTnLst>
                                    <p:set>
                                      <p:cBhvr>
                                        <p:cTn id="173" dur="1" fill="hold">
                                          <p:stCondLst>
                                            <p:cond delay="0"/>
                                          </p:stCondLst>
                                        </p:cTn>
                                        <p:tgtEl>
                                          <p:spTgt spid="2032"/>
                                        </p:tgtEl>
                                        <p:attrNameLst>
                                          <p:attrName>style.visibility</p:attrName>
                                        </p:attrNameLst>
                                      </p:cBhvr>
                                      <p:to>
                                        <p:strVal val="visible"/>
                                      </p:to>
                                    </p:set>
                                    <p:animEffect transition="in" filter="circle(in)">
                                      <p:cBhvr>
                                        <p:cTn id="174" dur="2000"/>
                                        <p:tgtEl>
                                          <p:spTgt spid="2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1" grpId="0" animBg="1"/>
      <p:bldP spid="2012" grpId="0" animBg="1"/>
      <p:bldP spid="2013" grpId="0" animBg="1"/>
      <p:bldP spid="2014" grpId="0"/>
      <p:bldP spid="2017" grpId="0" animBg="1"/>
      <p:bldP spid="2018" grpId="0"/>
      <p:bldP spid="2019" grpId="0" animBg="1"/>
      <p:bldP spid="2020" grpId="0" animBg="1"/>
      <p:bldP spid="2022" grpId="0" animBg="1"/>
      <p:bldP spid="2023" grpId="0" animBg="1"/>
      <p:bldP spid="2024" grpId="0" animBg="1"/>
      <p:bldP spid="2025" grpId="0" animBg="1"/>
      <p:bldP spid="2026" grpId="0" animBg="1"/>
      <p:bldP spid="2027" grpId="0" animBg="1"/>
      <p:bldP spid="2028" grpId="0" animBg="1"/>
      <p:bldP spid="2029" grpId="0" animBg="1"/>
      <p:bldP spid="2030" grpId="0" animBg="1"/>
      <p:bldP spid="2031" grpId="0" animBg="1"/>
      <p:bldP spid="20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12"/>
          <p:cNvGrpSpPr>
            <a:grpSpLocks/>
          </p:cNvGrpSpPr>
          <p:nvPr/>
        </p:nvGrpSpPr>
        <p:grpSpPr bwMode="auto">
          <a:xfrm>
            <a:off x="595745" y="5715001"/>
            <a:ext cx="7179733" cy="792163"/>
            <a:chOff x="476" y="2795"/>
            <a:chExt cx="3392" cy="499"/>
          </a:xfrm>
        </p:grpSpPr>
        <p:sp>
          <p:nvSpPr>
            <p:cNvPr id="10340" name="AutoShape 7" descr="Small grid"/>
            <p:cNvSpPr>
              <a:spLocks noChangeArrowheads="1"/>
            </p:cNvSpPr>
            <p:nvPr/>
          </p:nvSpPr>
          <p:spPr bwMode="auto">
            <a:xfrm>
              <a:off x="47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41" name="AutoShape 7" descr="Small grid"/>
            <p:cNvSpPr>
              <a:spLocks noChangeArrowheads="1"/>
            </p:cNvSpPr>
            <p:nvPr/>
          </p:nvSpPr>
          <p:spPr bwMode="auto">
            <a:xfrm>
              <a:off x="83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42" name="AutoShape 7" descr="Small grid"/>
            <p:cNvSpPr>
              <a:spLocks noChangeArrowheads="1"/>
            </p:cNvSpPr>
            <p:nvPr/>
          </p:nvSpPr>
          <p:spPr bwMode="auto">
            <a:xfrm>
              <a:off x="1202"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43" name="AutoShape 7" descr="Small grid"/>
            <p:cNvSpPr>
              <a:spLocks noChangeArrowheads="1"/>
            </p:cNvSpPr>
            <p:nvPr/>
          </p:nvSpPr>
          <p:spPr bwMode="auto">
            <a:xfrm>
              <a:off x="1565"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44" name="AutoShape 7" descr="Small grid"/>
            <p:cNvSpPr>
              <a:spLocks noChangeArrowheads="1"/>
            </p:cNvSpPr>
            <p:nvPr/>
          </p:nvSpPr>
          <p:spPr bwMode="auto">
            <a:xfrm>
              <a:off x="1917"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45" name="AutoShape 7" descr="Small grid"/>
            <p:cNvSpPr>
              <a:spLocks noChangeArrowheads="1"/>
            </p:cNvSpPr>
            <p:nvPr/>
          </p:nvSpPr>
          <p:spPr bwMode="auto">
            <a:xfrm>
              <a:off x="2290"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46" name="AutoShape 7" descr="Small grid"/>
            <p:cNvSpPr>
              <a:spLocks noChangeArrowheads="1"/>
            </p:cNvSpPr>
            <p:nvPr/>
          </p:nvSpPr>
          <p:spPr bwMode="auto">
            <a:xfrm>
              <a:off x="2643"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47" name="AutoShape 7" descr="Small grid"/>
            <p:cNvSpPr>
              <a:spLocks noChangeArrowheads="1"/>
            </p:cNvSpPr>
            <p:nvPr/>
          </p:nvSpPr>
          <p:spPr bwMode="auto">
            <a:xfrm>
              <a:off x="301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48" name="AutoShape 7" descr="Small grid"/>
            <p:cNvSpPr>
              <a:spLocks noChangeArrowheads="1"/>
            </p:cNvSpPr>
            <p:nvPr/>
          </p:nvSpPr>
          <p:spPr bwMode="auto">
            <a:xfrm>
              <a:off x="336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grpSp>
      <p:sp>
        <p:nvSpPr>
          <p:cNvPr id="13" name="Rectangle 12"/>
          <p:cNvSpPr>
            <a:spLocks noChangeArrowheads="1"/>
          </p:cNvSpPr>
          <p:nvPr/>
        </p:nvSpPr>
        <p:spPr bwMode="auto">
          <a:xfrm>
            <a:off x="7812618" y="5932488"/>
            <a:ext cx="1382110" cy="369332"/>
          </a:xfrm>
          <a:prstGeom prst="rect">
            <a:avLst/>
          </a:prstGeom>
          <a:noFill/>
          <a:ln w="9525">
            <a:noFill/>
            <a:miter lim="800000"/>
            <a:headEnd/>
            <a:tailEnd/>
          </a:ln>
        </p:spPr>
        <p:txBody>
          <a:bodyPr wrap="none">
            <a:spAutoFit/>
          </a:bodyPr>
          <a:lstStyle/>
          <a:p>
            <a:pPr algn="just" eaLnBrk="1" hangingPunct="1"/>
            <a:r>
              <a:rPr lang="en-US" altLang="zh-CN" b="1">
                <a:ea typeface="SimSun" pitchFamily="2" charset="-122"/>
              </a:rPr>
              <a:t>1 chục nghìn</a:t>
            </a:r>
            <a:endParaRPr lang="en-US" altLang="zh-CN" b="1">
              <a:solidFill>
                <a:srgbClr val="C00000"/>
              </a:solidFill>
              <a:ea typeface="SimSun" pitchFamily="2" charset="-122"/>
            </a:endParaRPr>
          </a:p>
        </p:txBody>
      </p:sp>
      <p:sp>
        <p:nvSpPr>
          <p:cNvPr id="14" name="Rectangle 13"/>
          <p:cNvSpPr>
            <a:spLocks noChangeArrowheads="1"/>
          </p:cNvSpPr>
          <p:nvPr/>
        </p:nvSpPr>
        <p:spPr bwMode="auto">
          <a:xfrm>
            <a:off x="7924800" y="5600700"/>
            <a:ext cx="2660651" cy="838200"/>
          </a:xfrm>
          <a:prstGeom prst="rect">
            <a:avLst/>
          </a:prstGeom>
          <a:solidFill>
            <a:schemeClr val="bg1"/>
          </a:solidFill>
          <a:ln w="9525" algn="ctr">
            <a:noFill/>
            <a:round/>
            <a:headEnd/>
            <a:tailEnd/>
          </a:ln>
        </p:spPr>
        <p:txBody>
          <a:bodyPr/>
          <a:lstStyle/>
          <a:p>
            <a:pPr algn="ctr" eaLnBrk="1" hangingPunct="1"/>
            <a:endParaRPr lang="en-US" altLang="en-US"/>
          </a:p>
        </p:txBody>
      </p:sp>
      <p:grpSp>
        <p:nvGrpSpPr>
          <p:cNvPr id="3" name="Group 5612"/>
          <p:cNvGrpSpPr>
            <a:grpSpLocks/>
          </p:cNvGrpSpPr>
          <p:nvPr/>
        </p:nvGrpSpPr>
        <p:grpSpPr bwMode="auto">
          <a:xfrm>
            <a:off x="595745" y="5140326"/>
            <a:ext cx="7179733" cy="792163"/>
            <a:chOff x="476" y="2795"/>
            <a:chExt cx="3392" cy="499"/>
          </a:xfrm>
        </p:grpSpPr>
        <p:sp>
          <p:nvSpPr>
            <p:cNvPr id="10331" name="AutoShape 7" descr="Small grid"/>
            <p:cNvSpPr>
              <a:spLocks noChangeArrowheads="1"/>
            </p:cNvSpPr>
            <p:nvPr/>
          </p:nvSpPr>
          <p:spPr bwMode="auto">
            <a:xfrm>
              <a:off x="47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32" name="AutoShape 7" descr="Small grid"/>
            <p:cNvSpPr>
              <a:spLocks noChangeArrowheads="1"/>
            </p:cNvSpPr>
            <p:nvPr/>
          </p:nvSpPr>
          <p:spPr bwMode="auto">
            <a:xfrm>
              <a:off x="83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33" name="AutoShape 7" descr="Small grid"/>
            <p:cNvSpPr>
              <a:spLocks noChangeArrowheads="1"/>
            </p:cNvSpPr>
            <p:nvPr/>
          </p:nvSpPr>
          <p:spPr bwMode="auto">
            <a:xfrm>
              <a:off x="1202"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34" name="AutoShape 7" descr="Small grid"/>
            <p:cNvSpPr>
              <a:spLocks noChangeArrowheads="1"/>
            </p:cNvSpPr>
            <p:nvPr/>
          </p:nvSpPr>
          <p:spPr bwMode="auto">
            <a:xfrm>
              <a:off x="1565"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35" name="AutoShape 7" descr="Small grid"/>
            <p:cNvSpPr>
              <a:spLocks noChangeArrowheads="1"/>
            </p:cNvSpPr>
            <p:nvPr/>
          </p:nvSpPr>
          <p:spPr bwMode="auto">
            <a:xfrm>
              <a:off x="1917"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36" name="AutoShape 7" descr="Small grid"/>
            <p:cNvSpPr>
              <a:spLocks noChangeArrowheads="1"/>
            </p:cNvSpPr>
            <p:nvPr/>
          </p:nvSpPr>
          <p:spPr bwMode="auto">
            <a:xfrm>
              <a:off x="2290"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37" name="AutoShape 7" descr="Small grid"/>
            <p:cNvSpPr>
              <a:spLocks noChangeArrowheads="1"/>
            </p:cNvSpPr>
            <p:nvPr/>
          </p:nvSpPr>
          <p:spPr bwMode="auto">
            <a:xfrm>
              <a:off x="2643"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38" name="AutoShape 7" descr="Small grid"/>
            <p:cNvSpPr>
              <a:spLocks noChangeArrowheads="1"/>
            </p:cNvSpPr>
            <p:nvPr/>
          </p:nvSpPr>
          <p:spPr bwMode="auto">
            <a:xfrm>
              <a:off x="301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39" name="AutoShape 7" descr="Small grid"/>
            <p:cNvSpPr>
              <a:spLocks noChangeArrowheads="1"/>
            </p:cNvSpPr>
            <p:nvPr/>
          </p:nvSpPr>
          <p:spPr bwMode="auto">
            <a:xfrm>
              <a:off x="336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grpSp>
      <p:grpSp>
        <p:nvGrpSpPr>
          <p:cNvPr id="4" name="Group 5612"/>
          <p:cNvGrpSpPr>
            <a:grpSpLocks/>
          </p:cNvGrpSpPr>
          <p:nvPr/>
        </p:nvGrpSpPr>
        <p:grpSpPr bwMode="auto">
          <a:xfrm>
            <a:off x="599018" y="4551363"/>
            <a:ext cx="7179733" cy="792162"/>
            <a:chOff x="476" y="2795"/>
            <a:chExt cx="3392" cy="499"/>
          </a:xfrm>
        </p:grpSpPr>
        <p:sp>
          <p:nvSpPr>
            <p:cNvPr id="10322" name="AutoShape 7" descr="Small grid"/>
            <p:cNvSpPr>
              <a:spLocks noChangeArrowheads="1"/>
            </p:cNvSpPr>
            <p:nvPr/>
          </p:nvSpPr>
          <p:spPr bwMode="auto">
            <a:xfrm>
              <a:off x="47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23" name="AutoShape 7" descr="Small grid"/>
            <p:cNvSpPr>
              <a:spLocks noChangeArrowheads="1"/>
            </p:cNvSpPr>
            <p:nvPr/>
          </p:nvSpPr>
          <p:spPr bwMode="auto">
            <a:xfrm>
              <a:off x="83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24" name="AutoShape 7" descr="Small grid"/>
            <p:cNvSpPr>
              <a:spLocks noChangeArrowheads="1"/>
            </p:cNvSpPr>
            <p:nvPr/>
          </p:nvSpPr>
          <p:spPr bwMode="auto">
            <a:xfrm>
              <a:off x="1202"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25" name="AutoShape 7" descr="Small grid"/>
            <p:cNvSpPr>
              <a:spLocks noChangeArrowheads="1"/>
            </p:cNvSpPr>
            <p:nvPr/>
          </p:nvSpPr>
          <p:spPr bwMode="auto">
            <a:xfrm>
              <a:off x="1565"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26" name="AutoShape 7" descr="Small grid"/>
            <p:cNvSpPr>
              <a:spLocks noChangeArrowheads="1"/>
            </p:cNvSpPr>
            <p:nvPr/>
          </p:nvSpPr>
          <p:spPr bwMode="auto">
            <a:xfrm>
              <a:off x="1917"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27" name="AutoShape 7" descr="Small grid"/>
            <p:cNvSpPr>
              <a:spLocks noChangeArrowheads="1"/>
            </p:cNvSpPr>
            <p:nvPr/>
          </p:nvSpPr>
          <p:spPr bwMode="auto">
            <a:xfrm>
              <a:off x="2290"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28" name="AutoShape 7" descr="Small grid"/>
            <p:cNvSpPr>
              <a:spLocks noChangeArrowheads="1"/>
            </p:cNvSpPr>
            <p:nvPr/>
          </p:nvSpPr>
          <p:spPr bwMode="auto">
            <a:xfrm>
              <a:off x="2643"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29" name="AutoShape 7" descr="Small grid"/>
            <p:cNvSpPr>
              <a:spLocks noChangeArrowheads="1"/>
            </p:cNvSpPr>
            <p:nvPr/>
          </p:nvSpPr>
          <p:spPr bwMode="auto">
            <a:xfrm>
              <a:off x="301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30" name="AutoShape 7" descr="Small grid"/>
            <p:cNvSpPr>
              <a:spLocks noChangeArrowheads="1"/>
            </p:cNvSpPr>
            <p:nvPr/>
          </p:nvSpPr>
          <p:spPr bwMode="auto">
            <a:xfrm>
              <a:off x="336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grpSp>
      <p:grpSp>
        <p:nvGrpSpPr>
          <p:cNvPr id="5" name="Group 5612"/>
          <p:cNvGrpSpPr>
            <a:grpSpLocks/>
          </p:cNvGrpSpPr>
          <p:nvPr/>
        </p:nvGrpSpPr>
        <p:grpSpPr bwMode="auto">
          <a:xfrm>
            <a:off x="599018" y="4000501"/>
            <a:ext cx="7179733" cy="792163"/>
            <a:chOff x="476" y="2795"/>
            <a:chExt cx="3392" cy="499"/>
          </a:xfrm>
        </p:grpSpPr>
        <p:sp>
          <p:nvSpPr>
            <p:cNvPr id="10313" name="AutoShape 7" descr="Small grid"/>
            <p:cNvSpPr>
              <a:spLocks noChangeArrowheads="1"/>
            </p:cNvSpPr>
            <p:nvPr/>
          </p:nvSpPr>
          <p:spPr bwMode="auto">
            <a:xfrm>
              <a:off x="47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14" name="AutoShape 7" descr="Small grid"/>
            <p:cNvSpPr>
              <a:spLocks noChangeArrowheads="1"/>
            </p:cNvSpPr>
            <p:nvPr/>
          </p:nvSpPr>
          <p:spPr bwMode="auto">
            <a:xfrm>
              <a:off x="83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15" name="AutoShape 7" descr="Small grid"/>
            <p:cNvSpPr>
              <a:spLocks noChangeArrowheads="1"/>
            </p:cNvSpPr>
            <p:nvPr/>
          </p:nvSpPr>
          <p:spPr bwMode="auto">
            <a:xfrm>
              <a:off x="1202"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16" name="AutoShape 7" descr="Small grid"/>
            <p:cNvSpPr>
              <a:spLocks noChangeArrowheads="1"/>
            </p:cNvSpPr>
            <p:nvPr/>
          </p:nvSpPr>
          <p:spPr bwMode="auto">
            <a:xfrm>
              <a:off x="1565"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17" name="AutoShape 7" descr="Small grid"/>
            <p:cNvSpPr>
              <a:spLocks noChangeArrowheads="1"/>
            </p:cNvSpPr>
            <p:nvPr/>
          </p:nvSpPr>
          <p:spPr bwMode="auto">
            <a:xfrm>
              <a:off x="1917"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18" name="AutoShape 7" descr="Small grid"/>
            <p:cNvSpPr>
              <a:spLocks noChangeArrowheads="1"/>
            </p:cNvSpPr>
            <p:nvPr/>
          </p:nvSpPr>
          <p:spPr bwMode="auto">
            <a:xfrm>
              <a:off x="2290"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19" name="AutoShape 7" descr="Small grid"/>
            <p:cNvSpPr>
              <a:spLocks noChangeArrowheads="1"/>
            </p:cNvSpPr>
            <p:nvPr/>
          </p:nvSpPr>
          <p:spPr bwMode="auto">
            <a:xfrm>
              <a:off x="2643"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20" name="AutoShape 7" descr="Small grid"/>
            <p:cNvSpPr>
              <a:spLocks noChangeArrowheads="1"/>
            </p:cNvSpPr>
            <p:nvPr/>
          </p:nvSpPr>
          <p:spPr bwMode="auto">
            <a:xfrm>
              <a:off x="301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21" name="AutoShape 7" descr="Small grid"/>
            <p:cNvSpPr>
              <a:spLocks noChangeArrowheads="1"/>
            </p:cNvSpPr>
            <p:nvPr/>
          </p:nvSpPr>
          <p:spPr bwMode="auto">
            <a:xfrm>
              <a:off x="336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grpSp>
      <p:grpSp>
        <p:nvGrpSpPr>
          <p:cNvPr id="6" name="Group 5612"/>
          <p:cNvGrpSpPr>
            <a:grpSpLocks/>
          </p:cNvGrpSpPr>
          <p:nvPr/>
        </p:nvGrpSpPr>
        <p:grpSpPr bwMode="auto">
          <a:xfrm>
            <a:off x="595745" y="3409951"/>
            <a:ext cx="7179733" cy="792163"/>
            <a:chOff x="476" y="2795"/>
            <a:chExt cx="3392" cy="499"/>
          </a:xfrm>
        </p:grpSpPr>
        <p:sp>
          <p:nvSpPr>
            <p:cNvPr id="10304" name="AutoShape 7" descr="Small grid"/>
            <p:cNvSpPr>
              <a:spLocks noChangeArrowheads="1"/>
            </p:cNvSpPr>
            <p:nvPr/>
          </p:nvSpPr>
          <p:spPr bwMode="auto">
            <a:xfrm>
              <a:off x="47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05" name="AutoShape 7" descr="Small grid"/>
            <p:cNvSpPr>
              <a:spLocks noChangeArrowheads="1"/>
            </p:cNvSpPr>
            <p:nvPr/>
          </p:nvSpPr>
          <p:spPr bwMode="auto">
            <a:xfrm>
              <a:off x="83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06" name="AutoShape 7" descr="Small grid"/>
            <p:cNvSpPr>
              <a:spLocks noChangeArrowheads="1"/>
            </p:cNvSpPr>
            <p:nvPr/>
          </p:nvSpPr>
          <p:spPr bwMode="auto">
            <a:xfrm>
              <a:off x="1202"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07" name="AutoShape 7" descr="Small grid"/>
            <p:cNvSpPr>
              <a:spLocks noChangeArrowheads="1"/>
            </p:cNvSpPr>
            <p:nvPr/>
          </p:nvSpPr>
          <p:spPr bwMode="auto">
            <a:xfrm>
              <a:off x="1565"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08" name="AutoShape 7" descr="Small grid"/>
            <p:cNvSpPr>
              <a:spLocks noChangeArrowheads="1"/>
            </p:cNvSpPr>
            <p:nvPr/>
          </p:nvSpPr>
          <p:spPr bwMode="auto">
            <a:xfrm>
              <a:off x="1917"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09" name="AutoShape 7" descr="Small grid"/>
            <p:cNvSpPr>
              <a:spLocks noChangeArrowheads="1"/>
            </p:cNvSpPr>
            <p:nvPr/>
          </p:nvSpPr>
          <p:spPr bwMode="auto">
            <a:xfrm>
              <a:off x="2290"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10" name="AutoShape 7" descr="Small grid"/>
            <p:cNvSpPr>
              <a:spLocks noChangeArrowheads="1"/>
            </p:cNvSpPr>
            <p:nvPr/>
          </p:nvSpPr>
          <p:spPr bwMode="auto">
            <a:xfrm>
              <a:off x="2643"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11" name="AutoShape 7" descr="Small grid"/>
            <p:cNvSpPr>
              <a:spLocks noChangeArrowheads="1"/>
            </p:cNvSpPr>
            <p:nvPr/>
          </p:nvSpPr>
          <p:spPr bwMode="auto">
            <a:xfrm>
              <a:off x="301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12" name="AutoShape 7" descr="Small grid"/>
            <p:cNvSpPr>
              <a:spLocks noChangeArrowheads="1"/>
            </p:cNvSpPr>
            <p:nvPr/>
          </p:nvSpPr>
          <p:spPr bwMode="auto">
            <a:xfrm>
              <a:off x="336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grpSp>
      <p:grpSp>
        <p:nvGrpSpPr>
          <p:cNvPr id="7" name="Group 5612"/>
          <p:cNvGrpSpPr>
            <a:grpSpLocks/>
          </p:cNvGrpSpPr>
          <p:nvPr/>
        </p:nvGrpSpPr>
        <p:grpSpPr bwMode="auto">
          <a:xfrm>
            <a:off x="594590" y="2814206"/>
            <a:ext cx="7179733" cy="792163"/>
            <a:chOff x="476" y="2795"/>
            <a:chExt cx="3392" cy="499"/>
          </a:xfrm>
        </p:grpSpPr>
        <p:sp>
          <p:nvSpPr>
            <p:cNvPr id="10295" name="AutoShape 7" descr="Small grid"/>
            <p:cNvSpPr>
              <a:spLocks noChangeArrowheads="1"/>
            </p:cNvSpPr>
            <p:nvPr/>
          </p:nvSpPr>
          <p:spPr bwMode="auto">
            <a:xfrm>
              <a:off x="47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96" name="AutoShape 7" descr="Small grid"/>
            <p:cNvSpPr>
              <a:spLocks noChangeArrowheads="1"/>
            </p:cNvSpPr>
            <p:nvPr/>
          </p:nvSpPr>
          <p:spPr bwMode="auto">
            <a:xfrm>
              <a:off x="83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97" name="AutoShape 7" descr="Small grid"/>
            <p:cNvSpPr>
              <a:spLocks noChangeArrowheads="1"/>
            </p:cNvSpPr>
            <p:nvPr/>
          </p:nvSpPr>
          <p:spPr bwMode="auto">
            <a:xfrm>
              <a:off x="1202"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98" name="AutoShape 7" descr="Small grid"/>
            <p:cNvSpPr>
              <a:spLocks noChangeArrowheads="1"/>
            </p:cNvSpPr>
            <p:nvPr/>
          </p:nvSpPr>
          <p:spPr bwMode="auto">
            <a:xfrm>
              <a:off x="1565"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99" name="AutoShape 7" descr="Small grid"/>
            <p:cNvSpPr>
              <a:spLocks noChangeArrowheads="1"/>
            </p:cNvSpPr>
            <p:nvPr/>
          </p:nvSpPr>
          <p:spPr bwMode="auto">
            <a:xfrm>
              <a:off x="1917"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00" name="AutoShape 7" descr="Small grid"/>
            <p:cNvSpPr>
              <a:spLocks noChangeArrowheads="1"/>
            </p:cNvSpPr>
            <p:nvPr/>
          </p:nvSpPr>
          <p:spPr bwMode="auto">
            <a:xfrm>
              <a:off x="2290"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01" name="AutoShape 7" descr="Small grid"/>
            <p:cNvSpPr>
              <a:spLocks noChangeArrowheads="1"/>
            </p:cNvSpPr>
            <p:nvPr/>
          </p:nvSpPr>
          <p:spPr bwMode="auto">
            <a:xfrm>
              <a:off x="2643"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02" name="AutoShape 7" descr="Small grid"/>
            <p:cNvSpPr>
              <a:spLocks noChangeArrowheads="1"/>
            </p:cNvSpPr>
            <p:nvPr/>
          </p:nvSpPr>
          <p:spPr bwMode="auto">
            <a:xfrm>
              <a:off x="301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303" name="AutoShape 7" descr="Small grid"/>
            <p:cNvSpPr>
              <a:spLocks noChangeArrowheads="1"/>
            </p:cNvSpPr>
            <p:nvPr/>
          </p:nvSpPr>
          <p:spPr bwMode="auto">
            <a:xfrm>
              <a:off x="336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grpSp>
      <p:grpSp>
        <p:nvGrpSpPr>
          <p:cNvPr id="8" name="Group 5612"/>
          <p:cNvGrpSpPr>
            <a:grpSpLocks/>
          </p:cNvGrpSpPr>
          <p:nvPr/>
        </p:nvGrpSpPr>
        <p:grpSpPr bwMode="auto">
          <a:xfrm>
            <a:off x="594590" y="2219326"/>
            <a:ext cx="7179733" cy="792163"/>
            <a:chOff x="476" y="2795"/>
            <a:chExt cx="3392" cy="499"/>
          </a:xfrm>
        </p:grpSpPr>
        <p:sp>
          <p:nvSpPr>
            <p:cNvPr id="10286" name="AutoShape 7" descr="Small grid"/>
            <p:cNvSpPr>
              <a:spLocks noChangeArrowheads="1"/>
            </p:cNvSpPr>
            <p:nvPr/>
          </p:nvSpPr>
          <p:spPr bwMode="auto">
            <a:xfrm>
              <a:off x="47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87" name="AutoShape 7" descr="Small grid"/>
            <p:cNvSpPr>
              <a:spLocks noChangeArrowheads="1"/>
            </p:cNvSpPr>
            <p:nvPr/>
          </p:nvSpPr>
          <p:spPr bwMode="auto">
            <a:xfrm>
              <a:off x="83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88" name="AutoShape 7" descr="Small grid"/>
            <p:cNvSpPr>
              <a:spLocks noChangeArrowheads="1"/>
            </p:cNvSpPr>
            <p:nvPr/>
          </p:nvSpPr>
          <p:spPr bwMode="auto">
            <a:xfrm>
              <a:off x="1202"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89" name="AutoShape 7" descr="Small grid"/>
            <p:cNvSpPr>
              <a:spLocks noChangeArrowheads="1"/>
            </p:cNvSpPr>
            <p:nvPr/>
          </p:nvSpPr>
          <p:spPr bwMode="auto">
            <a:xfrm>
              <a:off x="1565"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90" name="AutoShape 7" descr="Small grid"/>
            <p:cNvSpPr>
              <a:spLocks noChangeArrowheads="1"/>
            </p:cNvSpPr>
            <p:nvPr/>
          </p:nvSpPr>
          <p:spPr bwMode="auto">
            <a:xfrm>
              <a:off x="1917"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91" name="AutoShape 7" descr="Small grid"/>
            <p:cNvSpPr>
              <a:spLocks noChangeArrowheads="1"/>
            </p:cNvSpPr>
            <p:nvPr/>
          </p:nvSpPr>
          <p:spPr bwMode="auto">
            <a:xfrm>
              <a:off x="2290"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92" name="AutoShape 7" descr="Small grid"/>
            <p:cNvSpPr>
              <a:spLocks noChangeArrowheads="1"/>
            </p:cNvSpPr>
            <p:nvPr/>
          </p:nvSpPr>
          <p:spPr bwMode="auto">
            <a:xfrm>
              <a:off x="2643"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93" name="AutoShape 7" descr="Small grid"/>
            <p:cNvSpPr>
              <a:spLocks noChangeArrowheads="1"/>
            </p:cNvSpPr>
            <p:nvPr/>
          </p:nvSpPr>
          <p:spPr bwMode="auto">
            <a:xfrm>
              <a:off x="301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94" name="AutoShape 7" descr="Small grid"/>
            <p:cNvSpPr>
              <a:spLocks noChangeArrowheads="1"/>
            </p:cNvSpPr>
            <p:nvPr/>
          </p:nvSpPr>
          <p:spPr bwMode="auto">
            <a:xfrm>
              <a:off x="336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grpSp>
      <p:grpSp>
        <p:nvGrpSpPr>
          <p:cNvPr id="9" name="Group 5612"/>
          <p:cNvGrpSpPr>
            <a:grpSpLocks/>
          </p:cNvGrpSpPr>
          <p:nvPr/>
        </p:nvGrpSpPr>
        <p:grpSpPr bwMode="auto">
          <a:xfrm>
            <a:off x="594590" y="1630363"/>
            <a:ext cx="7179733" cy="792162"/>
            <a:chOff x="476" y="2795"/>
            <a:chExt cx="3392" cy="499"/>
          </a:xfrm>
        </p:grpSpPr>
        <p:sp>
          <p:nvSpPr>
            <p:cNvPr id="10277" name="AutoShape 7" descr="Small grid"/>
            <p:cNvSpPr>
              <a:spLocks noChangeArrowheads="1"/>
            </p:cNvSpPr>
            <p:nvPr/>
          </p:nvSpPr>
          <p:spPr bwMode="auto">
            <a:xfrm>
              <a:off x="47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78" name="AutoShape 7" descr="Small grid"/>
            <p:cNvSpPr>
              <a:spLocks noChangeArrowheads="1"/>
            </p:cNvSpPr>
            <p:nvPr/>
          </p:nvSpPr>
          <p:spPr bwMode="auto">
            <a:xfrm>
              <a:off x="83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79" name="AutoShape 7" descr="Small grid"/>
            <p:cNvSpPr>
              <a:spLocks noChangeArrowheads="1"/>
            </p:cNvSpPr>
            <p:nvPr/>
          </p:nvSpPr>
          <p:spPr bwMode="auto">
            <a:xfrm>
              <a:off x="1202"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80" name="AutoShape 7" descr="Small grid"/>
            <p:cNvSpPr>
              <a:spLocks noChangeArrowheads="1"/>
            </p:cNvSpPr>
            <p:nvPr/>
          </p:nvSpPr>
          <p:spPr bwMode="auto">
            <a:xfrm>
              <a:off x="1565"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81" name="AutoShape 7" descr="Small grid"/>
            <p:cNvSpPr>
              <a:spLocks noChangeArrowheads="1"/>
            </p:cNvSpPr>
            <p:nvPr/>
          </p:nvSpPr>
          <p:spPr bwMode="auto">
            <a:xfrm>
              <a:off x="1917"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82" name="AutoShape 7" descr="Small grid"/>
            <p:cNvSpPr>
              <a:spLocks noChangeArrowheads="1"/>
            </p:cNvSpPr>
            <p:nvPr/>
          </p:nvSpPr>
          <p:spPr bwMode="auto">
            <a:xfrm>
              <a:off x="2290"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83" name="AutoShape 7" descr="Small grid"/>
            <p:cNvSpPr>
              <a:spLocks noChangeArrowheads="1"/>
            </p:cNvSpPr>
            <p:nvPr/>
          </p:nvSpPr>
          <p:spPr bwMode="auto">
            <a:xfrm>
              <a:off x="2643"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84" name="AutoShape 7" descr="Small grid"/>
            <p:cNvSpPr>
              <a:spLocks noChangeArrowheads="1"/>
            </p:cNvSpPr>
            <p:nvPr/>
          </p:nvSpPr>
          <p:spPr bwMode="auto">
            <a:xfrm>
              <a:off x="301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85" name="AutoShape 7" descr="Small grid"/>
            <p:cNvSpPr>
              <a:spLocks noChangeArrowheads="1"/>
            </p:cNvSpPr>
            <p:nvPr/>
          </p:nvSpPr>
          <p:spPr bwMode="auto">
            <a:xfrm>
              <a:off x="336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grpSp>
      <p:grpSp>
        <p:nvGrpSpPr>
          <p:cNvPr id="10" name="Group 5612"/>
          <p:cNvGrpSpPr>
            <a:grpSpLocks/>
          </p:cNvGrpSpPr>
          <p:nvPr/>
        </p:nvGrpSpPr>
        <p:grpSpPr bwMode="auto">
          <a:xfrm>
            <a:off x="594590" y="1031876"/>
            <a:ext cx="7179733" cy="792163"/>
            <a:chOff x="476" y="2795"/>
            <a:chExt cx="3392" cy="499"/>
          </a:xfrm>
        </p:grpSpPr>
        <p:sp>
          <p:nvSpPr>
            <p:cNvPr id="10268" name="AutoShape 7" descr="Small grid"/>
            <p:cNvSpPr>
              <a:spLocks noChangeArrowheads="1"/>
            </p:cNvSpPr>
            <p:nvPr/>
          </p:nvSpPr>
          <p:spPr bwMode="auto">
            <a:xfrm>
              <a:off x="47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69" name="AutoShape 7" descr="Small grid"/>
            <p:cNvSpPr>
              <a:spLocks noChangeArrowheads="1"/>
            </p:cNvSpPr>
            <p:nvPr/>
          </p:nvSpPr>
          <p:spPr bwMode="auto">
            <a:xfrm>
              <a:off x="83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70" name="AutoShape 7" descr="Small grid"/>
            <p:cNvSpPr>
              <a:spLocks noChangeArrowheads="1"/>
            </p:cNvSpPr>
            <p:nvPr/>
          </p:nvSpPr>
          <p:spPr bwMode="auto">
            <a:xfrm>
              <a:off x="1202"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71" name="AutoShape 7" descr="Small grid"/>
            <p:cNvSpPr>
              <a:spLocks noChangeArrowheads="1"/>
            </p:cNvSpPr>
            <p:nvPr/>
          </p:nvSpPr>
          <p:spPr bwMode="auto">
            <a:xfrm>
              <a:off x="1565"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72" name="AutoShape 7" descr="Small grid"/>
            <p:cNvSpPr>
              <a:spLocks noChangeArrowheads="1"/>
            </p:cNvSpPr>
            <p:nvPr/>
          </p:nvSpPr>
          <p:spPr bwMode="auto">
            <a:xfrm>
              <a:off x="1917"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73" name="AutoShape 7" descr="Small grid"/>
            <p:cNvSpPr>
              <a:spLocks noChangeArrowheads="1"/>
            </p:cNvSpPr>
            <p:nvPr/>
          </p:nvSpPr>
          <p:spPr bwMode="auto">
            <a:xfrm>
              <a:off x="2290"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74" name="AutoShape 7" descr="Small grid"/>
            <p:cNvSpPr>
              <a:spLocks noChangeArrowheads="1"/>
            </p:cNvSpPr>
            <p:nvPr/>
          </p:nvSpPr>
          <p:spPr bwMode="auto">
            <a:xfrm>
              <a:off x="2643"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75" name="AutoShape 7" descr="Small grid"/>
            <p:cNvSpPr>
              <a:spLocks noChangeArrowheads="1"/>
            </p:cNvSpPr>
            <p:nvPr/>
          </p:nvSpPr>
          <p:spPr bwMode="auto">
            <a:xfrm>
              <a:off x="301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76" name="AutoShape 7" descr="Small grid"/>
            <p:cNvSpPr>
              <a:spLocks noChangeArrowheads="1"/>
            </p:cNvSpPr>
            <p:nvPr/>
          </p:nvSpPr>
          <p:spPr bwMode="auto">
            <a:xfrm>
              <a:off x="336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grpSp>
      <p:grpSp>
        <p:nvGrpSpPr>
          <p:cNvPr id="11" name="Group 5612"/>
          <p:cNvGrpSpPr>
            <a:grpSpLocks/>
          </p:cNvGrpSpPr>
          <p:nvPr/>
        </p:nvGrpSpPr>
        <p:grpSpPr bwMode="auto">
          <a:xfrm>
            <a:off x="594590" y="441326"/>
            <a:ext cx="7179733" cy="792163"/>
            <a:chOff x="476" y="2795"/>
            <a:chExt cx="3392" cy="499"/>
          </a:xfrm>
        </p:grpSpPr>
        <p:sp>
          <p:nvSpPr>
            <p:cNvPr id="10259" name="AutoShape 7" descr="Small grid"/>
            <p:cNvSpPr>
              <a:spLocks noChangeArrowheads="1"/>
            </p:cNvSpPr>
            <p:nvPr/>
          </p:nvSpPr>
          <p:spPr bwMode="auto">
            <a:xfrm>
              <a:off x="47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60" name="AutoShape 7" descr="Small grid"/>
            <p:cNvSpPr>
              <a:spLocks noChangeArrowheads="1"/>
            </p:cNvSpPr>
            <p:nvPr/>
          </p:nvSpPr>
          <p:spPr bwMode="auto">
            <a:xfrm>
              <a:off x="83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61" name="AutoShape 7" descr="Small grid"/>
            <p:cNvSpPr>
              <a:spLocks noChangeArrowheads="1"/>
            </p:cNvSpPr>
            <p:nvPr/>
          </p:nvSpPr>
          <p:spPr bwMode="auto">
            <a:xfrm>
              <a:off x="1202"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62" name="AutoShape 7" descr="Small grid"/>
            <p:cNvSpPr>
              <a:spLocks noChangeArrowheads="1"/>
            </p:cNvSpPr>
            <p:nvPr/>
          </p:nvSpPr>
          <p:spPr bwMode="auto">
            <a:xfrm>
              <a:off x="1565"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63" name="AutoShape 7" descr="Small grid"/>
            <p:cNvSpPr>
              <a:spLocks noChangeArrowheads="1"/>
            </p:cNvSpPr>
            <p:nvPr/>
          </p:nvSpPr>
          <p:spPr bwMode="auto">
            <a:xfrm>
              <a:off x="1917"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64" name="AutoShape 7" descr="Small grid"/>
            <p:cNvSpPr>
              <a:spLocks noChangeArrowheads="1"/>
            </p:cNvSpPr>
            <p:nvPr/>
          </p:nvSpPr>
          <p:spPr bwMode="auto">
            <a:xfrm>
              <a:off x="2290"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65" name="AutoShape 7" descr="Small grid"/>
            <p:cNvSpPr>
              <a:spLocks noChangeArrowheads="1"/>
            </p:cNvSpPr>
            <p:nvPr/>
          </p:nvSpPr>
          <p:spPr bwMode="auto">
            <a:xfrm>
              <a:off x="2643"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66" name="AutoShape 7" descr="Small grid"/>
            <p:cNvSpPr>
              <a:spLocks noChangeArrowheads="1"/>
            </p:cNvSpPr>
            <p:nvPr/>
          </p:nvSpPr>
          <p:spPr bwMode="auto">
            <a:xfrm>
              <a:off x="3016"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sp>
          <p:nvSpPr>
            <p:cNvPr id="10267" name="AutoShape 7" descr="Small grid"/>
            <p:cNvSpPr>
              <a:spLocks noChangeArrowheads="1"/>
            </p:cNvSpPr>
            <p:nvPr/>
          </p:nvSpPr>
          <p:spPr bwMode="auto">
            <a:xfrm>
              <a:off x="3369" y="2795"/>
              <a:ext cx="499" cy="499"/>
            </a:xfrm>
            <a:prstGeom prst="cube">
              <a:avLst>
                <a:gd name="adj" fmla="val 25000"/>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altLang="zh-CN">
                <a:latin typeface="Tahoma" pitchFamily="34" charset="0"/>
                <a:ea typeface="SimSun" pitchFamily="2" charset="-122"/>
              </a:endParaRPr>
            </a:p>
          </p:txBody>
        </p:sp>
      </p:grpSp>
      <p:sp>
        <p:nvSpPr>
          <p:cNvPr id="115" name="TextBox 114"/>
          <p:cNvSpPr txBox="1">
            <a:spLocks noChangeArrowheads="1"/>
          </p:cNvSpPr>
          <p:nvPr/>
        </p:nvSpPr>
        <p:spPr bwMode="auto">
          <a:xfrm>
            <a:off x="7960785" y="1419225"/>
            <a:ext cx="3295649" cy="369332"/>
          </a:xfrm>
          <a:prstGeom prst="rect">
            <a:avLst/>
          </a:prstGeom>
          <a:noFill/>
          <a:ln w="9525">
            <a:noFill/>
            <a:miter lim="800000"/>
            <a:headEnd/>
            <a:tailEnd/>
          </a:ln>
        </p:spPr>
        <p:txBody>
          <a:bodyPr>
            <a:spAutoFit/>
          </a:bodyPr>
          <a:lstStyle/>
          <a:p>
            <a:pPr eaLnBrk="1" hangingPunct="1"/>
            <a:r>
              <a:rPr lang="en-US" altLang="en-US" b="1"/>
              <a:t>Có mấy chục nghìn?</a:t>
            </a:r>
          </a:p>
        </p:txBody>
      </p:sp>
      <p:sp>
        <p:nvSpPr>
          <p:cNvPr id="116" name="TextBox 115"/>
          <p:cNvSpPr txBox="1">
            <a:spLocks noChangeArrowheads="1"/>
          </p:cNvSpPr>
          <p:nvPr/>
        </p:nvSpPr>
        <p:spPr bwMode="auto">
          <a:xfrm>
            <a:off x="8075854" y="1350059"/>
            <a:ext cx="3295651" cy="954107"/>
          </a:xfrm>
          <a:prstGeom prst="rect">
            <a:avLst/>
          </a:prstGeom>
          <a:solidFill>
            <a:srgbClr val="FFCC99"/>
          </a:solidFill>
          <a:ln w="9525">
            <a:noFill/>
            <a:miter lim="800000"/>
            <a:headEnd/>
            <a:tailEnd/>
          </a:ln>
        </p:spPr>
        <p:txBody>
          <a:bodyPr>
            <a:spAutoFit/>
          </a:bodyPr>
          <a:lstStyle/>
          <a:p>
            <a:pPr eaLnBrk="1" hangingPunct="1"/>
            <a:endParaRPr lang="en-US" altLang="en-US" sz="2800" b="1" dirty="0"/>
          </a:p>
          <a:p>
            <a:pPr eaLnBrk="1" hangingPunct="1"/>
            <a:r>
              <a:rPr lang="en-US" altLang="en-US" sz="2800" b="1" dirty="0"/>
              <a:t>10 </a:t>
            </a:r>
            <a:r>
              <a:rPr lang="en-US" altLang="en-US" sz="2800" b="1" dirty="0" err="1"/>
              <a:t>chục</a:t>
            </a:r>
            <a:r>
              <a:rPr lang="en-US" altLang="en-US" sz="2800" b="1" dirty="0"/>
              <a:t> </a:t>
            </a:r>
            <a:r>
              <a:rPr lang="en-US" altLang="en-US" sz="2800" b="1" dirty="0" err="1"/>
              <a:t>nghìn</a:t>
            </a:r>
            <a:endParaRPr lang="en-US" altLang="en-US" sz="2800" b="1" dirty="0"/>
          </a:p>
        </p:txBody>
      </p:sp>
      <p:sp>
        <p:nvSpPr>
          <p:cNvPr id="117" name="Rectangle 116"/>
          <p:cNvSpPr>
            <a:spLocks noChangeArrowheads="1"/>
          </p:cNvSpPr>
          <p:nvPr/>
        </p:nvSpPr>
        <p:spPr bwMode="auto">
          <a:xfrm>
            <a:off x="8281555" y="2679556"/>
            <a:ext cx="2646045" cy="523220"/>
          </a:xfrm>
          <a:prstGeom prst="rect">
            <a:avLst/>
          </a:prstGeom>
          <a:noFill/>
          <a:ln w="9525">
            <a:noFill/>
            <a:miter lim="800000"/>
            <a:headEnd/>
            <a:tailEnd/>
          </a:ln>
        </p:spPr>
        <p:txBody>
          <a:bodyPr wrap="none">
            <a:spAutoFit/>
          </a:bodyPr>
          <a:lstStyle/>
          <a:p>
            <a:pPr algn="just" eaLnBrk="1" hangingPunct="1"/>
            <a:r>
              <a:rPr lang="en-US" altLang="zh-CN" sz="2800" b="1" dirty="0" err="1">
                <a:ea typeface="SimSun" pitchFamily="2" charset="-122"/>
              </a:rPr>
              <a:t>Viết</a:t>
            </a:r>
            <a:r>
              <a:rPr lang="en-US" altLang="zh-CN" sz="2800" b="1" dirty="0">
                <a:ea typeface="SimSun" pitchFamily="2" charset="-122"/>
              </a:rPr>
              <a:t> </a:t>
            </a:r>
            <a:r>
              <a:rPr lang="en-US" altLang="zh-CN" sz="2800" b="1" dirty="0" err="1">
                <a:ea typeface="SimSun" pitchFamily="2" charset="-122"/>
              </a:rPr>
              <a:t>số</a:t>
            </a:r>
            <a:r>
              <a:rPr lang="en-US" altLang="zh-CN" sz="2800" b="1" dirty="0">
                <a:ea typeface="SimSun" pitchFamily="2" charset="-122"/>
              </a:rPr>
              <a:t> : </a:t>
            </a:r>
            <a:r>
              <a:rPr lang="en-US" altLang="zh-CN" sz="2800" b="1" dirty="0">
                <a:solidFill>
                  <a:srgbClr val="C00000"/>
                </a:solidFill>
                <a:ea typeface="SimSun" pitchFamily="2" charset="-122"/>
              </a:rPr>
              <a:t>100 000</a:t>
            </a:r>
          </a:p>
        </p:txBody>
      </p:sp>
      <p:sp>
        <p:nvSpPr>
          <p:cNvPr id="118" name="TextBox 117"/>
          <p:cNvSpPr txBox="1">
            <a:spLocks noChangeArrowheads="1"/>
          </p:cNvSpPr>
          <p:nvPr/>
        </p:nvSpPr>
        <p:spPr bwMode="auto">
          <a:xfrm>
            <a:off x="8075854" y="509588"/>
            <a:ext cx="3752849" cy="523220"/>
          </a:xfrm>
          <a:prstGeom prst="rect">
            <a:avLst/>
          </a:prstGeom>
          <a:noFill/>
          <a:ln w="9525">
            <a:noFill/>
            <a:miter lim="800000"/>
            <a:headEnd/>
            <a:tailEnd/>
          </a:ln>
        </p:spPr>
        <p:txBody>
          <a:bodyPr>
            <a:spAutoFit/>
          </a:bodyPr>
          <a:lstStyle/>
          <a:p>
            <a:pPr eaLnBrk="1" hangingPunct="1"/>
            <a:r>
              <a:rPr lang="en-US" altLang="en-US" sz="2800" b="1" dirty="0">
                <a:solidFill>
                  <a:srgbClr val="0070C0"/>
                </a:solidFill>
              </a:rPr>
              <a:t>b) </a:t>
            </a:r>
            <a:r>
              <a:rPr lang="en-US" altLang="en-US" sz="2800" b="1" dirty="0" err="1">
                <a:solidFill>
                  <a:srgbClr val="0070C0"/>
                </a:solidFill>
              </a:rPr>
              <a:t>Hàng</a:t>
            </a:r>
            <a:r>
              <a:rPr lang="en-US" altLang="en-US" sz="2800" b="1" dirty="0">
                <a:solidFill>
                  <a:srgbClr val="0070C0"/>
                </a:solidFill>
              </a:rPr>
              <a:t> </a:t>
            </a:r>
            <a:r>
              <a:rPr lang="en-US" altLang="en-US" sz="2800" b="1" dirty="0" err="1">
                <a:solidFill>
                  <a:srgbClr val="0070C0"/>
                </a:solidFill>
              </a:rPr>
              <a:t>trăm</a:t>
            </a:r>
            <a:r>
              <a:rPr lang="en-US" altLang="en-US" sz="2800" b="1" dirty="0">
                <a:solidFill>
                  <a:srgbClr val="0070C0"/>
                </a:solidFill>
              </a:rPr>
              <a:t> </a:t>
            </a:r>
            <a:r>
              <a:rPr lang="en-US" altLang="en-US" sz="2800" b="1" dirty="0" err="1">
                <a:solidFill>
                  <a:srgbClr val="0070C0"/>
                </a:solidFill>
              </a:rPr>
              <a:t>nghìn</a:t>
            </a:r>
            <a:endParaRPr lang="en-US" altLang="en-US" sz="2800" b="1" dirty="0">
              <a:solidFill>
                <a:srgbClr val="0070C0"/>
              </a:solidFill>
            </a:endParaRPr>
          </a:p>
        </p:txBody>
      </p:sp>
      <p:sp>
        <p:nvSpPr>
          <p:cNvPr id="119" name="TextBox 118"/>
          <p:cNvSpPr txBox="1">
            <a:spLocks noChangeArrowheads="1"/>
          </p:cNvSpPr>
          <p:nvPr/>
        </p:nvSpPr>
        <p:spPr bwMode="auto">
          <a:xfrm>
            <a:off x="8075854" y="1395794"/>
            <a:ext cx="3295651" cy="954107"/>
          </a:xfrm>
          <a:prstGeom prst="rect">
            <a:avLst/>
          </a:prstGeom>
          <a:solidFill>
            <a:srgbClr val="FFCC99"/>
          </a:solidFill>
          <a:ln w="9525">
            <a:noFill/>
            <a:miter lim="800000"/>
            <a:headEnd/>
            <a:tailEnd/>
          </a:ln>
        </p:spPr>
        <p:txBody>
          <a:bodyPr>
            <a:spAutoFit/>
          </a:bodyPr>
          <a:lstStyle/>
          <a:p>
            <a:pPr eaLnBrk="1" hangingPunct="1"/>
            <a:r>
              <a:rPr lang="en-US" altLang="en-US" sz="2800" b="1" dirty="0"/>
              <a:t>10 </a:t>
            </a:r>
            <a:r>
              <a:rPr lang="en-US" altLang="en-US" sz="2800" b="1" dirty="0" err="1"/>
              <a:t>chục</a:t>
            </a:r>
            <a:r>
              <a:rPr lang="en-US" altLang="en-US" sz="2800" b="1" dirty="0"/>
              <a:t> </a:t>
            </a:r>
            <a:r>
              <a:rPr lang="en-US" altLang="en-US" sz="2800" b="1" dirty="0" err="1"/>
              <a:t>nghìn</a:t>
            </a:r>
            <a:r>
              <a:rPr lang="en-US" altLang="en-US" sz="2800" b="1" dirty="0"/>
              <a:t> = </a:t>
            </a:r>
            <a:r>
              <a:rPr lang="en-US" altLang="en-US" sz="2800" b="1" dirty="0" smtClean="0"/>
              <a:t>1trăm </a:t>
            </a:r>
            <a:r>
              <a:rPr lang="en-US" altLang="en-US" sz="2800" b="1" dirty="0" err="1"/>
              <a:t>nghìn</a:t>
            </a:r>
            <a:endParaRPr lang="en-US" alt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in)">
                                      <p:cBhvr>
                                        <p:cTn id="47" dur="2000"/>
                                        <p:tgtEl>
                                          <p:spTgt spid="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ntr" presetSubtype="16"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ircle(in)">
                                      <p:cBhvr>
                                        <p:cTn id="52" dur="2000"/>
                                        <p:tgtEl>
                                          <p:spTgt spid="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6" presetClass="entr" presetSubtype="16"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2000"/>
                                        <p:tgtEl>
                                          <p:spTgt spid="1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6"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2000"/>
                                        <p:tgtEl>
                                          <p:spTgt spid="1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15"/>
                                        </p:tgtEl>
                                        <p:attrNameLst>
                                          <p:attrName>style.visibility</p:attrName>
                                        </p:attrNameLst>
                                      </p:cBhvr>
                                      <p:to>
                                        <p:strVal val="visible"/>
                                      </p:to>
                                    </p:set>
                                    <p:animEffect transition="in" filter="fade">
                                      <p:cBhvr>
                                        <p:cTn id="67" dur="1000"/>
                                        <p:tgtEl>
                                          <p:spTgt spid="115"/>
                                        </p:tgtEl>
                                      </p:cBhvr>
                                    </p:animEffect>
                                    <p:anim calcmode="lin" valueType="num">
                                      <p:cBhvr>
                                        <p:cTn id="68" dur="1000" fill="hold"/>
                                        <p:tgtEl>
                                          <p:spTgt spid="115"/>
                                        </p:tgtEl>
                                        <p:attrNameLst>
                                          <p:attrName>ppt_x</p:attrName>
                                        </p:attrNameLst>
                                      </p:cBhvr>
                                      <p:tavLst>
                                        <p:tav tm="0">
                                          <p:val>
                                            <p:strVal val="#ppt_x"/>
                                          </p:val>
                                        </p:tav>
                                        <p:tav tm="100000">
                                          <p:val>
                                            <p:strVal val="#ppt_x"/>
                                          </p:val>
                                        </p:tav>
                                      </p:tavLst>
                                    </p:anim>
                                    <p:anim calcmode="lin" valueType="num">
                                      <p:cBhvr>
                                        <p:cTn id="69"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16"/>
                                        </p:tgtEl>
                                        <p:attrNameLst>
                                          <p:attrName>style.visibility</p:attrName>
                                        </p:attrNameLst>
                                      </p:cBhvr>
                                      <p:to>
                                        <p:strVal val="visible"/>
                                      </p:to>
                                    </p:set>
                                    <p:animEffect transition="in" filter="fade">
                                      <p:cBhvr>
                                        <p:cTn id="74" dur="1000"/>
                                        <p:tgtEl>
                                          <p:spTgt spid="116"/>
                                        </p:tgtEl>
                                      </p:cBhvr>
                                    </p:animEffect>
                                    <p:anim calcmode="lin" valueType="num">
                                      <p:cBhvr>
                                        <p:cTn id="75" dur="1000" fill="hold"/>
                                        <p:tgtEl>
                                          <p:spTgt spid="116"/>
                                        </p:tgtEl>
                                        <p:attrNameLst>
                                          <p:attrName>ppt_x</p:attrName>
                                        </p:attrNameLst>
                                      </p:cBhvr>
                                      <p:tavLst>
                                        <p:tav tm="0">
                                          <p:val>
                                            <p:strVal val="#ppt_x"/>
                                          </p:val>
                                        </p:tav>
                                        <p:tav tm="100000">
                                          <p:val>
                                            <p:strVal val="#ppt_x"/>
                                          </p:val>
                                        </p:tav>
                                      </p:tavLst>
                                    </p:anim>
                                    <p:anim calcmode="lin" valueType="num">
                                      <p:cBhvr>
                                        <p:cTn id="76"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19"/>
                                        </p:tgtEl>
                                        <p:attrNameLst>
                                          <p:attrName>style.visibility</p:attrName>
                                        </p:attrNameLst>
                                      </p:cBhvr>
                                      <p:to>
                                        <p:strVal val="visible"/>
                                      </p:to>
                                    </p:set>
                                    <p:animEffect transition="in" filter="fade">
                                      <p:cBhvr>
                                        <p:cTn id="81" dur="1000"/>
                                        <p:tgtEl>
                                          <p:spTgt spid="119"/>
                                        </p:tgtEl>
                                      </p:cBhvr>
                                    </p:animEffect>
                                    <p:anim calcmode="lin" valueType="num">
                                      <p:cBhvr>
                                        <p:cTn id="82" dur="1000" fill="hold"/>
                                        <p:tgtEl>
                                          <p:spTgt spid="119"/>
                                        </p:tgtEl>
                                        <p:attrNameLst>
                                          <p:attrName>ppt_x</p:attrName>
                                        </p:attrNameLst>
                                      </p:cBhvr>
                                      <p:tavLst>
                                        <p:tav tm="0">
                                          <p:val>
                                            <p:strVal val="#ppt_x"/>
                                          </p:val>
                                        </p:tav>
                                        <p:tav tm="100000">
                                          <p:val>
                                            <p:strVal val="#ppt_x"/>
                                          </p:val>
                                        </p:tav>
                                      </p:tavLst>
                                    </p:anim>
                                    <p:anim calcmode="lin" valueType="num">
                                      <p:cBhvr>
                                        <p:cTn id="83"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6" presetClass="entr" presetSubtype="16" fill="hold" grpId="0" nodeType="clickEffect">
                                  <p:stCondLst>
                                    <p:cond delay="0"/>
                                  </p:stCondLst>
                                  <p:childTnLst>
                                    <p:set>
                                      <p:cBhvr>
                                        <p:cTn id="87" dur="1" fill="hold">
                                          <p:stCondLst>
                                            <p:cond delay="0"/>
                                          </p:stCondLst>
                                        </p:cTn>
                                        <p:tgtEl>
                                          <p:spTgt spid="117"/>
                                        </p:tgtEl>
                                        <p:attrNameLst>
                                          <p:attrName>style.visibility</p:attrName>
                                        </p:attrNameLst>
                                      </p:cBhvr>
                                      <p:to>
                                        <p:strVal val="visible"/>
                                      </p:to>
                                    </p:set>
                                    <p:animEffect transition="in" filter="circle(in)">
                                      <p:cBhvr>
                                        <p:cTn id="88" dur="2000"/>
                                        <p:tgtEl>
                                          <p:spTgt spid="117"/>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118"/>
                                        </p:tgtEl>
                                        <p:attrNameLst>
                                          <p:attrName>style.visibility</p:attrName>
                                        </p:attrNameLst>
                                      </p:cBhvr>
                                      <p:to>
                                        <p:strVal val="visible"/>
                                      </p:to>
                                    </p:set>
                                    <p:animEffect transition="in" filter="circle(in)">
                                      <p:cBhvr>
                                        <p:cTn id="93"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15" grpId="0"/>
      <p:bldP spid="116" grpId="0" animBg="1"/>
      <p:bldP spid="117" grpId="0"/>
      <p:bldP spid="118" grpId="0"/>
      <p:bldP spid="1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0F1A39BF-BCE9-4C10-BFBB-F9919725A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0" y="-95250"/>
            <a:ext cx="1237881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8">
            <a:extLst>
              <a:ext uri="{FF2B5EF4-FFF2-40B4-BE49-F238E27FC236}">
                <a16:creationId xmlns:a16="http://schemas.microsoft.com/office/drawing/2014/main" id="{16F4AA98-77FF-44B9-89CA-2EF863BF5404}"/>
              </a:ext>
            </a:extLst>
          </p:cNvPr>
          <p:cNvSpPr txBox="1">
            <a:spLocks noChangeArrowheads="1"/>
          </p:cNvSpPr>
          <p:nvPr/>
        </p:nvSpPr>
        <p:spPr bwMode="auto">
          <a:xfrm>
            <a:off x="3320154" y="457201"/>
            <a:ext cx="5664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b="1" dirty="0" err="1">
                <a:solidFill>
                  <a:prstClr val="white"/>
                </a:solidFill>
                <a:latin typeface="HP001 4 hàng"/>
                <a:cs typeface="Arial" panose="020B0604020202020204" pitchFamily="34" charset="0"/>
              </a:rPr>
              <a:t>Thứ</a:t>
            </a:r>
            <a:r>
              <a:rPr lang="en-US" altLang="en-US" b="1" dirty="0">
                <a:solidFill>
                  <a:prstClr val="white"/>
                </a:solidFill>
                <a:latin typeface="HP001 4 hàng"/>
                <a:cs typeface="Arial" panose="020B0604020202020204" pitchFamily="34" charset="0"/>
              </a:rPr>
              <a:t> </a:t>
            </a:r>
            <a:r>
              <a:rPr lang="en-US" altLang="en-US" b="1" dirty="0" err="1" smtClean="0">
                <a:solidFill>
                  <a:prstClr val="white"/>
                </a:solidFill>
                <a:latin typeface="HP001 4 hàng"/>
                <a:cs typeface="Arial" panose="020B0604020202020204" pitchFamily="34" charset="0"/>
              </a:rPr>
              <a:t>hai</a:t>
            </a:r>
            <a:r>
              <a:rPr lang="en-US" altLang="en-US" b="1" dirty="0" smtClean="0">
                <a:solidFill>
                  <a:prstClr val="white"/>
                </a:solidFill>
                <a:latin typeface="HP001 4 hàng"/>
                <a:cs typeface="Arial" panose="020B0604020202020204" pitchFamily="34" charset="0"/>
              </a:rPr>
              <a:t> </a:t>
            </a:r>
            <a:r>
              <a:rPr lang="en-US" altLang="en-US" b="1" dirty="0" err="1">
                <a:solidFill>
                  <a:prstClr val="white"/>
                </a:solidFill>
                <a:latin typeface="HP001 4 hàng"/>
                <a:cs typeface="Arial" panose="020B0604020202020204" pitchFamily="34" charset="0"/>
              </a:rPr>
              <a:t>ngày</a:t>
            </a:r>
            <a:r>
              <a:rPr lang="en-US" altLang="en-US" b="1" dirty="0">
                <a:solidFill>
                  <a:prstClr val="white"/>
                </a:solidFill>
                <a:latin typeface="HP001 4 hàng"/>
                <a:cs typeface="Arial" panose="020B0604020202020204" pitchFamily="34" charset="0"/>
              </a:rPr>
              <a:t> </a:t>
            </a:r>
            <a:r>
              <a:rPr lang="en-US" altLang="en-US" b="1" dirty="0" smtClean="0">
                <a:solidFill>
                  <a:prstClr val="white"/>
                </a:solidFill>
                <a:latin typeface="HP001 4 hàng"/>
                <a:cs typeface="Arial" panose="020B0604020202020204" pitchFamily="34" charset="0"/>
              </a:rPr>
              <a:t>13 </a:t>
            </a:r>
            <a:r>
              <a:rPr lang="en-US" altLang="en-US" b="1" dirty="0">
                <a:solidFill>
                  <a:prstClr val="white"/>
                </a:solidFill>
                <a:latin typeface="HP001 4 hàng"/>
                <a:cs typeface="Arial" panose="020B0604020202020204" pitchFamily="34" charset="0"/>
              </a:rPr>
              <a:t>- 9 - 2021</a:t>
            </a:r>
          </a:p>
        </p:txBody>
      </p:sp>
      <p:sp>
        <p:nvSpPr>
          <p:cNvPr id="7" name="Text Box 58">
            <a:extLst>
              <a:ext uri="{FF2B5EF4-FFF2-40B4-BE49-F238E27FC236}">
                <a16:creationId xmlns:a16="http://schemas.microsoft.com/office/drawing/2014/main" id="{C309D1E9-B030-456F-BA1F-F72A8CFE11FB}"/>
              </a:ext>
            </a:extLst>
          </p:cNvPr>
          <p:cNvSpPr txBox="1">
            <a:spLocks noChangeArrowheads="1"/>
          </p:cNvSpPr>
          <p:nvPr/>
        </p:nvSpPr>
        <p:spPr bwMode="auto">
          <a:xfrm>
            <a:off x="1524000" y="1053196"/>
            <a:ext cx="8458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b="1" dirty="0" err="1">
                <a:solidFill>
                  <a:prstClr val="white"/>
                </a:solidFill>
                <a:latin typeface="HP001 4 hàng"/>
                <a:cs typeface="Arial" panose="020B0604020202020204" pitchFamily="34" charset="0"/>
              </a:rPr>
              <a:t>Tập</a:t>
            </a:r>
            <a:r>
              <a:rPr lang="en-US" altLang="en-US" b="1" dirty="0">
                <a:solidFill>
                  <a:prstClr val="white"/>
                </a:solidFill>
                <a:latin typeface="HP001 4 hàng"/>
                <a:cs typeface="Arial" panose="020B0604020202020204" pitchFamily="34" charset="0"/>
              </a:rPr>
              <a:t> </a:t>
            </a:r>
            <a:r>
              <a:rPr lang="vi-VN" altLang="en-US" b="1" dirty="0" smtClean="0">
                <a:solidFill>
                  <a:prstClr val="white"/>
                </a:solidFill>
                <a:latin typeface="HP001 4 hàng"/>
                <a:cs typeface="Arial" panose="020B0604020202020204" pitchFamily="34" charset="0"/>
              </a:rPr>
              <a:t>đọc</a:t>
            </a:r>
            <a:endParaRPr lang="en-US" altLang="en-US" b="1" dirty="0">
              <a:solidFill>
                <a:prstClr val="white"/>
              </a:solidFill>
              <a:latin typeface="HP001 4 hàng"/>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09600" y="481013"/>
            <a:ext cx="10871200" cy="461962"/>
          </a:xfrm>
          <a:prstGeom prst="rect">
            <a:avLst/>
          </a:prstGeom>
          <a:solidFill>
            <a:srgbClr val="FFC000"/>
          </a:solidFill>
          <a:ln w="9525">
            <a:noFill/>
            <a:miter lim="800000"/>
            <a:headEnd/>
            <a:tailEnd/>
          </a:ln>
        </p:spPr>
        <p:txBody>
          <a:bodyPr/>
          <a:lstStyle/>
          <a:p>
            <a:pPr algn="ctr" eaLnBrk="1" hangingPunct="1"/>
            <a:endParaRPr lang="en-US" altLang="zh-CN">
              <a:ea typeface="SimSun" pitchFamily="2" charset="-122"/>
            </a:endParaRPr>
          </a:p>
        </p:txBody>
      </p:sp>
      <p:graphicFrame>
        <p:nvGraphicFramePr>
          <p:cNvPr id="37" name="Group 80"/>
          <p:cNvGraphicFramePr/>
          <p:nvPr/>
        </p:nvGraphicFramePr>
        <p:xfrm>
          <a:off x="812801" y="1460500"/>
          <a:ext cx="10667999" cy="3340100"/>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19304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3999">
                  <a:extLst>
                    <a:ext uri="{9D8B030D-6E8A-4147-A177-3AD203B41FA5}">
                      <a16:colId xmlns:a16="http://schemas.microsoft.com/office/drawing/2014/main" val="20005"/>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200" b="1" i="0" u="none" strike="noStrike" cap="none" normalizeH="0" baseline="0" dirty="0" err="1" smtClean="0">
                          <a:ln>
                            <a:noFill/>
                          </a:ln>
                          <a:solidFill>
                            <a:srgbClr val="000066"/>
                          </a:solidFill>
                          <a:effectLst/>
                          <a:latin typeface="+mn-lt"/>
                        </a:rPr>
                        <a:t>Trăm</a:t>
                      </a:r>
                      <a:r>
                        <a:rPr kumimoji="0" lang="en-US" sz="2200" b="1" i="0" u="none" strike="noStrike" cap="none" normalizeH="0" baseline="0" dirty="0" smtClean="0">
                          <a:ln>
                            <a:noFill/>
                          </a:ln>
                          <a:solidFill>
                            <a:srgbClr val="000066"/>
                          </a:solidFill>
                          <a:effectLst/>
                          <a:latin typeface="+mn-lt"/>
                        </a:rPr>
                        <a:t> </a:t>
                      </a:r>
                      <a:r>
                        <a:rPr kumimoji="0" lang="en-US" sz="2200" b="1" i="0" u="none" strike="noStrike" cap="none" normalizeH="0" baseline="0" dirty="0" err="1" smtClean="0">
                          <a:ln>
                            <a:noFill/>
                          </a:ln>
                          <a:solidFill>
                            <a:srgbClr val="000066"/>
                          </a:solidFill>
                          <a:effectLst/>
                          <a:latin typeface="+mn-lt"/>
                        </a:rPr>
                        <a:t>nghìn</a:t>
                      </a:r>
                      <a:endParaRPr kumimoji="0" lang="en-US" sz="2200" b="1" i="0" u="none" strike="noStrike" cap="none" normalizeH="0" baseline="0" dirty="0" smtClean="0">
                        <a:ln>
                          <a:noFill/>
                        </a:ln>
                        <a:solidFill>
                          <a:srgbClr val="000066"/>
                        </a:solidFill>
                        <a:effectLst/>
                        <a:latin typeface="+mn-lt"/>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200" b="1" i="0" u="none" strike="noStrike" cap="none" normalizeH="0" baseline="0" smtClean="0">
                          <a:ln>
                            <a:noFill/>
                          </a:ln>
                          <a:solidFill>
                            <a:srgbClr val="000066"/>
                          </a:solidFill>
                          <a:effectLst/>
                          <a:latin typeface="+mn-lt"/>
                        </a:rPr>
                        <a:t>Chục nghìn</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200" b="1" i="0" u="none" strike="noStrike" cap="none" normalizeH="0" baseline="0" smtClean="0">
                          <a:ln>
                            <a:noFill/>
                          </a:ln>
                          <a:solidFill>
                            <a:srgbClr val="000066"/>
                          </a:solidFill>
                          <a:effectLst/>
                          <a:latin typeface="+mn-lt"/>
                        </a:rPr>
                        <a:t>Nghìn</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200" b="1" i="0" u="none" strike="noStrike" cap="none" normalizeH="0" baseline="0" smtClean="0">
                          <a:ln>
                            <a:noFill/>
                          </a:ln>
                          <a:solidFill>
                            <a:srgbClr val="000066"/>
                          </a:solidFill>
                          <a:effectLst/>
                          <a:latin typeface="+mn-lt"/>
                        </a:rPr>
                        <a:t>Trăm </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200" b="1" i="0" u="none" strike="noStrike" cap="none" normalizeH="0" baseline="0" smtClean="0">
                          <a:ln>
                            <a:noFill/>
                          </a:ln>
                          <a:solidFill>
                            <a:srgbClr val="000066"/>
                          </a:solidFill>
                          <a:effectLst/>
                          <a:latin typeface="+mn-lt"/>
                        </a:rPr>
                        <a:t>Chục </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200" b="1" i="0" u="none" strike="noStrike" cap="none" normalizeH="0" baseline="0" smtClean="0">
                          <a:ln>
                            <a:noFill/>
                          </a:ln>
                          <a:solidFill>
                            <a:srgbClr val="000066"/>
                          </a:solidFill>
                          <a:effectLst/>
                          <a:latin typeface="+mn-lt"/>
                        </a:rPr>
                        <a:t>Đơn vị</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733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rgbClr val="000066"/>
                        </a:solidFill>
                        <a:effectLst/>
                        <a:latin typeface="+mn-lt"/>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rgbClr val="000066"/>
                        </a:solidFill>
                        <a:effectLst/>
                        <a:latin typeface="+mn-lt"/>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rgbClr val="000066"/>
                        </a:solidFill>
                        <a:effectLst/>
                        <a:latin typeface="+mn-lt"/>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rgbClr val="000066"/>
                        </a:solidFill>
                        <a:effectLst/>
                        <a:latin typeface="+mn-lt"/>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dirty="0" smtClean="0">
                        <a:ln>
                          <a:noFill/>
                        </a:ln>
                        <a:solidFill>
                          <a:srgbClr val="000066"/>
                        </a:solidFill>
                        <a:effectLst/>
                        <a:latin typeface="+mn-lt"/>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dirty="0" smtClean="0">
                        <a:ln>
                          <a:noFill/>
                        </a:ln>
                        <a:solidFill>
                          <a:srgbClr val="000066"/>
                        </a:solidFill>
                        <a:effectLst/>
                        <a:latin typeface="+mn-lt"/>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rgbClr val="000066"/>
                        </a:solidFill>
                        <a:effectLst/>
                        <a:latin typeface="+mn-lt"/>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rgbClr val="000066"/>
                        </a:solidFill>
                        <a:effectLst/>
                        <a:latin typeface="+mn-lt"/>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rgbClr val="000066"/>
                        </a:solidFill>
                        <a:effectLst/>
                        <a:latin typeface="+mn-lt"/>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rgbClr val="000066"/>
                        </a:solidFill>
                        <a:effectLst/>
                        <a:latin typeface="+mn-lt"/>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rgbClr val="000066"/>
                        </a:solidFill>
                        <a:effectLst/>
                        <a:latin typeface="+mn-lt"/>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dirty="0" smtClean="0">
                        <a:ln>
                          <a:noFill/>
                        </a:ln>
                        <a:solidFill>
                          <a:srgbClr val="000066"/>
                        </a:solidFill>
                        <a:effectLst/>
                        <a:latin typeface="+mn-lt"/>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8" name="Oval 45"/>
          <p:cNvSpPr>
            <a:spLocks noChangeArrowheads="1"/>
          </p:cNvSpPr>
          <p:nvPr/>
        </p:nvSpPr>
        <p:spPr bwMode="auto">
          <a:xfrm>
            <a:off x="10160000" y="2382982"/>
            <a:ext cx="826655" cy="360218"/>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dirty="0">
                <a:ea typeface="SimSun" pitchFamily="2" charset="-122"/>
              </a:rPr>
              <a:t>1</a:t>
            </a:r>
            <a:endParaRPr lang="en-US" altLang="zh-CN" dirty="0">
              <a:ea typeface="SimSun" pitchFamily="2" charset="-122"/>
              <a:cs typeface="Arial" charset="0"/>
            </a:endParaRPr>
          </a:p>
        </p:txBody>
      </p:sp>
      <p:sp>
        <p:nvSpPr>
          <p:cNvPr id="39" name="Oval 46"/>
          <p:cNvSpPr>
            <a:spLocks noChangeArrowheads="1"/>
          </p:cNvSpPr>
          <p:nvPr/>
        </p:nvSpPr>
        <p:spPr bwMode="auto">
          <a:xfrm>
            <a:off x="10160000" y="3165772"/>
            <a:ext cx="826655" cy="360218"/>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a:ea typeface="SimSun" pitchFamily="2" charset="-122"/>
              </a:rPr>
              <a:t>1</a:t>
            </a:r>
            <a:endParaRPr lang="en-US" altLang="zh-CN">
              <a:ea typeface="SimSun" pitchFamily="2" charset="-122"/>
              <a:cs typeface="Arial" charset="0"/>
            </a:endParaRPr>
          </a:p>
        </p:txBody>
      </p:sp>
      <p:sp>
        <p:nvSpPr>
          <p:cNvPr id="40" name="Oval 47"/>
          <p:cNvSpPr>
            <a:spLocks noChangeArrowheads="1"/>
          </p:cNvSpPr>
          <p:nvPr/>
        </p:nvSpPr>
        <p:spPr bwMode="auto">
          <a:xfrm>
            <a:off x="10160000" y="3588332"/>
            <a:ext cx="826655" cy="360218"/>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a:ea typeface="SimSun" pitchFamily="2" charset="-122"/>
              </a:rPr>
              <a:t>1</a:t>
            </a:r>
            <a:endParaRPr lang="en-US" altLang="zh-CN">
              <a:ea typeface="SimSun" pitchFamily="2" charset="-122"/>
              <a:cs typeface="Arial" charset="0"/>
            </a:endParaRPr>
          </a:p>
        </p:txBody>
      </p:sp>
      <p:sp>
        <p:nvSpPr>
          <p:cNvPr id="41" name="Oval 48"/>
          <p:cNvSpPr>
            <a:spLocks noChangeArrowheads="1"/>
          </p:cNvSpPr>
          <p:nvPr/>
        </p:nvSpPr>
        <p:spPr bwMode="auto">
          <a:xfrm>
            <a:off x="10160000" y="3983182"/>
            <a:ext cx="826655" cy="360218"/>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a:ea typeface="SimSun" pitchFamily="2" charset="-122"/>
              </a:rPr>
              <a:t>1</a:t>
            </a:r>
            <a:endParaRPr lang="en-US" altLang="zh-CN">
              <a:ea typeface="SimSun" pitchFamily="2" charset="-122"/>
              <a:cs typeface="Arial" charset="0"/>
            </a:endParaRPr>
          </a:p>
        </p:txBody>
      </p:sp>
      <p:sp>
        <p:nvSpPr>
          <p:cNvPr id="42" name="Oval 54"/>
          <p:cNvSpPr>
            <a:spLocks noChangeArrowheads="1"/>
          </p:cNvSpPr>
          <p:nvPr/>
        </p:nvSpPr>
        <p:spPr bwMode="auto">
          <a:xfrm>
            <a:off x="8534400" y="3886200"/>
            <a:ext cx="1117600" cy="457200"/>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a:ea typeface="SimSun" pitchFamily="2" charset="-122"/>
              </a:rPr>
              <a:t>10</a:t>
            </a:r>
            <a:endParaRPr lang="en-US" altLang="zh-CN">
              <a:ea typeface="SimSun" pitchFamily="2" charset="-122"/>
              <a:cs typeface="Arial" charset="0"/>
            </a:endParaRPr>
          </a:p>
        </p:txBody>
      </p:sp>
      <p:sp>
        <p:nvSpPr>
          <p:cNvPr id="43" name="Oval 59"/>
          <p:cNvSpPr>
            <a:spLocks noChangeArrowheads="1"/>
          </p:cNvSpPr>
          <p:nvPr/>
        </p:nvSpPr>
        <p:spPr bwMode="auto">
          <a:xfrm>
            <a:off x="6996546" y="3477490"/>
            <a:ext cx="1011382" cy="374074"/>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a:ea typeface="SimSun" pitchFamily="2" charset="-122"/>
              </a:rPr>
              <a:t>100</a:t>
            </a:r>
            <a:endParaRPr lang="en-US" altLang="zh-CN">
              <a:ea typeface="SimSun" pitchFamily="2" charset="-122"/>
              <a:cs typeface="Arial" charset="0"/>
            </a:endParaRPr>
          </a:p>
        </p:txBody>
      </p:sp>
      <p:sp>
        <p:nvSpPr>
          <p:cNvPr id="44" name="Oval 60"/>
          <p:cNvSpPr>
            <a:spLocks noChangeArrowheads="1"/>
          </p:cNvSpPr>
          <p:nvPr/>
        </p:nvSpPr>
        <p:spPr bwMode="auto">
          <a:xfrm>
            <a:off x="7010400" y="3969326"/>
            <a:ext cx="1011382" cy="374074"/>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a:ea typeface="SimSun" pitchFamily="2" charset="-122"/>
              </a:rPr>
              <a:t>100</a:t>
            </a:r>
            <a:endParaRPr lang="en-US" altLang="zh-CN">
              <a:ea typeface="SimSun" pitchFamily="2" charset="-122"/>
              <a:cs typeface="Arial" charset="0"/>
            </a:endParaRPr>
          </a:p>
        </p:txBody>
      </p:sp>
      <p:sp>
        <p:nvSpPr>
          <p:cNvPr id="45" name="AutoShape 63"/>
          <p:cNvSpPr>
            <a:spLocks noChangeArrowheads="1"/>
          </p:cNvSpPr>
          <p:nvPr/>
        </p:nvSpPr>
        <p:spPr bwMode="auto">
          <a:xfrm>
            <a:off x="5080000" y="3292475"/>
            <a:ext cx="1625600" cy="457200"/>
          </a:xfrm>
          <a:prstGeom prst="flowChartProcess">
            <a:avLst/>
          </a:prstGeom>
          <a:solidFill>
            <a:schemeClr val="accent1"/>
          </a:solidFill>
          <a:ln w="9525">
            <a:solidFill>
              <a:schemeClr val="tx1"/>
            </a:solidFill>
            <a:miter lim="800000"/>
            <a:headEnd/>
            <a:tailEnd/>
          </a:ln>
        </p:spPr>
        <p:txBody>
          <a:bodyPr wrap="none" anchor="ctr"/>
          <a:lstStyle/>
          <a:p>
            <a:pPr algn="ctr" eaLnBrk="1" hangingPunct="1"/>
            <a:r>
              <a:rPr lang="en-US" altLang="zh-CN">
                <a:ea typeface="SimSun" pitchFamily="2" charset="-122"/>
              </a:rPr>
              <a:t>1000</a:t>
            </a:r>
            <a:endParaRPr lang="en-US" altLang="zh-CN">
              <a:ea typeface="SimSun" pitchFamily="2" charset="-122"/>
              <a:cs typeface="Arial" charset="0"/>
            </a:endParaRPr>
          </a:p>
        </p:txBody>
      </p:sp>
      <p:sp>
        <p:nvSpPr>
          <p:cNvPr id="47" name="AutoShape 65"/>
          <p:cNvSpPr>
            <a:spLocks noChangeArrowheads="1"/>
          </p:cNvSpPr>
          <p:nvPr/>
        </p:nvSpPr>
        <p:spPr bwMode="auto">
          <a:xfrm>
            <a:off x="5080000" y="3825875"/>
            <a:ext cx="1625600" cy="457200"/>
          </a:xfrm>
          <a:prstGeom prst="flowChartProcess">
            <a:avLst/>
          </a:prstGeom>
          <a:solidFill>
            <a:schemeClr val="accent1"/>
          </a:solidFill>
          <a:ln w="9525">
            <a:solidFill>
              <a:schemeClr val="tx1"/>
            </a:solidFill>
            <a:miter lim="800000"/>
            <a:headEnd/>
            <a:tailEnd/>
          </a:ln>
        </p:spPr>
        <p:txBody>
          <a:bodyPr wrap="none" anchor="ctr"/>
          <a:lstStyle/>
          <a:p>
            <a:pPr algn="ctr" eaLnBrk="1" hangingPunct="1"/>
            <a:r>
              <a:rPr lang="en-US" altLang="zh-CN">
                <a:ea typeface="SimSun" pitchFamily="2" charset="-122"/>
              </a:rPr>
              <a:t>1000</a:t>
            </a:r>
            <a:endParaRPr lang="en-US" altLang="zh-CN">
              <a:ea typeface="SimSun" pitchFamily="2" charset="-122"/>
              <a:cs typeface="Arial" charset="0"/>
            </a:endParaRPr>
          </a:p>
        </p:txBody>
      </p:sp>
      <p:sp>
        <p:nvSpPr>
          <p:cNvPr id="48" name="AutoShape 69"/>
          <p:cNvSpPr>
            <a:spLocks noChangeArrowheads="1"/>
          </p:cNvSpPr>
          <p:nvPr/>
        </p:nvSpPr>
        <p:spPr bwMode="auto">
          <a:xfrm>
            <a:off x="3048000" y="3810000"/>
            <a:ext cx="1625600" cy="457200"/>
          </a:xfrm>
          <a:prstGeom prst="flowChartProcess">
            <a:avLst/>
          </a:prstGeom>
          <a:solidFill>
            <a:schemeClr val="accent1"/>
          </a:solidFill>
          <a:ln w="9525">
            <a:solidFill>
              <a:schemeClr val="tx1"/>
            </a:solidFill>
            <a:miter lim="800000"/>
            <a:headEnd/>
            <a:tailEnd/>
          </a:ln>
        </p:spPr>
        <p:txBody>
          <a:bodyPr wrap="none" anchor="ctr"/>
          <a:lstStyle/>
          <a:p>
            <a:pPr algn="ctr" eaLnBrk="1" hangingPunct="1"/>
            <a:r>
              <a:rPr lang="en-US" altLang="zh-CN" dirty="0">
                <a:ea typeface="SimSun" pitchFamily="2" charset="-122"/>
              </a:rPr>
              <a:t>10 000</a:t>
            </a:r>
            <a:endParaRPr lang="en-US" altLang="zh-CN" dirty="0">
              <a:ea typeface="SimSun" pitchFamily="2" charset="-122"/>
              <a:cs typeface="Arial" charset="0"/>
            </a:endParaRPr>
          </a:p>
        </p:txBody>
      </p:sp>
      <p:sp>
        <p:nvSpPr>
          <p:cNvPr id="49" name="AutoShape 71"/>
          <p:cNvSpPr>
            <a:spLocks noChangeArrowheads="1"/>
          </p:cNvSpPr>
          <p:nvPr/>
        </p:nvSpPr>
        <p:spPr bwMode="auto">
          <a:xfrm>
            <a:off x="1016000" y="3810000"/>
            <a:ext cx="1625600" cy="457200"/>
          </a:xfrm>
          <a:prstGeom prst="flowChartProcess">
            <a:avLst/>
          </a:prstGeom>
          <a:solidFill>
            <a:schemeClr val="accent1"/>
          </a:solidFill>
          <a:ln w="9525">
            <a:solidFill>
              <a:schemeClr val="tx1"/>
            </a:solidFill>
            <a:miter lim="800000"/>
            <a:headEnd/>
            <a:tailEnd/>
          </a:ln>
        </p:spPr>
        <p:txBody>
          <a:bodyPr wrap="none" anchor="ctr"/>
          <a:lstStyle/>
          <a:p>
            <a:pPr algn="ctr" eaLnBrk="1" hangingPunct="1"/>
            <a:r>
              <a:rPr lang="en-US" altLang="zh-CN">
                <a:ea typeface="SimSun" pitchFamily="2" charset="-122"/>
              </a:rPr>
              <a:t>100 000</a:t>
            </a:r>
            <a:endParaRPr lang="en-US" altLang="zh-CN">
              <a:ea typeface="SimSun" pitchFamily="2" charset="-122"/>
              <a:cs typeface="Arial" charset="0"/>
            </a:endParaRPr>
          </a:p>
        </p:txBody>
      </p:sp>
      <p:sp>
        <p:nvSpPr>
          <p:cNvPr id="50" name="AutoShape 72"/>
          <p:cNvSpPr>
            <a:spLocks noChangeArrowheads="1"/>
          </p:cNvSpPr>
          <p:nvPr/>
        </p:nvSpPr>
        <p:spPr bwMode="auto">
          <a:xfrm>
            <a:off x="1016000" y="3276600"/>
            <a:ext cx="1625600" cy="457200"/>
          </a:xfrm>
          <a:prstGeom prst="flowChartProcess">
            <a:avLst/>
          </a:prstGeom>
          <a:solidFill>
            <a:schemeClr val="accent1"/>
          </a:solidFill>
          <a:ln w="9525">
            <a:solidFill>
              <a:schemeClr val="tx1"/>
            </a:solidFill>
            <a:miter lim="800000"/>
            <a:headEnd/>
            <a:tailEnd/>
          </a:ln>
        </p:spPr>
        <p:txBody>
          <a:bodyPr wrap="none" anchor="ctr"/>
          <a:lstStyle/>
          <a:p>
            <a:pPr algn="ctr" eaLnBrk="1" hangingPunct="1"/>
            <a:r>
              <a:rPr lang="en-US" altLang="zh-CN">
                <a:ea typeface="SimSun" pitchFamily="2" charset="-122"/>
              </a:rPr>
              <a:t>100 000</a:t>
            </a:r>
            <a:endParaRPr lang="en-US" altLang="zh-CN">
              <a:ea typeface="SimSun" pitchFamily="2" charset="-122"/>
              <a:cs typeface="Arial" charset="0"/>
            </a:endParaRPr>
          </a:p>
        </p:txBody>
      </p:sp>
      <p:sp>
        <p:nvSpPr>
          <p:cNvPr id="51" name="AutoShape 73"/>
          <p:cNvSpPr>
            <a:spLocks noChangeArrowheads="1"/>
          </p:cNvSpPr>
          <p:nvPr/>
        </p:nvSpPr>
        <p:spPr bwMode="auto">
          <a:xfrm>
            <a:off x="1016000" y="2743200"/>
            <a:ext cx="1625600" cy="457200"/>
          </a:xfrm>
          <a:prstGeom prst="flowChartProcess">
            <a:avLst/>
          </a:prstGeom>
          <a:solidFill>
            <a:schemeClr val="accent1"/>
          </a:solidFill>
          <a:ln w="9525">
            <a:solidFill>
              <a:schemeClr val="tx1"/>
            </a:solidFill>
            <a:miter lim="800000"/>
            <a:headEnd/>
            <a:tailEnd/>
          </a:ln>
        </p:spPr>
        <p:txBody>
          <a:bodyPr wrap="none" anchor="ctr"/>
          <a:lstStyle/>
          <a:p>
            <a:pPr algn="ctr" eaLnBrk="1" hangingPunct="1"/>
            <a:r>
              <a:rPr lang="en-US" altLang="zh-CN" dirty="0">
                <a:ea typeface="SimSun" pitchFamily="2" charset="-122"/>
              </a:rPr>
              <a:t>100 000</a:t>
            </a:r>
            <a:endParaRPr lang="en-US" altLang="zh-CN" dirty="0">
              <a:ea typeface="SimSun" pitchFamily="2" charset="-122"/>
              <a:cs typeface="Arial" charset="0"/>
            </a:endParaRPr>
          </a:p>
        </p:txBody>
      </p:sp>
      <p:sp>
        <p:nvSpPr>
          <p:cNvPr id="59" name="Rectangle 58"/>
          <p:cNvSpPr>
            <a:spLocks noChangeArrowheads="1"/>
          </p:cNvSpPr>
          <p:nvPr/>
        </p:nvSpPr>
        <p:spPr bwMode="auto">
          <a:xfrm>
            <a:off x="1303867" y="4495801"/>
            <a:ext cx="312907" cy="369332"/>
          </a:xfrm>
          <a:prstGeom prst="rect">
            <a:avLst/>
          </a:prstGeom>
          <a:noFill/>
          <a:ln w="9525">
            <a:noFill/>
            <a:miter lim="800000"/>
            <a:headEnd/>
            <a:tailEnd/>
          </a:ln>
        </p:spPr>
        <p:txBody>
          <a:bodyPr wrap="none">
            <a:spAutoFit/>
          </a:bodyPr>
          <a:lstStyle/>
          <a:p>
            <a:pPr algn="ctr" eaLnBrk="1" hangingPunct="1"/>
            <a:r>
              <a:rPr lang="vi-VN" altLang="zh-CN" b="1" dirty="0" smtClean="0">
                <a:solidFill>
                  <a:srgbClr val="C00000"/>
                </a:solidFill>
                <a:ea typeface="SimSun" pitchFamily="2" charset="-122"/>
              </a:rPr>
              <a:t>4</a:t>
            </a:r>
            <a:endParaRPr lang="en-US" altLang="zh-CN" b="1" dirty="0">
              <a:solidFill>
                <a:srgbClr val="C00000"/>
              </a:solidFill>
              <a:ea typeface="SimSun" pitchFamily="2" charset="-122"/>
            </a:endParaRPr>
          </a:p>
        </p:txBody>
      </p:sp>
      <p:sp>
        <p:nvSpPr>
          <p:cNvPr id="60" name="Rectangle 59"/>
          <p:cNvSpPr>
            <a:spLocks noChangeArrowheads="1"/>
          </p:cNvSpPr>
          <p:nvPr/>
        </p:nvSpPr>
        <p:spPr bwMode="auto">
          <a:xfrm>
            <a:off x="3725334" y="4495801"/>
            <a:ext cx="312907" cy="369332"/>
          </a:xfrm>
          <a:prstGeom prst="rect">
            <a:avLst/>
          </a:prstGeom>
          <a:noFill/>
          <a:ln w="9525">
            <a:noFill/>
            <a:miter lim="800000"/>
            <a:headEnd/>
            <a:tailEnd/>
          </a:ln>
        </p:spPr>
        <p:txBody>
          <a:bodyPr wrap="none">
            <a:spAutoFit/>
          </a:bodyPr>
          <a:lstStyle/>
          <a:p>
            <a:pPr algn="ctr" eaLnBrk="1" hangingPunct="1"/>
            <a:r>
              <a:rPr lang="vi-VN" altLang="zh-CN" b="1" dirty="0" smtClean="0">
                <a:solidFill>
                  <a:srgbClr val="C00000"/>
                </a:solidFill>
                <a:ea typeface="SimSun" pitchFamily="2" charset="-122"/>
              </a:rPr>
              <a:t>3</a:t>
            </a:r>
            <a:endParaRPr lang="en-US" altLang="zh-CN" b="1" dirty="0">
              <a:solidFill>
                <a:srgbClr val="C00000"/>
              </a:solidFill>
              <a:ea typeface="SimSun" pitchFamily="2" charset="-122"/>
            </a:endParaRPr>
          </a:p>
        </p:txBody>
      </p:sp>
      <p:sp>
        <p:nvSpPr>
          <p:cNvPr id="61" name="Rectangle 60"/>
          <p:cNvSpPr>
            <a:spLocks noChangeArrowheads="1"/>
          </p:cNvSpPr>
          <p:nvPr/>
        </p:nvSpPr>
        <p:spPr bwMode="auto">
          <a:xfrm>
            <a:off x="5520267" y="4495801"/>
            <a:ext cx="312907" cy="369332"/>
          </a:xfrm>
          <a:prstGeom prst="rect">
            <a:avLst/>
          </a:prstGeom>
          <a:noFill/>
          <a:ln w="9525">
            <a:noFill/>
            <a:miter lim="800000"/>
            <a:headEnd/>
            <a:tailEnd/>
          </a:ln>
        </p:spPr>
        <p:txBody>
          <a:bodyPr wrap="none">
            <a:spAutoFit/>
          </a:bodyPr>
          <a:lstStyle/>
          <a:p>
            <a:pPr algn="ctr" eaLnBrk="1" hangingPunct="1"/>
            <a:r>
              <a:rPr lang="vi-VN" altLang="zh-CN" b="1" dirty="0" smtClean="0">
                <a:solidFill>
                  <a:srgbClr val="C00000"/>
                </a:solidFill>
                <a:ea typeface="SimSun" pitchFamily="2" charset="-122"/>
              </a:rPr>
              <a:t>2</a:t>
            </a:r>
            <a:endParaRPr lang="en-US" altLang="zh-CN" b="1" dirty="0">
              <a:solidFill>
                <a:srgbClr val="C00000"/>
              </a:solidFill>
              <a:ea typeface="SimSun" pitchFamily="2" charset="-122"/>
            </a:endParaRPr>
          </a:p>
        </p:txBody>
      </p:sp>
      <p:sp>
        <p:nvSpPr>
          <p:cNvPr id="62" name="Rectangle 61"/>
          <p:cNvSpPr>
            <a:spLocks noChangeArrowheads="1"/>
          </p:cNvSpPr>
          <p:nvPr/>
        </p:nvSpPr>
        <p:spPr bwMode="auto">
          <a:xfrm>
            <a:off x="7433734" y="4495801"/>
            <a:ext cx="312907" cy="369332"/>
          </a:xfrm>
          <a:prstGeom prst="rect">
            <a:avLst/>
          </a:prstGeom>
          <a:noFill/>
          <a:ln w="9525">
            <a:noFill/>
            <a:miter lim="800000"/>
            <a:headEnd/>
            <a:tailEnd/>
          </a:ln>
        </p:spPr>
        <p:txBody>
          <a:bodyPr wrap="none">
            <a:spAutoFit/>
          </a:bodyPr>
          <a:lstStyle/>
          <a:p>
            <a:pPr algn="ctr" eaLnBrk="1" hangingPunct="1"/>
            <a:r>
              <a:rPr lang="vi-VN" altLang="zh-CN" b="1" dirty="0" smtClean="0">
                <a:solidFill>
                  <a:srgbClr val="C00000"/>
                </a:solidFill>
                <a:ea typeface="SimSun" pitchFamily="2" charset="-122"/>
              </a:rPr>
              <a:t>5</a:t>
            </a:r>
            <a:endParaRPr lang="en-US" altLang="zh-CN" b="1" dirty="0">
              <a:solidFill>
                <a:srgbClr val="C00000"/>
              </a:solidFill>
              <a:ea typeface="SimSun" pitchFamily="2" charset="-122"/>
            </a:endParaRPr>
          </a:p>
        </p:txBody>
      </p:sp>
      <p:sp>
        <p:nvSpPr>
          <p:cNvPr id="63" name="Rectangle 62"/>
          <p:cNvSpPr>
            <a:spLocks noChangeArrowheads="1"/>
          </p:cNvSpPr>
          <p:nvPr/>
        </p:nvSpPr>
        <p:spPr bwMode="auto">
          <a:xfrm>
            <a:off x="8856134" y="4495801"/>
            <a:ext cx="301685" cy="369332"/>
          </a:xfrm>
          <a:prstGeom prst="rect">
            <a:avLst/>
          </a:prstGeom>
          <a:noFill/>
          <a:ln w="9525">
            <a:noFill/>
            <a:miter lim="800000"/>
            <a:headEnd/>
            <a:tailEnd/>
          </a:ln>
        </p:spPr>
        <p:txBody>
          <a:bodyPr wrap="none">
            <a:spAutoFit/>
          </a:bodyPr>
          <a:lstStyle/>
          <a:p>
            <a:pPr algn="ctr" eaLnBrk="1" hangingPunct="1"/>
            <a:r>
              <a:rPr lang="en-US" altLang="zh-CN" b="1">
                <a:solidFill>
                  <a:srgbClr val="C00000"/>
                </a:solidFill>
                <a:ea typeface="SimSun" pitchFamily="2" charset="-122"/>
              </a:rPr>
              <a:t>1</a:t>
            </a:r>
          </a:p>
        </p:txBody>
      </p:sp>
      <p:sp>
        <p:nvSpPr>
          <p:cNvPr id="64" name="Rectangle 63"/>
          <p:cNvSpPr>
            <a:spLocks noChangeArrowheads="1"/>
          </p:cNvSpPr>
          <p:nvPr/>
        </p:nvSpPr>
        <p:spPr bwMode="auto">
          <a:xfrm>
            <a:off x="10481734" y="4495801"/>
            <a:ext cx="312907" cy="369332"/>
          </a:xfrm>
          <a:prstGeom prst="rect">
            <a:avLst/>
          </a:prstGeom>
          <a:noFill/>
          <a:ln w="9525">
            <a:noFill/>
            <a:miter lim="800000"/>
            <a:headEnd/>
            <a:tailEnd/>
          </a:ln>
        </p:spPr>
        <p:txBody>
          <a:bodyPr wrap="none">
            <a:spAutoFit/>
          </a:bodyPr>
          <a:lstStyle/>
          <a:p>
            <a:pPr algn="ctr" eaLnBrk="1" hangingPunct="1"/>
            <a:r>
              <a:rPr lang="vi-VN" altLang="zh-CN" b="1" dirty="0" smtClean="0">
                <a:solidFill>
                  <a:srgbClr val="C00000"/>
                </a:solidFill>
                <a:ea typeface="SimSun" pitchFamily="2" charset="-122"/>
              </a:rPr>
              <a:t>6</a:t>
            </a:r>
            <a:endParaRPr lang="en-US" altLang="zh-CN" b="1" dirty="0">
              <a:solidFill>
                <a:srgbClr val="C00000"/>
              </a:solidFill>
              <a:ea typeface="SimSun" pitchFamily="2" charset="-122"/>
            </a:endParaRPr>
          </a:p>
        </p:txBody>
      </p:sp>
      <p:sp>
        <p:nvSpPr>
          <p:cNvPr id="65" name="Rectangle 64"/>
          <p:cNvSpPr>
            <a:spLocks noChangeArrowheads="1"/>
          </p:cNvSpPr>
          <p:nvPr/>
        </p:nvSpPr>
        <p:spPr bwMode="auto">
          <a:xfrm>
            <a:off x="990216" y="5176838"/>
            <a:ext cx="1163588" cy="461665"/>
          </a:xfrm>
          <a:prstGeom prst="rect">
            <a:avLst/>
          </a:prstGeom>
          <a:noFill/>
          <a:ln w="9525">
            <a:noFill/>
            <a:miter lim="800000"/>
            <a:headEnd/>
            <a:tailEnd/>
          </a:ln>
        </p:spPr>
        <p:txBody>
          <a:bodyPr wrap="none">
            <a:spAutoFit/>
          </a:bodyPr>
          <a:lstStyle/>
          <a:p>
            <a:pPr eaLnBrk="1" hangingPunct="1">
              <a:spcBef>
                <a:spcPct val="20000"/>
              </a:spcBef>
            </a:pPr>
            <a:r>
              <a:rPr lang="en-US" altLang="zh-CN" sz="2400" b="1" dirty="0" err="1">
                <a:solidFill>
                  <a:srgbClr val="000066"/>
                </a:solidFill>
                <a:ea typeface="SimSun" pitchFamily="2" charset="-122"/>
              </a:rPr>
              <a:t>Viết</a:t>
            </a:r>
            <a:r>
              <a:rPr lang="en-US" altLang="zh-CN" sz="2400" b="1" dirty="0">
                <a:solidFill>
                  <a:srgbClr val="000066"/>
                </a:solidFill>
                <a:ea typeface="SimSun" pitchFamily="2" charset="-122"/>
              </a:rPr>
              <a:t> </a:t>
            </a:r>
            <a:r>
              <a:rPr lang="en-US" altLang="zh-CN" sz="2400" b="1" dirty="0" err="1" smtClean="0">
                <a:solidFill>
                  <a:srgbClr val="000066"/>
                </a:solidFill>
                <a:ea typeface="SimSun" pitchFamily="2" charset="-122"/>
              </a:rPr>
              <a:t>số</a:t>
            </a:r>
            <a:r>
              <a:rPr lang="vi-VN" altLang="zh-CN" sz="2400" b="1" dirty="0" smtClean="0">
                <a:solidFill>
                  <a:srgbClr val="000066"/>
                </a:solidFill>
                <a:ea typeface="SimSun" pitchFamily="2" charset="-122"/>
              </a:rPr>
              <a:t>:</a:t>
            </a:r>
            <a:endParaRPr lang="en-US" altLang="zh-CN" sz="2400" b="1" dirty="0">
              <a:solidFill>
                <a:srgbClr val="000066"/>
              </a:solidFill>
              <a:ea typeface="SimSun" pitchFamily="2" charset="-122"/>
            </a:endParaRPr>
          </a:p>
        </p:txBody>
      </p:sp>
      <p:sp>
        <p:nvSpPr>
          <p:cNvPr id="66" name="Rectangle 65"/>
          <p:cNvSpPr>
            <a:spLocks noChangeArrowheads="1"/>
          </p:cNvSpPr>
          <p:nvPr/>
        </p:nvSpPr>
        <p:spPr bwMode="auto">
          <a:xfrm>
            <a:off x="2296585" y="5181601"/>
            <a:ext cx="1186543" cy="461665"/>
          </a:xfrm>
          <a:prstGeom prst="rect">
            <a:avLst/>
          </a:prstGeom>
          <a:solidFill>
            <a:srgbClr val="FFFFFF"/>
          </a:solidFill>
          <a:ln w="9525">
            <a:noFill/>
            <a:miter lim="800000"/>
            <a:headEnd/>
            <a:tailEnd/>
          </a:ln>
        </p:spPr>
        <p:txBody>
          <a:bodyPr wrap="none">
            <a:spAutoFit/>
          </a:bodyPr>
          <a:lstStyle/>
          <a:p>
            <a:pPr algn="ctr" eaLnBrk="1" hangingPunct="1"/>
            <a:r>
              <a:rPr lang="en-US" altLang="zh-CN" sz="2400" b="1" dirty="0" smtClean="0">
                <a:solidFill>
                  <a:srgbClr val="C00000"/>
                </a:solidFill>
                <a:ea typeface="SimSun" pitchFamily="2" charset="-122"/>
              </a:rPr>
              <a:t>432 516</a:t>
            </a:r>
            <a:endParaRPr lang="en-US" altLang="zh-CN" sz="2400" b="1" dirty="0">
              <a:solidFill>
                <a:srgbClr val="C00000"/>
              </a:solidFill>
              <a:ea typeface="SimSun" pitchFamily="2" charset="-122"/>
            </a:endParaRPr>
          </a:p>
        </p:txBody>
      </p:sp>
      <p:sp>
        <p:nvSpPr>
          <p:cNvPr id="67" name="Rectangle 66"/>
          <p:cNvSpPr>
            <a:spLocks noChangeArrowheads="1"/>
          </p:cNvSpPr>
          <p:nvPr/>
        </p:nvSpPr>
        <p:spPr bwMode="auto">
          <a:xfrm>
            <a:off x="1011382" y="5795963"/>
            <a:ext cx="1117614" cy="461665"/>
          </a:xfrm>
          <a:prstGeom prst="rect">
            <a:avLst/>
          </a:prstGeom>
          <a:noFill/>
          <a:ln w="9525">
            <a:noFill/>
            <a:miter lim="800000"/>
            <a:headEnd/>
            <a:tailEnd/>
          </a:ln>
        </p:spPr>
        <p:txBody>
          <a:bodyPr wrap="none">
            <a:spAutoFit/>
          </a:bodyPr>
          <a:lstStyle/>
          <a:p>
            <a:pPr eaLnBrk="1" hangingPunct="1">
              <a:spcBef>
                <a:spcPct val="20000"/>
              </a:spcBef>
            </a:pPr>
            <a:r>
              <a:rPr lang="en-US" altLang="zh-CN" sz="2400" b="1" dirty="0" err="1">
                <a:solidFill>
                  <a:srgbClr val="000066"/>
                </a:solidFill>
                <a:ea typeface="SimSun" pitchFamily="2" charset="-122"/>
              </a:rPr>
              <a:t>Đọc</a:t>
            </a:r>
            <a:r>
              <a:rPr lang="en-US" altLang="zh-CN" sz="2400" b="1" dirty="0">
                <a:solidFill>
                  <a:srgbClr val="000066"/>
                </a:solidFill>
                <a:ea typeface="SimSun" pitchFamily="2" charset="-122"/>
              </a:rPr>
              <a:t> </a:t>
            </a:r>
            <a:r>
              <a:rPr lang="en-US" altLang="zh-CN" sz="2400" b="1" dirty="0" err="1">
                <a:solidFill>
                  <a:srgbClr val="000066"/>
                </a:solidFill>
                <a:ea typeface="SimSun" pitchFamily="2" charset="-122"/>
              </a:rPr>
              <a:t>số</a:t>
            </a:r>
            <a:r>
              <a:rPr lang="en-US" altLang="zh-CN" sz="2400" b="1" dirty="0" smtClean="0">
                <a:solidFill>
                  <a:srgbClr val="000066"/>
                </a:solidFill>
                <a:ea typeface="SimSun" pitchFamily="2" charset="-122"/>
              </a:rPr>
              <a:t>:</a:t>
            </a:r>
            <a:endParaRPr lang="en-US" altLang="zh-CN" sz="2400" b="1" dirty="0">
              <a:solidFill>
                <a:srgbClr val="000066"/>
              </a:solidFill>
              <a:ea typeface="SimSun" pitchFamily="2" charset="-122"/>
            </a:endParaRPr>
          </a:p>
        </p:txBody>
      </p:sp>
      <p:sp>
        <p:nvSpPr>
          <p:cNvPr id="68" name="Rectangle 67"/>
          <p:cNvSpPr>
            <a:spLocks noChangeArrowheads="1"/>
          </p:cNvSpPr>
          <p:nvPr/>
        </p:nvSpPr>
        <p:spPr bwMode="auto">
          <a:xfrm>
            <a:off x="2216151" y="5795963"/>
            <a:ext cx="7374135" cy="461665"/>
          </a:xfrm>
          <a:prstGeom prst="rect">
            <a:avLst/>
          </a:prstGeom>
          <a:solidFill>
            <a:srgbClr val="FFFFFF"/>
          </a:solidFill>
          <a:ln w="9525">
            <a:noFill/>
            <a:miter lim="800000"/>
            <a:headEnd/>
            <a:tailEnd/>
          </a:ln>
        </p:spPr>
        <p:txBody>
          <a:bodyPr wrap="none">
            <a:spAutoFit/>
          </a:bodyPr>
          <a:lstStyle/>
          <a:p>
            <a:pPr eaLnBrk="1" hangingPunct="1">
              <a:spcBef>
                <a:spcPct val="20000"/>
              </a:spcBef>
            </a:pPr>
            <a:r>
              <a:rPr lang="vi-VN" altLang="zh-CN" sz="2400" b="1" dirty="0" smtClean="0">
                <a:solidFill>
                  <a:srgbClr val="C00000"/>
                </a:solidFill>
                <a:ea typeface="SimSun" pitchFamily="2" charset="-122"/>
              </a:rPr>
              <a:t>Bốn trăm ba mươi hai nghìn năm trăm mười sáu.</a:t>
            </a:r>
            <a:endParaRPr lang="en-US" altLang="zh-CN" sz="2400" b="1" dirty="0">
              <a:solidFill>
                <a:srgbClr val="C00000"/>
              </a:solidFill>
              <a:ea typeface="SimSun" pitchFamily="2" charset="-122"/>
            </a:endParaRPr>
          </a:p>
        </p:txBody>
      </p:sp>
      <p:sp>
        <p:nvSpPr>
          <p:cNvPr id="30" name="AutoShape 73"/>
          <p:cNvSpPr>
            <a:spLocks noChangeArrowheads="1"/>
          </p:cNvSpPr>
          <p:nvPr/>
        </p:nvSpPr>
        <p:spPr bwMode="auto">
          <a:xfrm>
            <a:off x="974436" y="2230582"/>
            <a:ext cx="1625600" cy="457200"/>
          </a:xfrm>
          <a:prstGeom prst="flowChartProcess">
            <a:avLst/>
          </a:prstGeom>
          <a:solidFill>
            <a:schemeClr val="accent1"/>
          </a:solidFill>
          <a:ln w="9525">
            <a:solidFill>
              <a:schemeClr val="tx1"/>
            </a:solidFill>
            <a:miter lim="800000"/>
            <a:headEnd/>
            <a:tailEnd/>
          </a:ln>
        </p:spPr>
        <p:txBody>
          <a:bodyPr wrap="none" anchor="ctr"/>
          <a:lstStyle/>
          <a:p>
            <a:pPr algn="ctr" eaLnBrk="1" hangingPunct="1"/>
            <a:r>
              <a:rPr lang="en-US" altLang="zh-CN" dirty="0">
                <a:ea typeface="SimSun" pitchFamily="2" charset="-122"/>
              </a:rPr>
              <a:t>100 000</a:t>
            </a:r>
            <a:endParaRPr lang="en-US" altLang="zh-CN" dirty="0">
              <a:ea typeface="SimSun" pitchFamily="2" charset="-122"/>
              <a:cs typeface="Arial" charset="0"/>
            </a:endParaRPr>
          </a:p>
        </p:txBody>
      </p:sp>
      <p:sp>
        <p:nvSpPr>
          <p:cNvPr id="33" name="AutoShape 69"/>
          <p:cNvSpPr>
            <a:spLocks noChangeArrowheads="1"/>
          </p:cNvSpPr>
          <p:nvPr/>
        </p:nvSpPr>
        <p:spPr bwMode="auto">
          <a:xfrm>
            <a:off x="2992582" y="3255818"/>
            <a:ext cx="1625600" cy="457200"/>
          </a:xfrm>
          <a:prstGeom prst="flowChartProcess">
            <a:avLst/>
          </a:prstGeom>
          <a:solidFill>
            <a:schemeClr val="accent1"/>
          </a:solidFill>
          <a:ln w="9525">
            <a:solidFill>
              <a:schemeClr val="tx1"/>
            </a:solidFill>
            <a:miter lim="800000"/>
            <a:headEnd/>
            <a:tailEnd/>
          </a:ln>
        </p:spPr>
        <p:txBody>
          <a:bodyPr wrap="none" anchor="ctr"/>
          <a:lstStyle/>
          <a:p>
            <a:pPr algn="ctr" eaLnBrk="1" hangingPunct="1"/>
            <a:r>
              <a:rPr lang="en-US" altLang="zh-CN" dirty="0">
                <a:ea typeface="SimSun" pitchFamily="2" charset="-122"/>
              </a:rPr>
              <a:t>10 000</a:t>
            </a:r>
            <a:endParaRPr lang="en-US" altLang="zh-CN" dirty="0">
              <a:ea typeface="SimSun" pitchFamily="2" charset="-122"/>
              <a:cs typeface="Arial" charset="0"/>
            </a:endParaRPr>
          </a:p>
        </p:txBody>
      </p:sp>
      <p:sp>
        <p:nvSpPr>
          <p:cNvPr id="34" name="AutoShape 69"/>
          <p:cNvSpPr>
            <a:spLocks noChangeArrowheads="1"/>
          </p:cNvSpPr>
          <p:nvPr/>
        </p:nvSpPr>
        <p:spPr bwMode="auto">
          <a:xfrm>
            <a:off x="2992581" y="2660073"/>
            <a:ext cx="1625600" cy="457200"/>
          </a:xfrm>
          <a:prstGeom prst="flowChartProcess">
            <a:avLst/>
          </a:prstGeom>
          <a:solidFill>
            <a:schemeClr val="accent1"/>
          </a:solidFill>
          <a:ln w="9525">
            <a:solidFill>
              <a:schemeClr val="tx1"/>
            </a:solidFill>
            <a:miter lim="800000"/>
            <a:headEnd/>
            <a:tailEnd/>
          </a:ln>
        </p:spPr>
        <p:txBody>
          <a:bodyPr wrap="none" anchor="ctr"/>
          <a:lstStyle/>
          <a:p>
            <a:pPr algn="ctr" eaLnBrk="1" hangingPunct="1"/>
            <a:r>
              <a:rPr lang="en-US" altLang="zh-CN" dirty="0">
                <a:ea typeface="SimSun" pitchFamily="2" charset="-122"/>
              </a:rPr>
              <a:t>10 000</a:t>
            </a:r>
            <a:endParaRPr lang="en-US" altLang="zh-CN" dirty="0">
              <a:ea typeface="SimSun" pitchFamily="2" charset="-122"/>
              <a:cs typeface="Arial" charset="0"/>
            </a:endParaRPr>
          </a:p>
        </p:txBody>
      </p:sp>
      <p:sp>
        <p:nvSpPr>
          <p:cNvPr id="36" name="Oval 59"/>
          <p:cNvSpPr>
            <a:spLocks noChangeArrowheads="1"/>
          </p:cNvSpPr>
          <p:nvPr/>
        </p:nvSpPr>
        <p:spPr bwMode="auto">
          <a:xfrm>
            <a:off x="6982691" y="3034145"/>
            <a:ext cx="1011382" cy="374074"/>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dirty="0">
                <a:ea typeface="SimSun" pitchFamily="2" charset="-122"/>
              </a:rPr>
              <a:t>100</a:t>
            </a:r>
            <a:endParaRPr lang="en-US" altLang="zh-CN" dirty="0">
              <a:ea typeface="SimSun" pitchFamily="2" charset="-122"/>
              <a:cs typeface="Arial" charset="0"/>
            </a:endParaRPr>
          </a:p>
        </p:txBody>
      </p:sp>
      <p:sp>
        <p:nvSpPr>
          <p:cNvPr id="52" name="Oval 59"/>
          <p:cNvSpPr>
            <a:spLocks noChangeArrowheads="1"/>
          </p:cNvSpPr>
          <p:nvPr/>
        </p:nvSpPr>
        <p:spPr bwMode="auto">
          <a:xfrm>
            <a:off x="6941128" y="2590800"/>
            <a:ext cx="1011382" cy="374074"/>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a:ea typeface="SimSun" pitchFamily="2" charset="-122"/>
              </a:rPr>
              <a:t>100</a:t>
            </a:r>
            <a:endParaRPr lang="en-US" altLang="zh-CN">
              <a:ea typeface="SimSun" pitchFamily="2" charset="-122"/>
              <a:cs typeface="Arial" charset="0"/>
            </a:endParaRPr>
          </a:p>
        </p:txBody>
      </p:sp>
      <p:sp>
        <p:nvSpPr>
          <p:cNvPr id="53" name="Oval 59"/>
          <p:cNvSpPr>
            <a:spLocks noChangeArrowheads="1"/>
          </p:cNvSpPr>
          <p:nvPr/>
        </p:nvSpPr>
        <p:spPr bwMode="auto">
          <a:xfrm>
            <a:off x="6941127" y="2092036"/>
            <a:ext cx="1011382" cy="374074"/>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a:ea typeface="SimSun" pitchFamily="2" charset="-122"/>
              </a:rPr>
              <a:t>100</a:t>
            </a:r>
            <a:endParaRPr lang="en-US" altLang="zh-CN">
              <a:ea typeface="SimSun" pitchFamily="2" charset="-122"/>
              <a:cs typeface="Arial" charset="0"/>
            </a:endParaRPr>
          </a:p>
        </p:txBody>
      </p:sp>
      <p:sp>
        <p:nvSpPr>
          <p:cNvPr id="54" name="Oval 46"/>
          <p:cNvSpPr>
            <a:spLocks noChangeArrowheads="1"/>
          </p:cNvSpPr>
          <p:nvPr/>
        </p:nvSpPr>
        <p:spPr bwMode="auto">
          <a:xfrm>
            <a:off x="10146146" y="2750136"/>
            <a:ext cx="826655" cy="360218"/>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a:ea typeface="SimSun" pitchFamily="2" charset="-122"/>
              </a:rPr>
              <a:t>1</a:t>
            </a:r>
            <a:endParaRPr lang="en-US" altLang="zh-CN">
              <a:ea typeface="SimSun" pitchFamily="2" charset="-122"/>
              <a:cs typeface="Arial" charset="0"/>
            </a:endParaRPr>
          </a:p>
        </p:txBody>
      </p:sp>
      <p:sp>
        <p:nvSpPr>
          <p:cNvPr id="55" name="Oval 46"/>
          <p:cNvSpPr>
            <a:spLocks noChangeArrowheads="1"/>
          </p:cNvSpPr>
          <p:nvPr/>
        </p:nvSpPr>
        <p:spPr bwMode="auto">
          <a:xfrm>
            <a:off x="10160001" y="2029699"/>
            <a:ext cx="826655" cy="360218"/>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zh-CN">
                <a:ea typeface="SimSun" pitchFamily="2" charset="-122"/>
              </a:rPr>
              <a:t>1</a:t>
            </a:r>
            <a:endParaRPr lang="en-US" altLang="zh-CN">
              <a:ea typeface="SimSun" pitchFamily="2" charset="-122"/>
              <a:cs typeface="Arial" charset="0"/>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2232360" y="1401840"/>
              <a:ext cx="4295520" cy="4831560"/>
            </p14:xfrm>
          </p:contentPart>
        </mc:Choice>
        <mc:Fallback>
          <p:pic>
            <p:nvPicPr>
              <p:cNvPr id="3" name="Ink 2"/>
              <p:cNvPicPr/>
              <p:nvPr/>
            </p:nvPicPr>
            <p:blipFill>
              <a:blip r:embed="rId3"/>
              <a:stretch>
                <a:fillRect/>
              </a:stretch>
            </p:blipFill>
            <p:spPr>
              <a:xfrm>
                <a:off x="2223000" y="1392480"/>
                <a:ext cx="4314240" cy="48502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Horizontal)">
                                      <p:cBhvr>
                                        <p:cTn id="12" dur="500"/>
                                        <p:tgtEl>
                                          <p:spTgt spid="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ox(out)">
                                      <p:cBhvr>
                                        <p:cTn id="17" dur="500"/>
                                        <p:tgtEl>
                                          <p:spTgt spid="38"/>
                                        </p:tgtEl>
                                      </p:cBhvr>
                                    </p:animEffect>
                                  </p:childTnLst>
                                </p:cTn>
                              </p:par>
                            </p:childTnLst>
                          </p:cTn>
                        </p:par>
                        <p:par>
                          <p:cTn id="18" fill="hold" nodeType="afterGroup">
                            <p:stCondLst>
                              <p:cond delay="500"/>
                            </p:stCondLst>
                            <p:childTnLst>
                              <p:par>
                                <p:cTn id="19" presetID="4" presetClass="entr" presetSubtype="32"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childTnLst>
                          </p:cTn>
                        </p:par>
                        <p:par>
                          <p:cTn id="22" fill="hold" nodeType="afterGroup">
                            <p:stCondLst>
                              <p:cond delay="1000"/>
                            </p:stCondLst>
                            <p:childTnLst>
                              <p:par>
                                <p:cTn id="23" presetID="4" presetClass="entr" presetSubtype="32"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ox(out)">
                                      <p:cBhvr>
                                        <p:cTn id="25" dur="500"/>
                                        <p:tgtEl>
                                          <p:spTgt spid="40"/>
                                        </p:tgtEl>
                                      </p:cBhvr>
                                    </p:animEffect>
                                  </p:childTnLst>
                                </p:cTn>
                              </p:par>
                            </p:childTnLst>
                          </p:cTn>
                        </p:par>
                        <p:par>
                          <p:cTn id="26" fill="hold" nodeType="afterGroup">
                            <p:stCondLst>
                              <p:cond delay="1500"/>
                            </p:stCondLst>
                            <p:childTnLst>
                              <p:par>
                                <p:cTn id="27" presetID="4" presetClass="entr" presetSubtype="32"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ox(out)">
                                      <p:cBhvr>
                                        <p:cTn id="29" dur="500"/>
                                        <p:tgtEl>
                                          <p:spTgt spid="41"/>
                                        </p:tgtEl>
                                      </p:cBhvr>
                                    </p:animEffect>
                                  </p:childTnLst>
                                </p:cTn>
                              </p:par>
                            </p:childTnLst>
                          </p:cTn>
                        </p:par>
                        <p:par>
                          <p:cTn id="30" fill="hold" nodeType="afterGroup">
                            <p:stCondLst>
                              <p:cond delay="2000"/>
                            </p:stCondLst>
                            <p:childTnLst>
                              <p:par>
                                <p:cTn id="31" presetID="4" presetClass="entr" presetSubtype="32"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ox(out)">
                                      <p:cBhvr>
                                        <p:cTn id="33" dur="500"/>
                                        <p:tgtEl>
                                          <p:spTgt spid="42"/>
                                        </p:tgtEl>
                                      </p:cBhvr>
                                    </p:animEffect>
                                  </p:childTnLst>
                                </p:cTn>
                              </p:par>
                            </p:childTnLst>
                          </p:cTn>
                        </p:par>
                        <p:par>
                          <p:cTn id="34" fill="hold" nodeType="afterGroup">
                            <p:stCondLst>
                              <p:cond delay="2500"/>
                            </p:stCondLst>
                            <p:childTnLst>
                              <p:par>
                                <p:cTn id="35" presetID="4" presetClass="entr" presetSubtype="32"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ox(out)">
                                      <p:cBhvr>
                                        <p:cTn id="37" dur="500"/>
                                        <p:tgtEl>
                                          <p:spTgt spid="43"/>
                                        </p:tgtEl>
                                      </p:cBhvr>
                                    </p:animEffect>
                                  </p:childTnLst>
                                </p:cTn>
                              </p:par>
                            </p:childTnLst>
                          </p:cTn>
                        </p:par>
                        <p:par>
                          <p:cTn id="38" fill="hold" nodeType="afterGroup">
                            <p:stCondLst>
                              <p:cond delay="3000"/>
                            </p:stCondLst>
                            <p:childTnLst>
                              <p:par>
                                <p:cTn id="39" presetID="4" presetClass="entr" presetSubtype="32"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childTnLst>
                          </p:cTn>
                        </p:par>
                        <p:par>
                          <p:cTn id="42" fill="hold" nodeType="afterGroup">
                            <p:stCondLst>
                              <p:cond delay="3500"/>
                            </p:stCondLst>
                            <p:childTnLst>
                              <p:par>
                                <p:cTn id="43" presetID="4" presetClass="entr" presetSubtype="32" fill="hold" grpId="0"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ox(out)">
                                      <p:cBhvr>
                                        <p:cTn id="45" dur="500"/>
                                        <p:tgtEl>
                                          <p:spTgt spid="45"/>
                                        </p:tgtEl>
                                      </p:cBhvr>
                                    </p:animEffect>
                                  </p:childTnLst>
                                </p:cTn>
                              </p:par>
                            </p:childTnLst>
                          </p:cTn>
                        </p:par>
                        <p:par>
                          <p:cTn id="46" fill="hold" nodeType="afterGroup">
                            <p:stCondLst>
                              <p:cond delay="4000"/>
                            </p:stCondLst>
                            <p:childTnLst>
                              <p:par>
                                <p:cTn id="47" presetID="4" presetClass="entr" presetSubtype="32"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box(out)">
                                      <p:cBhvr>
                                        <p:cTn id="49" dur="500"/>
                                        <p:tgtEl>
                                          <p:spTgt spid="47"/>
                                        </p:tgtEl>
                                      </p:cBhvr>
                                    </p:animEffect>
                                  </p:childTnLst>
                                </p:cTn>
                              </p:par>
                            </p:childTnLst>
                          </p:cTn>
                        </p:par>
                        <p:par>
                          <p:cTn id="50" fill="hold" nodeType="afterGroup">
                            <p:stCondLst>
                              <p:cond delay="4500"/>
                            </p:stCondLst>
                            <p:childTnLst>
                              <p:par>
                                <p:cTn id="51" presetID="4"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nodeType="afterGroup">
                            <p:stCondLst>
                              <p:cond delay="5000"/>
                            </p:stCondLst>
                            <p:childTnLst>
                              <p:par>
                                <p:cTn id="55" presetID="4" presetClass="entr" presetSubtype="32"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ox(out)">
                                      <p:cBhvr>
                                        <p:cTn id="57" dur="500"/>
                                        <p:tgtEl>
                                          <p:spTgt spid="51"/>
                                        </p:tgtEl>
                                      </p:cBhvr>
                                    </p:animEffect>
                                  </p:childTnLst>
                                </p:cTn>
                              </p:par>
                            </p:childTnLst>
                          </p:cTn>
                        </p:par>
                        <p:par>
                          <p:cTn id="58" fill="hold" nodeType="afterGroup">
                            <p:stCondLst>
                              <p:cond delay="5500"/>
                            </p:stCondLst>
                            <p:childTnLst>
                              <p:par>
                                <p:cTn id="59" presetID="4" presetClass="entr" presetSubtype="32"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box(out)">
                                      <p:cBhvr>
                                        <p:cTn id="61" dur="500"/>
                                        <p:tgtEl>
                                          <p:spTgt spid="50"/>
                                        </p:tgtEl>
                                      </p:cBhvr>
                                    </p:animEffect>
                                  </p:childTnLst>
                                </p:cTn>
                              </p:par>
                            </p:childTnLst>
                          </p:cTn>
                        </p:par>
                        <p:par>
                          <p:cTn id="62" fill="hold" nodeType="afterGroup">
                            <p:stCondLst>
                              <p:cond delay="6000"/>
                            </p:stCondLst>
                            <p:childTnLst>
                              <p:par>
                                <p:cTn id="63" presetID="4" presetClass="entr" presetSubtype="32" fill="hold" grpId="0" nodeType="after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box(out)">
                                      <p:cBhvr>
                                        <p:cTn id="65" dur="500"/>
                                        <p:tgtEl>
                                          <p:spTgt spid="4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barn(inVertical)">
                                      <p:cBhvr>
                                        <p:cTn id="70" dur="500"/>
                                        <p:tgtEl>
                                          <p:spTgt spid="6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barn(inVertical)">
                                      <p:cBhvr>
                                        <p:cTn id="75" dur="500"/>
                                        <p:tgtEl>
                                          <p:spTgt spid="6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barn(inVertical)">
                                      <p:cBhvr>
                                        <p:cTn id="80" dur="500"/>
                                        <p:tgtEl>
                                          <p:spTgt spid="6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barn(inVertical)">
                                      <p:cBhvr>
                                        <p:cTn id="85" dur="500"/>
                                        <p:tgtEl>
                                          <p:spTgt spid="6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barn(inVertical)">
                                      <p:cBhvr>
                                        <p:cTn id="90" dur="500"/>
                                        <p:tgtEl>
                                          <p:spTgt spid="60"/>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9"/>
                                        </p:tgtEl>
                                        <p:attrNameLst>
                                          <p:attrName>style.visibility</p:attrName>
                                        </p:attrNameLst>
                                      </p:cBhvr>
                                      <p:to>
                                        <p:strVal val="visible"/>
                                      </p:to>
                                    </p:set>
                                    <p:animEffect transition="in" filter="barn(inVertical)">
                                      <p:cBhvr>
                                        <p:cTn id="95" dur="500"/>
                                        <p:tgtEl>
                                          <p:spTgt spid="59"/>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barn(inVertical)">
                                      <p:cBhvr>
                                        <p:cTn id="100" dur="500"/>
                                        <p:tgtEl>
                                          <p:spTgt spid="65"/>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animEffect transition="in" filter="barn(inVertical)">
                                      <p:cBhvr>
                                        <p:cTn id="105" dur="500"/>
                                        <p:tgtEl>
                                          <p:spTgt spid="66"/>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barn(inVertical)">
                                      <p:cBhvr>
                                        <p:cTn id="110" dur="500"/>
                                        <p:tgtEl>
                                          <p:spTgt spid="67"/>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barn(inVertical)">
                                      <p:cBhvr>
                                        <p:cTn id="115" dur="500"/>
                                        <p:tgtEl>
                                          <p:spTgt spid="68"/>
                                        </p:tgtEl>
                                      </p:cBhvr>
                                    </p:animEffect>
                                  </p:childTnLst>
                                </p:cTn>
                              </p:par>
                            </p:childTnLst>
                          </p:cTn>
                        </p:par>
                        <p:par>
                          <p:cTn id="116" fill="hold">
                            <p:stCondLst>
                              <p:cond delay="500"/>
                            </p:stCondLst>
                            <p:childTnLst>
                              <p:par>
                                <p:cTn id="117" presetID="4" presetClass="entr" presetSubtype="32" fill="hold" grpId="0" nodeType="after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box(out)">
                                      <p:cBhvr>
                                        <p:cTn id="119" dur="500"/>
                                        <p:tgtEl>
                                          <p:spTgt spid="30"/>
                                        </p:tgtEl>
                                      </p:cBhvr>
                                    </p:animEffect>
                                  </p:childTnLst>
                                </p:cTn>
                              </p:par>
                            </p:childTnLst>
                          </p:cTn>
                        </p:par>
                        <p:par>
                          <p:cTn id="120" fill="hold">
                            <p:stCondLst>
                              <p:cond delay="1000"/>
                            </p:stCondLst>
                            <p:childTnLst>
                              <p:par>
                                <p:cTn id="121" presetID="4" presetClass="entr" presetSubtype="32" fill="hold" grpId="0" nodeType="afterEffect">
                                  <p:stCondLst>
                                    <p:cond delay="0"/>
                                  </p:stCondLst>
                                  <p:childTnLst>
                                    <p:set>
                                      <p:cBhvr>
                                        <p:cTn id="122" dur="1" fill="hold">
                                          <p:stCondLst>
                                            <p:cond delay="0"/>
                                          </p:stCondLst>
                                        </p:cTn>
                                        <p:tgtEl>
                                          <p:spTgt spid="33"/>
                                        </p:tgtEl>
                                        <p:attrNameLst>
                                          <p:attrName>style.visibility</p:attrName>
                                        </p:attrNameLst>
                                      </p:cBhvr>
                                      <p:to>
                                        <p:strVal val="visible"/>
                                      </p:to>
                                    </p:set>
                                    <p:animEffect transition="in" filter="box(out)">
                                      <p:cBhvr>
                                        <p:cTn id="123" dur="500"/>
                                        <p:tgtEl>
                                          <p:spTgt spid="33"/>
                                        </p:tgtEl>
                                      </p:cBhvr>
                                    </p:animEffect>
                                  </p:childTnLst>
                                </p:cTn>
                              </p:par>
                            </p:childTnLst>
                          </p:cTn>
                        </p:par>
                        <p:par>
                          <p:cTn id="124" fill="hold">
                            <p:stCondLst>
                              <p:cond delay="1500"/>
                            </p:stCondLst>
                            <p:childTnLst>
                              <p:par>
                                <p:cTn id="125" presetID="4" presetClass="entr" presetSubtype="32"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box(out)">
                                      <p:cBhvr>
                                        <p:cTn id="127" dur="500"/>
                                        <p:tgtEl>
                                          <p:spTgt spid="34"/>
                                        </p:tgtEl>
                                      </p:cBhvr>
                                    </p:animEffect>
                                  </p:childTnLst>
                                </p:cTn>
                              </p:par>
                            </p:childTnLst>
                          </p:cTn>
                        </p:par>
                        <p:par>
                          <p:cTn id="128" fill="hold">
                            <p:stCondLst>
                              <p:cond delay="2000"/>
                            </p:stCondLst>
                            <p:childTnLst>
                              <p:par>
                                <p:cTn id="129" presetID="4" presetClass="entr" presetSubtype="32" fill="hold" grpId="0" nodeType="after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box(out)">
                                      <p:cBhvr>
                                        <p:cTn id="131" dur="500"/>
                                        <p:tgtEl>
                                          <p:spTgt spid="36"/>
                                        </p:tgtEl>
                                      </p:cBhvr>
                                    </p:animEffect>
                                  </p:childTnLst>
                                </p:cTn>
                              </p:par>
                            </p:childTnLst>
                          </p:cTn>
                        </p:par>
                        <p:par>
                          <p:cTn id="132" fill="hold">
                            <p:stCondLst>
                              <p:cond delay="2500"/>
                            </p:stCondLst>
                            <p:childTnLst>
                              <p:par>
                                <p:cTn id="133" presetID="4" presetClass="entr" presetSubtype="32" fill="hold" grpId="0" nodeType="after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box(out)">
                                      <p:cBhvr>
                                        <p:cTn id="135" dur="500"/>
                                        <p:tgtEl>
                                          <p:spTgt spid="52"/>
                                        </p:tgtEl>
                                      </p:cBhvr>
                                    </p:animEffect>
                                  </p:childTnLst>
                                </p:cTn>
                              </p:par>
                            </p:childTnLst>
                          </p:cTn>
                        </p:par>
                        <p:par>
                          <p:cTn id="136" fill="hold">
                            <p:stCondLst>
                              <p:cond delay="3000"/>
                            </p:stCondLst>
                            <p:childTnLst>
                              <p:par>
                                <p:cTn id="137" presetID="4" presetClass="entr" presetSubtype="32" fill="hold" grpId="0" nodeType="after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box(out)">
                                      <p:cBhvr>
                                        <p:cTn id="139" dur="500"/>
                                        <p:tgtEl>
                                          <p:spTgt spid="53"/>
                                        </p:tgtEl>
                                      </p:cBhvr>
                                    </p:animEffect>
                                  </p:childTnLst>
                                </p:cTn>
                              </p:par>
                            </p:childTnLst>
                          </p:cTn>
                        </p:par>
                        <p:par>
                          <p:cTn id="140" fill="hold">
                            <p:stCondLst>
                              <p:cond delay="3500"/>
                            </p:stCondLst>
                            <p:childTnLst>
                              <p:par>
                                <p:cTn id="141" presetID="4" presetClass="entr" presetSubtype="32" fill="hold" grpId="0" nodeType="afterEffect">
                                  <p:stCondLst>
                                    <p:cond delay="0"/>
                                  </p:stCondLst>
                                  <p:childTnLst>
                                    <p:set>
                                      <p:cBhvr>
                                        <p:cTn id="142" dur="1" fill="hold">
                                          <p:stCondLst>
                                            <p:cond delay="0"/>
                                          </p:stCondLst>
                                        </p:cTn>
                                        <p:tgtEl>
                                          <p:spTgt spid="54"/>
                                        </p:tgtEl>
                                        <p:attrNameLst>
                                          <p:attrName>style.visibility</p:attrName>
                                        </p:attrNameLst>
                                      </p:cBhvr>
                                      <p:to>
                                        <p:strVal val="visible"/>
                                      </p:to>
                                    </p:set>
                                    <p:animEffect transition="in" filter="box(out)">
                                      <p:cBhvr>
                                        <p:cTn id="143" dur="500"/>
                                        <p:tgtEl>
                                          <p:spTgt spid="54"/>
                                        </p:tgtEl>
                                      </p:cBhvr>
                                    </p:animEffect>
                                  </p:childTnLst>
                                </p:cTn>
                              </p:par>
                            </p:childTnLst>
                          </p:cTn>
                        </p:par>
                        <p:par>
                          <p:cTn id="144" fill="hold">
                            <p:stCondLst>
                              <p:cond delay="4000"/>
                            </p:stCondLst>
                            <p:childTnLst>
                              <p:par>
                                <p:cTn id="145" presetID="4" presetClass="entr" presetSubtype="32" fill="hold" grpId="0" nodeType="after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box(out)">
                                      <p:cBhvr>
                                        <p:cTn id="14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8" grpId="0" animBg="1"/>
      <p:bldP spid="39" grpId="0" animBg="1"/>
      <p:bldP spid="40" grpId="0" animBg="1"/>
      <p:bldP spid="41" grpId="0" animBg="1"/>
      <p:bldP spid="42" grpId="0" animBg="1"/>
      <p:bldP spid="43" grpId="0" animBg="1"/>
      <p:bldP spid="44" grpId="0" animBg="1"/>
      <p:bldP spid="45" grpId="0" animBg="1"/>
      <p:bldP spid="47" grpId="0" animBg="1"/>
      <p:bldP spid="48" grpId="0" animBg="1"/>
      <p:bldP spid="49" grpId="0" animBg="1"/>
      <p:bldP spid="50" grpId="0" animBg="1"/>
      <p:bldP spid="51" grpId="0" animBg="1"/>
      <p:bldP spid="59" grpId="0"/>
      <p:bldP spid="60" grpId="0"/>
      <p:bldP spid="61" grpId="0"/>
      <p:bldP spid="62" grpId="0"/>
      <p:bldP spid="63" grpId="0"/>
      <p:bldP spid="64" grpId="0"/>
      <p:bldP spid="65" grpId="0"/>
      <p:bldP spid="66" grpId="0" animBg="1"/>
      <p:bldP spid="67" grpId="0"/>
      <p:bldP spid="68" grpId="0" animBg="1"/>
      <p:bldP spid="30" grpId="0" animBg="1"/>
      <p:bldP spid="33" grpId="0" animBg="1"/>
      <p:bldP spid="34" grpId="0" animBg="1"/>
      <p:bldP spid="36" grpId="0" animBg="1"/>
      <p:bldP spid="52" grpId="0" animBg="1"/>
      <p:bldP spid="53" grpId="0" animBg="1"/>
      <p:bldP spid="54" grpId="0" animBg="1"/>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4"/>
          <p:cNvSpPr/>
          <p:nvPr/>
        </p:nvSpPr>
        <p:spPr>
          <a:xfrm flipH="1">
            <a:off x="4326385" y="-56033"/>
            <a:ext cx="7921449" cy="299471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noFill/>
          <a:ln w="28575" cap="flat" cmpd="sng">
            <a:solidFill>
              <a:schemeClr val="accent2"/>
            </a:solidFill>
            <a:prstDash val="dash"/>
            <a:round/>
            <a:headEnd type="none" w="sm" len="sm"/>
            <a:tailEnd type="none" w="sm" len="sm"/>
          </a:ln>
        </p:spPr>
        <p:txBody>
          <a:bodyPr spcFirstLastPara="1" wrap="square" lIns="121897" tIns="121897" rIns="121897" bIns="121897" anchor="ctr" anchorCtr="0">
            <a:noAutofit/>
          </a:bodyPr>
          <a:lstStyle/>
          <a:p>
            <a:endParaRPr/>
          </a:p>
        </p:txBody>
      </p:sp>
      <p:sp>
        <p:nvSpPr>
          <p:cNvPr id="532" name="Google Shape;532;p34"/>
          <p:cNvSpPr/>
          <p:nvPr/>
        </p:nvSpPr>
        <p:spPr>
          <a:xfrm>
            <a:off x="4253133" y="1886866"/>
            <a:ext cx="639195" cy="574407"/>
          </a:xfrm>
          <a:custGeom>
            <a:avLst/>
            <a:gdLst/>
            <a:ahLst/>
            <a:cxnLst/>
            <a:rect l="l" t="t" r="r" b="b"/>
            <a:pathLst>
              <a:path w="5632" h="5061" extrusionOk="0">
                <a:moveTo>
                  <a:pt x="2572" y="3835"/>
                </a:moveTo>
                <a:cubicBezTo>
                  <a:pt x="2500" y="4013"/>
                  <a:pt x="2393" y="4192"/>
                  <a:pt x="2262" y="4323"/>
                </a:cubicBezTo>
                <a:cubicBezTo>
                  <a:pt x="2036" y="4561"/>
                  <a:pt x="1786" y="4597"/>
                  <a:pt x="1584" y="4382"/>
                </a:cubicBezTo>
                <a:cubicBezTo>
                  <a:pt x="1441" y="4739"/>
                  <a:pt x="1167" y="5061"/>
                  <a:pt x="738" y="5025"/>
                </a:cubicBezTo>
                <a:cubicBezTo>
                  <a:pt x="631" y="5013"/>
                  <a:pt x="536" y="4978"/>
                  <a:pt x="429" y="4918"/>
                </a:cubicBezTo>
                <a:cubicBezTo>
                  <a:pt x="83" y="4680"/>
                  <a:pt x="0" y="4073"/>
                  <a:pt x="131" y="3692"/>
                </a:cubicBezTo>
                <a:cubicBezTo>
                  <a:pt x="310" y="3192"/>
                  <a:pt x="869" y="2465"/>
                  <a:pt x="1441" y="2870"/>
                </a:cubicBezTo>
                <a:cubicBezTo>
                  <a:pt x="1679" y="3025"/>
                  <a:pt x="1726" y="3311"/>
                  <a:pt x="1619" y="3513"/>
                </a:cubicBezTo>
                <a:cubicBezTo>
                  <a:pt x="1679" y="3525"/>
                  <a:pt x="1738" y="3573"/>
                  <a:pt x="1726" y="3656"/>
                </a:cubicBezTo>
                <a:cubicBezTo>
                  <a:pt x="1726" y="3775"/>
                  <a:pt x="1703" y="3882"/>
                  <a:pt x="1679" y="4001"/>
                </a:cubicBezTo>
                <a:cubicBezTo>
                  <a:pt x="1679" y="4037"/>
                  <a:pt x="1691" y="4108"/>
                  <a:pt x="1726" y="4132"/>
                </a:cubicBezTo>
                <a:cubicBezTo>
                  <a:pt x="1881" y="4168"/>
                  <a:pt x="2036" y="4132"/>
                  <a:pt x="2119" y="3966"/>
                </a:cubicBezTo>
                <a:lnTo>
                  <a:pt x="2119" y="3966"/>
                </a:lnTo>
                <a:cubicBezTo>
                  <a:pt x="2167" y="3906"/>
                  <a:pt x="2203" y="3835"/>
                  <a:pt x="2227" y="3775"/>
                </a:cubicBezTo>
                <a:cubicBezTo>
                  <a:pt x="2286" y="3644"/>
                  <a:pt x="2346" y="3525"/>
                  <a:pt x="2405" y="3394"/>
                </a:cubicBezTo>
                <a:cubicBezTo>
                  <a:pt x="2358" y="3227"/>
                  <a:pt x="2334" y="3061"/>
                  <a:pt x="2298" y="2894"/>
                </a:cubicBezTo>
                <a:cubicBezTo>
                  <a:pt x="2238" y="2573"/>
                  <a:pt x="2203" y="2227"/>
                  <a:pt x="2167" y="1882"/>
                </a:cubicBezTo>
                <a:cubicBezTo>
                  <a:pt x="2155" y="1680"/>
                  <a:pt x="2143" y="1441"/>
                  <a:pt x="2143" y="1227"/>
                </a:cubicBezTo>
                <a:cubicBezTo>
                  <a:pt x="2155" y="1049"/>
                  <a:pt x="2179" y="870"/>
                  <a:pt x="2227" y="691"/>
                </a:cubicBezTo>
                <a:cubicBezTo>
                  <a:pt x="2322" y="382"/>
                  <a:pt x="2512" y="1"/>
                  <a:pt x="2893" y="203"/>
                </a:cubicBezTo>
                <a:cubicBezTo>
                  <a:pt x="3310" y="429"/>
                  <a:pt x="3298" y="1322"/>
                  <a:pt x="3274" y="1739"/>
                </a:cubicBezTo>
                <a:cubicBezTo>
                  <a:pt x="3239" y="2025"/>
                  <a:pt x="3167" y="2287"/>
                  <a:pt x="3060" y="2561"/>
                </a:cubicBezTo>
                <a:cubicBezTo>
                  <a:pt x="3215" y="2442"/>
                  <a:pt x="3417" y="2418"/>
                  <a:pt x="3643" y="2632"/>
                </a:cubicBezTo>
                <a:cubicBezTo>
                  <a:pt x="3667" y="2656"/>
                  <a:pt x="3715" y="2703"/>
                  <a:pt x="3727" y="2751"/>
                </a:cubicBezTo>
                <a:cubicBezTo>
                  <a:pt x="3810" y="2644"/>
                  <a:pt x="3893" y="2537"/>
                  <a:pt x="4024" y="2501"/>
                </a:cubicBezTo>
                <a:cubicBezTo>
                  <a:pt x="4322" y="2394"/>
                  <a:pt x="4608" y="2406"/>
                  <a:pt x="4894" y="2561"/>
                </a:cubicBezTo>
                <a:cubicBezTo>
                  <a:pt x="5132" y="2525"/>
                  <a:pt x="5263" y="2692"/>
                  <a:pt x="5227" y="2942"/>
                </a:cubicBezTo>
                <a:cubicBezTo>
                  <a:pt x="5215" y="3061"/>
                  <a:pt x="5048" y="3096"/>
                  <a:pt x="4977" y="3013"/>
                </a:cubicBezTo>
                <a:cubicBezTo>
                  <a:pt x="4929" y="2977"/>
                  <a:pt x="4894" y="2930"/>
                  <a:pt x="4834" y="2882"/>
                </a:cubicBezTo>
                <a:cubicBezTo>
                  <a:pt x="4739" y="2930"/>
                  <a:pt x="4572" y="3037"/>
                  <a:pt x="4548" y="3073"/>
                </a:cubicBezTo>
                <a:cubicBezTo>
                  <a:pt x="4477" y="3215"/>
                  <a:pt x="4358" y="3394"/>
                  <a:pt x="4382" y="3549"/>
                </a:cubicBezTo>
                <a:cubicBezTo>
                  <a:pt x="4417" y="3727"/>
                  <a:pt x="4620" y="3906"/>
                  <a:pt x="4798" y="3811"/>
                </a:cubicBezTo>
                <a:cubicBezTo>
                  <a:pt x="5108" y="3608"/>
                  <a:pt x="5322" y="3156"/>
                  <a:pt x="5334" y="2799"/>
                </a:cubicBezTo>
                <a:cubicBezTo>
                  <a:pt x="5346" y="2596"/>
                  <a:pt x="5632" y="2620"/>
                  <a:pt x="5632" y="2799"/>
                </a:cubicBezTo>
                <a:cubicBezTo>
                  <a:pt x="5620" y="3239"/>
                  <a:pt x="5382" y="3716"/>
                  <a:pt x="5036" y="4001"/>
                </a:cubicBezTo>
                <a:cubicBezTo>
                  <a:pt x="4691" y="4263"/>
                  <a:pt x="4251" y="4085"/>
                  <a:pt x="4120" y="3704"/>
                </a:cubicBezTo>
                <a:cubicBezTo>
                  <a:pt x="4001" y="3346"/>
                  <a:pt x="4239" y="2954"/>
                  <a:pt x="4513" y="2739"/>
                </a:cubicBezTo>
                <a:cubicBezTo>
                  <a:pt x="4310" y="2692"/>
                  <a:pt x="4120" y="2739"/>
                  <a:pt x="3977" y="2930"/>
                </a:cubicBezTo>
                <a:cubicBezTo>
                  <a:pt x="3941" y="2989"/>
                  <a:pt x="3905" y="3049"/>
                  <a:pt x="3882" y="3108"/>
                </a:cubicBezTo>
                <a:cubicBezTo>
                  <a:pt x="3941" y="3477"/>
                  <a:pt x="3882" y="4061"/>
                  <a:pt x="3608" y="4323"/>
                </a:cubicBezTo>
                <a:cubicBezTo>
                  <a:pt x="3477" y="4466"/>
                  <a:pt x="3298" y="4561"/>
                  <a:pt x="3120" y="4525"/>
                </a:cubicBezTo>
                <a:cubicBezTo>
                  <a:pt x="2834" y="4489"/>
                  <a:pt x="2679" y="4120"/>
                  <a:pt x="2572" y="3835"/>
                </a:cubicBezTo>
                <a:close/>
                <a:moveTo>
                  <a:pt x="1429" y="3716"/>
                </a:moveTo>
                <a:cubicBezTo>
                  <a:pt x="1357" y="3751"/>
                  <a:pt x="1310" y="3763"/>
                  <a:pt x="1250" y="3763"/>
                </a:cubicBezTo>
                <a:cubicBezTo>
                  <a:pt x="1048" y="3775"/>
                  <a:pt x="1048" y="3489"/>
                  <a:pt x="1226" y="3465"/>
                </a:cubicBezTo>
                <a:cubicBezTo>
                  <a:pt x="1286" y="3465"/>
                  <a:pt x="1345" y="3430"/>
                  <a:pt x="1369" y="3394"/>
                </a:cubicBezTo>
                <a:cubicBezTo>
                  <a:pt x="1405" y="3299"/>
                  <a:pt x="1345" y="3168"/>
                  <a:pt x="1274" y="3108"/>
                </a:cubicBezTo>
                <a:cubicBezTo>
                  <a:pt x="1203" y="3049"/>
                  <a:pt x="1131" y="3013"/>
                  <a:pt x="1036" y="3049"/>
                </a:cubicBezTo>
                <a:cubicBezTo>
                  <a:pt x="845" y="3120"/>
                  <a:pt x="679" y="3251"/>
                  <a:pt x="572" y="3430"/>
                </a:cubicBezTo>
                <a:cubicBezTo>
                  <a:pt x="417" y="3680"/>
                  <a:pt x="322" y="3977"/>
                  <a:pt x="393" y="4299"/>
                </a:cubicBezTo>
                <a:cubicBezTo>
                  <a:pt x="500" y="4716"/>
                  <a:pt x="964" y="4918"/>
                  <a:pt x="1215" y="4477"/>
                </a:cubicBezTo>
                <a:cubicBezTo>
                  <a:pt x="1322" y="4311"/>
                  <a:pt x="1381" y="4120"/>
                  <a:pt x="1405" y="3918"/>
                </a:cubicBezTo>
                <a:cubicBezTo>
                  <a:pt x="1405" y="3870"/>
                  <a:pt x="1405" y="3787"/>
                  <a:pt x="1429" y="3716"/>
                </a:cubicBezTo>
                <a:close/>
                <a:moveTo>
                  <a:pt x="2869" y="3073"/>
                </a:moveTo>
                <a:cubicBezTo>
                  <a:pt x="2858" y="3096"/>
                  <a:pt x="2858" y="3120"/>
                  <a:pt x="2834" y="3132"/>
                </a:cubicBezTo>
                <a:cubicBezTo>
                  <a:pt x="2798" y="3227"/>
                  <a:pt x="2762" y="3311"/>
                  <a:pt x="2739" y="3406"/>
                </a:cubicBezTo>
                <a:lnTo>
                  <a:pt x="2774" y="3573"/>
                </a:lnTo>
                <a:cubicBezTo>
                  <a:pt x="2822" y="3763"/>
                  <a:pt x="2881" y="4049"/>
                  <a:pt x="3048" y="4192"/>
                </a:cubicBezTo>
                <a:cubicBezTo>
                  <a:pt x="3108" y="4239"/>
                  <a:pt x="3167" y="4287"/>
                  <a:pt x="3239" y="4263"/>
                </a:cubicBezTo>
                <a:cubicBezTo>
                  <a:pt x="3441" y="4227"/>
                  <a:pt x="3560" y="3787"/>
                  <a:pt x="3584" y="3608"/>
                </a:cubicBezTo>
                <a:lnTo>
                  <a:pt x="3584" y="3489"/>
                </a:lnTo>
                <a:cubicBezTo>
                  <a:pt x="3358" y="3656"/>
                  <a:pt x="3060" y="3704"/>
                  <a:pt x="2929" y="3406"/>
                </a:cubicBezTo>
                <a:cubicBezTo>
                  <a:pt x="2881" y="3311"/>
                  <a:pt x="2869" y="3215"/>
                  <a:pt x="2846" y="3096"/>
                </a:cubicBezTo>
                <a:cubicBezTo>
                  <a:pt x="2869" y="3108"/>
                  <a:pt x="2869" y="3096"/>
                  <a:pt x="2869" y="3073"/>
                </a:cubicBezTo>
                <a:close/>
                <a:moveTo>
                  <a:pt x="3572" y="3073"/>
                </a:moveTo>
                <a:cubicBezTo>
                  <a:pt x="3548" y="3037"/>
                  <a:pt x="3548" y="3001"/>
                  <a:pt x="3536" y="2977"/>
                </a:cubicBezTo>
                <a:lnTo>
                  <a:pt x="3536" y="2954"/>
                </a:lnTo>
                <a:cubicBezTo>
                  <a:pt x="3524" y="2918"/>
                  <a:pt x="3512" y="2870"/>
                  <a:pt x="3465" y="2858"/>
                </a:cubicBezTo>
                <a:cubicBezTo>
                  <a:pt x="3393" y="2811"/>
                  <a:pt x="3250" y="2870"/>
                  <a:pt x="3179" y="2918"/>
                </a:cubicBezTo>
                <a:cubicBezTo>
                  <a:pt x="3143" y="2977"/>
                  <a:pt x="3120" y="3049"/>
                  <a:pt x="3143" y="3096"/>
                </a:cubicBezTo>
                <a:cubicBezTo>
                  <a:pt x="3191" y="3180"/>
                  <a:pt x="3358" y="3215"/>
                  <a:pt x="3477" y="3227"/>
                </a:cubicBezTo>
                <a:cubicBezTo>
                  <a:pt x="3512" y="3180"/>
                  <a:pt x="3536" y="3132"/>
                  <a:pt x="3572" y="3073"/>
                </a:cubicBezTo>
                <a:close/>
                <a:moveTo>
                  <a:pt x="2631" y="2930"/>
                </a:moveTo>
                <a:cubicBezTo>
                  <a:pt x="2631" y="2930"/>
                  <a:pt x="2631" y="2918"/>
                  <a:pt x="2643" y="2918"/>
                </a:cubicBezTo>
                <a:cubicBezTo>
                  <a:pt x="2881" y="2346"/>
                  <a:pt x="3108" y="1763"/>
                  <a:pt x="3012" y="1144"/>
                </a:cubicBezTo>
                <a:cubicBezTo>
                  <a:pt x="2989" y="953"/>
                  <a:pt x="2953" y="691"/>
                  <a:pt x="2858" y="537"/>
                </a:cubicBezTo>
                <a:cubicBezTo>
                  <a:pt x="2834" y="501"/>
                  <a:pt x="2798" y="441"/>
                  <a:pt x="2762" y="453"/>
                </a:cubicBezTo>
                <a:cubicBezTo>
                  <a:pt x="2691" y="477"/>
                  <a:pt x="2596" y="668"/>
                  <a:pt x="2584" y="727"/>
                </a:cubicBezTo>
                <a:cubicBezTo>
                  <a:pt x="2560" y="810"/>
                  <a:pt x="2512" y="965"/>
                  <a:pt x="2500" y="1049"/>
                </a:cubicBezTo>
                <a:cubicBezTo>
                  <a:pt x="2453" y="1525"/>
                  <a:pt x="2453" y="2061"/>
                  <a:pt x="2560" y="2537"/>
                </a:cubicBezTo>
                <a:cubicBezTo>
                  <a:pt x="2572" y="2680"/>
                  <a:pt x="2584" y="2811"/>
                  <a:pt x="2631" y="293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33" name="Google Shape;533;p34"/>
          <p:cNvSpPr/>
          <p:nvPr/>
        </p:nvSpPr>
        <p:spPr>
          <a:xfrm>
            <a:off x="2108966" y="1232665"/>
            <a:ext cx="808975" cy="654207"/>
          </a:xfrm>
          <a:custGeom>
            <a:avLst/>
            <a:gdLst/>
            <a:ahLst/>
            <a:cxnLst/>
            <a:rect l="l" t="t" r="r" b="b"/>
            <a:pathLst>
              <a:path w="10264" h="8300" extrusionOk="0">
                <a:moveTo>
                  <a:pt x="9037" y="4752"/>
                </a:moveTo>
                <a:cubicBezTo>
                  <a:pt x="9418" y="4894"/>
                  <a:pt x="9776" y="5085"/>
                  <a:pt x="10157" y="5228"/>
                </a:cubicBezTo>
                <a:cubicBezTo>
                  <a:pt x="10228" y="5264"/>
                  <a:pt x="10264" y="5311"/>
                  <a:pt x="10264" y="5383"/>
                </a:cubicBezTo>
                <a:cubicBezTo>
                  <a:pt x="10264" y="5466"/>
                  <a:pt x="10109" y="5585"/>
                  <a:pt x="10049" y="5645"/>
                </a:cubicBezTo>
                <a:cubicBezTo>
                  <a:pt x="9883" y="5787"/>
                  <a:pt x="9704" y="5906"/>
                  <a:pt x="9526" y="6026"/>
                </a:cubicBezTo>
                <a:cubicBezTo>
                  <a:pt x="9014" y="6359"/>
                  <a:pt x="8478" y="6692"/>
                  <a:pt x="7942" y="7002"/>
                </a:cubicBezTo>
                <a:cubicBezTo>
                  <a:pt x="7644" y="7180"/>
                  <a:pt x="5763" y="8300"/>
                  <a:pt x="5489" y="8276"/>
                </a:cubicBezTo>
                <a:cubicBezTo>
                  <a:pt x="5180" y="8276"/>
                  <a:pt x="4334" y="7490"/>
                  <a:pt x="4061" y="7276"/>
                </a:cubicBezTo>
                <a:cubicBezTo>
                  <a:pt x="2703" y="6168"/>
                  <a:pt x="1441" y="4978"/>
                  <a:pt x="167" y="3787"/>
                </a:cubicBezTo>
                <a:cubicBezTo>
                  <a:pt x="1" y="3656"/>
                  <a:pt x="108" y="3228"/>
                  <a:pt x="143" y="3061"/>
                </a:cubicBezTo>
                <a:cubicBezTo>
                  <a:pt x="191" y="2894"/>
                  <a:pt x="286" y="2608"/>
                  <a:pt x="370" y="2477"/>
                </a:cubicBezTo>
                <a:cubicBezTo>
                  <a:pt x="608" y="2025"/>
                  <a:pt x="3942" y="394"/>
                  <a:pt x="4608" y="37"/>
                </a:cubicBezTo>
                <a:cubicBezTo>
                  <a:pt x="4692" y="1"/>
                  <a:pt x="4763" y="25"/>
                  <a:pt x="4811" y="61"/>
                </a:cubicBezTo>
                <a:lnTo>
                  <a:pt x="4846" y="108"/>
                </a:lnTo>
                <a:cubicBezTo>
                  <a:pt x="4942" y="227"/>
                  <a:pt x="5061" y="358"/>
                  <a:pt x="5168" y="465"/>
                </a:cubicBezTo>
                <a:cubicBezTo>
                  <a:pt x="5323" y="644"/>
                  <a:pt x="5501" y="811"/>
                  <a:pt x="5680" y="977"/>
                </a:cubicBezTo>
                <a:cubicBezTo>
                  <a:pt x="6144" y="1394"/>
                  <a:pt x="6620" y="1787"/>
                  <a:pt x="7109" y="2192"/>
                </a:cubicBezTo>
                <a:cubicBezTo>
                  <a:pt x="7573" y="2573"/>
                  <a:pt x="8049" y="2942"/>
                  <a:pt x="8537" y="3287"/>
                </a:cubicBezTo>
                <a:cubicBezTo>
                  <a:pt x="8728" y="3418"/>
                  <a:pt x="8930" y="3549"/>
                  <a:pt x="9133" y="3668"/>
                </a:cubicBezTo>
                <a:cubicBezTo>
                  <a:pt x="9264" y="3751"/>
                  <a:pt x="9430" y="3835"/>
                  <a:pt x="9585" y="3894"/>
                </a:cubicBezTo>
                <a:cubicBezTo>
                  <a:pt x="9597" y="3894"/>
                  <a:pt x="9597" y="3894"/>
                  <a:pt x="9609" y="3906"/>
                </a:cubicBezTo>
                <a:cubicBezTo>
                  <a:pt x="9752" y="3906"/>
                  <a:pt x="9823" y="4109"/>
                  <a:pt x="9680" y="4204"/>
                </a:cubicBezTo>
                <a:cubicBezTo>
                  <a:pt x="9478" y="4335"/>
                  <a:pt x="9252" y="4442"/>
                  <a:pt x="9014" y="4513"/>
                </a:cubicBezTo>
                <a:lnTo>
                  <a:pt x="9014" y="4525"/>
                </a:lnTo>
                <a:cubicBezTo>
                  <a:pt x="8990" y="4573"/>
                  <a:pt x="9002" y="4680"/>
                  <a:pt x="9037" y="4752"/>
                </a:cubicBezTo>
                <a:close/>
                <a:moveTo>
                  <a:pt x="4989" y="5490"/>
                </a:moveTo>
                <a:cubicBezTo>
                  <a:pt x="5132" y="5633"/>
                  <a:pt x="5299" y="5764"/>
                  <a:pt x="5442" y="5918"/>
                </a:cubicBezTo>
                <a:cubicBezTo>
                  <a:pt x="5918" y="5442"/>
                  <a:pt x="6573" y="5097"/>
                  <a:pt x="7168" y="4835"/>
                </a:cubicBezTo>
                <a:cubicBezTo>
                  <a:pt x="7549" y="4668"/>
                  <a:pt x="7918" y="4513"/>
                  <a:pt x="8287" y="4371"/>
                </a:cubicBezTo>
                <a:cubicBezTo>
                  <a:pt x="8573" y="4252"/>
                  <a:pt x="8859" y="4144"/>
                  <a:pt x="9121" y="4013"/>
                </a:cubicBezTo>
                <a:cubicBezTo>
                  <a:pt x="8871" y="3894"/>
                  <a:pt x="8656" y="3740"/>
                  <a:pt x="8418" y="3585"/>
                </a:cubicBezTo>
                <a:cubicBezTo>
                  <a:pt x="7763" y="3835"/>
                  <a:pt x="7156" y="4252"/>
                  <a:pt x="6549" y="4597"/>
                </a:cubicBezTo>
                <a:cubicBezTo>
                  <a:pt x="6144" y="4811"/>
                  <a:pt x="5763" y="5037"/>
                  <a:pt x="5370" y="5264"/>
                </a:cubicBezTo>
                <a:cubicBezTo>
                  <a:pt x="5251" y="5335"/>
                  <a:pt x="5108" y="5406"/>
                  <a:pt x="4989" y="5490"/>
                </a:cubicBezTo>
                <a:close/>
                <a:moveTo>
                  <a:pt x="8109" y="3370"/>
                </a:moveTo>
                <a:cubicBezTo>
                  <a:pt x="7525" y="2954"/>
                  <a:pt x="6966" y="2513"/>
                  <a:pt x="6418" y="2061"/>
                </a:cubicBezTo>
                <a:cubicBezTo>
                  <a:pt x="6073" y="1775"/>
                  <a:pt x="5716" y="1477"/>
                  <a:pt x="5406" y="1168"/>
                </a:cubicBezTo>
                <a:cubicBezTo>
                  <a:pt x="5144" y="930"/>
                  <a:pt x="4882" y="668"/>
                  <a:pt x="4668" y="382"/>
                </a:cubicBezTo>
                <a:cubicBezTo>
                  <a:pt x="4156" y="668"/>
                  <a:pt x="3620" y="942"/>
                  <a:pt x="3096" y="1227"/>
                </a:cubicBezTo>
                <a:cubicBezTo>
                  <a:pt x="2465" y="1561"/>
                  <a:pt x="1846" y="1894"/>
                  <a:pt x="1251" y="2275"/>
                </a:cubicBezTo>
                <a:cubicBezTo>
                  <a:pt x="1263" y="2287"/>
                  <a:pt x="1275" y="2299"/>
                  <a:pt x="1298" y="2299"/>
                </a:cubicBezTo>
                <a:cubicBezTo>
                  <a:pt x="1394" y="2370"/>
                  <a:pt x="1489" y="2466"/>
                  <a:pt x="1596" y="2537"/>
                </a:cubicBezTo>
                <a:cubicBezTo>
                  <a:pt x="1894" y="2775"/>
                  <a:pt x="2191" y="3013"/>
                  <a:pt x="2489" y="3263"/>
                </a:cubicBezTo>
                <a:cubicBezTo>
                  <a:pt x="2763" y="3501"/>
                  <a:pt x="3049" y="3728"/>
                  <a:pt x="3334" y="3966"/>
                </a:cubicBezTo>
                <a:cubicBezTo>
                  <a:pt x="3441" y="4061"/>
                  <a:pt x="3525" y="4132"/>
                  <a:pt x="3632" y="4216"/>
                </a:cubicBezTo>
                <a:cubicBezTo>
                  <a:pt x="3680" y="4263"/>
                  <a:pt x="3739" y="4311"/>
                  <a:pt x="3775" y="4359"/>
                </a:cubicBezTo>
                <a:cubicBezTo>
                  <a:pt x="3930" y="4502"/>
                  <a:pt x="3703" y="4728"/>
                  <a:pt x="3561" y="4573"/>
                </a:cubicBezTo>
                <a:cubicBezTo>
                  <a:pt x="3406" y="4430"/>
                  <a:pt x="3227" y="4275"/>
                  <a:pt x="3060" y="4144"/>
                </a:cubicBezTo>
                <a:cubicBezTo>
                  <a:pt x="2799" y="3918"/>
                  <a:pt x="2525" y="3704"/>
                  <a:pt x="2251" y="3490"/>
                </a:cubicBezTo>
                <a:cubicBezTo>
                  <a:pt x="1977" y="3287"/>
                  <a:pt x="1691" y="3061"/>
                  <a:pt x="1429" y="2847"/>
                </a:cubicBezTo>
                <a:cubicBezTo>
                  <a:pt x="1322" y="2775"/>
                  <a:pt x="1215" y="2692"/>
                  <a:pt x="1096" y="2608"/>
                </a:cubicBezTo>
                <a:cubicBezTo>
                  <a:pt x="1036" y="2573"/>
                  <a:pt x="1001" y="2537"/>
                  <a:pt x="941" y="2489"/>
                </a:cubicBezTo>
                <a:cubicBezTo>
                  <a:pt x="739" y="2692"/>
                  <a:pt x="596" y="2930"/>
                  <a:pt x="536" y="3192"/>
                </a:cubicBezTo>
                <a:cubicBezTo>
                  <a:pt x="489" y="3359"/>
                  <a:pt x="489" y="3490"/>
                  <a:pt x="489" y="3656"/>
                </a:cubicBezTo>
                <a:cubicBezTo>
                  <a:pt x="1370" y="4359"/>
                  <a:pt x="2156" y="5133"/>
                  <a:pt x="2977" y="5883"/>
                </a:cubicBezTo>
                <a:cubicBezTo>
                  <a:pt x="3346" y="6228"/>
                  <a:pt x="3715" y="6573"/>
                  <a:pt x="4096" y="6883"/>
                </a:cubicBezTo>
                <a:cubicBezTo>
                  <a:pt x="3953" y="6502"/>
                  <a:pt x="3918" y="6061"/>
                  <a:pt x="4180" y="5704"/>
                </a:cubicBezTo>
                <a:cubicBezTo>
                  <a:pt x="4430" y="5383"/>
                  <a:pt x="4870" y="5216"/>
                  <a:pt x="5227" y="5014"/>
                </a:cubicBezTo>
                <a:cubicBezTo>
                  <a:pt x="5644" y="4775"/>
                  <a:pt x="6061" y="4537"/>
                  <a:pt x="6489" y="4299"/>
                </a:cubicBezTo>
                <a:cubicBezTo>
                  <a:pt x="7025" y="3978"/>
                  <a:pt x="7549" y="3620"/>
                  <a:pt x="8109" y="3370"/>
                </a:cubicBezTo>
                <a:close/>
                <a:moveTo>
                  <a:pt x="4894" y="2811"/>
                </a:moveTo>
                <a:cubicBezTo>
                  <a:pt x="5049" y="2716"/>
                  <a:pt x="5192" y="2632"/>
                  <a:pt x="5358" y="2525"/>
                </a:cubicBezTo>
                <a:cubicBezTo>
                  <a:pt x="5489" y="2454"/>
                  <a:pt x="5608" y="2358"/>
                  <a:pt x="5739" y="2299"/>
                </a:cubicBezTo>
                <a:cubicBezTo>
                  <a:pt x="5858" y="2239"/>
                  <a:pt x="5847" y="2085"/>
                  <a:pt x="5739" y="2037"/>
                </a:cubicBezTo>
                <a:cubicBezTo>
                  <a:pt x="5692" y="2001"/>
                  <a:pt x="5632" y="2001"/>
                  <a:pt x="5597" y="2037"/>
                </a:cubicBezTo>
                <a:cubicBezTo>
                  <a:pt x="5454" y="2108"/>
                  <a:pt x="5335" y="2180"/>
                  <a:pt x="5204" y="2251"/>
                </a:cubicBezTo>
                <a:cubicBezTo>
                  <a:pt x="5001" y="2370"/>
                  <a:pt x="4787" y="2513"/>
                  <a:pt x="4584" y="2632"/>
                </a:cubicBezTo>
                <a:lnTo>
                  <a:pt x="3906" y="3025"/>
                </a:lnTo>
                <a:cubicBezTo>
                  <a:pt x="3834" y="3073"/>
                  <a:pt x="3751" y="3120"/>
                  <a:pt x="3680" y="3180"/>
                </a:cubicBezTo>
                <a:cubicBezTo>
                  <a:pt x="3644" y="3192"/>
                  <a:pt x="3596" y="3228"/>
                  <a:pt x="3572" y="3239"/>
                </a:cubicBezTo>
                <a:lnTo>
                  <a:pt x="3561" y="3239"/>
                </a:lnTo>
                <a:cubicBezTo>
                  <a:pt x="3358" y="3370"/>
                  <a:pt x="3525" y="3620"/>
                  <a:pt x="3692" y="3525"/>
                </a:cubicBezTo>
                <a:cubicBezTo>
                  <a:pt x="3811" y="3466"/>
                  <a:pt x="3942" y="3370"/>
                  <a:pt x="4061" y="3299"/>
                </a:cubicBezTo>
                <a:cubicBezTo>
                  <a:pt x="4156" y="3251"/>
                  <a:pt x="4239" y="3192"/>
                  <a:pt x="4311" y="3144"/>
                </a:cubicBezTo>
                <a:cubicBezTo>
                  <a:pt x="4275" y="3228"/>
                  <a:pt x="4299" y="3311"/>
                  <a:pt x="4370" y="3359"/>
                </a:cubicBezTo>
                <a:cubicBezTo>
                  <a:pt x="4418" y="3382"/>
                  <a:pt x="4477" y="3382"/>
                  <a:pt x="4525" y="3359"/>
                </a:cubicBezTo>
                <a:lnTo>
                  <a:pt x="5549" y="2775"/>
                </a:lnTo>
                <a:cubicBezTo>
                  <a:pt x="5668" y="2716"/>
                  <a:pt x="5656" y="2549"/>
                  <a:pt x="5549" y="2513"/>
                </a:cubicBezTo>
                <a:cubicBezTo>
                  <a:pt x="5501" y="2477"/>
                  <a:pt x="5442" y="2477"/>
                  <a:pt x="5406" y="2513"/>
                </a:cubicBezTo>
                <a:cubicBezTo>
                  <a:pt x="5239" y="2608"/>
                  <a:pt x="5073" y="2716"/>
                  <a:pt x="4894" y="2811"/>
                </a:cubicBezTo>
                <a:close/>
                <a:moveTo>
                  <a:pt x="3358" y="3228"/>
                </a:moveTo>
                <a:cubicBezTo>
                  <a:pt x="4013" y="2775"/>
                  <a:pt x="4704" y="2394"/>
                  <a:pt x="5406" y="2001"/>
                </a:cubicBezTo>
                <a:cubicBezTo>
                  <a:pt x="5585" y="1930"/>
                  <a:pt x="5489" y="1632"/>
                  <a:pt x="5299" y="1704"/>
                </a:cubicBezTo>
                <a:lnTo>
                  <a:pt x="5299" y="1704"/>
                </a:lnTo>
                <a:cubicBezTo>
                  <a:pt x="4573" y="2108"/>
                  <a:pt x="3822" y="2477"/>
                  <a:pt x="3168" y="2989"/>
                </a:cubicBezTo>
                <a:lnTo>
                  <a:pt x="3168" y="2989"/>
                </a:lnTo>
                <a:cubicBezTo>
                  <a:pt x="3001" y="3132"/>
                  <a:pt x="3215" y="3359"/>
                  <a:pt x="3358" y="3228"/>
                </a:cubicBezTo>
                <a:close/>
                <a:moveTo>
                  <a:pt x="5549" y="3239"/>
                </a:moveTo>
                <a:cubicBezTo>
                  <a:pt x="5204" y="3239"/>
                  <a:pt x="5108" y="3620"/>
                  <a:pt x="5204" y="3906"/>
                </a:cubicBezTo>
                <a:cubicBezTo>
                  <a:pt x="5311" y="4180"/>
                  <a:pt x="5656" y="4323"/>
                  <a:pt x="5906" y="4144"/>
                </a:cubicBezTo>
                <a:cubicBezTo>
                  <a:pt x="6097" y="4013"/>
                  <a:pt x="6156" y="3740"/>
                  <a:pt x="6097" y="3537"/>
                </a:cubicBezTo>
                <a:cubicBezTo>
                  <a:pt x="6025" y="3263"/>
                  <a:pt x="5787" y="3192"/>
                  <a:pt x="5549" y="3239"/>
                </a:cubicBezTo>
                <a:close/>
                <a:moveTo>
                  <a:pt x="5501" y="3585"/>
                </a:moveTo>
                <a:cubicBezTo>
                  <a:pt x="5466" y="3644"/>
                  <a:pt x="5489" y="3775"/>
                  <a:pt x="5537" y="3835"/>
                </a:cubicBezTo>
                <a:cubicBezTo>
                  <a:pt x="5585" y="3906"/>
                  <a:pt x="5704" y="3942"/>
                  <a:pt x="5763" y="3859"/>
                </a:cubicBezTo>
                <a:cubicBezTo>
                  <a:pt x="5823" y="3787"/>
                  <a:pt x="5835" y="3680"/>
                  <a:pt x="5799" y="3609"/>
                </a:cubicBezTo>
                <a:cubicBezTo>
                  <a:pt x="5775" y="3549"/>
                  <a:pt x="5727" y="3549"/>
                  <a:pt x="5680" y="3549"/>
                </a:cubicBezTo>
                <a:cubicBezTo>
                  <a:pt x="5656" y="3561"/>
                  <a:pt x="5620" y="3561"/>
                  <a:pt x="5608" y="3561"/>
                </a:cubicBezTo>
                <a:cubicBezTo>
                  <a:pt x="5597" y="3561"/>
                  <a:pt x="5585" y="3573"/>
                  <a:pt x="5561" y="3573"/>
                </a:cubicBezTo>
                <a:close/>
                <a:moveTo>
                  <a:pt x="4596" y="7288"/>
                </a:moveTo>
                <a:cubicBezTo>
                  <a:pt x="4715" y="7395"/>
                  <a:pt x="4846" y="7478"/>
                  <a:pt x="4989" y="7573"/>
                </a:cubicBezTo>
                <a:cubicBezTo>
                  <a:pt x="5132" y="7692"/>
                  <a:pt x="5346" y="7835"/>
                  <a:pt x="5513" y="7907"/>
                </a:cubicBezTo>
                <a:cubicBezTo>
                  <a:pt x="5537" y="7907"/>
                  <a:pt x="5561" y="7895"/>
                  <a:pt x="5585" y="7895"/>
                </a:cubicBezTo>
                <a:cubicBezTo>
                  <a:pt x="5085" y="7538"/>
                  <a:pt x="5013" y="6692"/>
                  <a:pt x="5251" y="6168"/>
                </a:cubicBezTo>
                <a:cubicBezTo>
                  <a:pt x="5073" y="5978"/>
                  <a:pt x="4882" y="5811"/>
                  <a:pt x="4692" y="5645"/>
                </a:cubicBezTo>
                <a:cubicBezTo>
                  <a:pt x="4358" y="5906"/>
                  <a:pt x="4239" y="6240"/>
                  <a:pt x="4311" y="6645"/>
                </a:cubicBezTo>
                <a:cubicBezTo>
                  <a:pt x="4346" y="6799"/>
                  <a:pt x="4406" y="6930"/>
                  <a:pt x="4465" y="7061"/>
                </a:cubicBezTo>
                <a:cubicBezTo>
                  <a:pt x="4489" y="7109"/>
                  <a:pt x="4501" y="7169"/>
                  <a:pt x="4537" y="7216"/>
                </a:cubicBezTo>
                <a:cubicBezTo>
                  <a:pt x="4584" y="7240"/>
                  <a:pt x="4596" y="7276"/>
                  <a:pt x="4596" y="7288"/>
                </a:cubicBezTo>
                <a:close/>
                <a:moveTo>
                  <a:pt x="5906" y="7704"/>
                </a:moveTo>
                <a:cubicBezTo>
                  <a:pt x="6954" y="7038"/>
                  <a:pt x="8037" y="6442"/>
                  <a:pt x="9109" y="5823"/>
                </a:cubicBezTo>
                <a:cubicBezTo>
                  <a:pt x="9109" y="5823"/>
                  <a:pt x="9109" y="5811"/>
                  <a:pt x="9097" y="5811"/>
                </a:cubicBezTo>
                <a:cubicBezTo>
                  <a:pt x="8954" y="5549"/>
                  <a:pt x="8811" y="5264"/>
                  <a:pt x="8740" y="4966"/>
                </a:cubicBezTo>
                <a:cubicBezTo>
                  <a:pt x="8692" y="4918"/>
                  <a:pt x="8692" y="4859"/>
                  <a:pt x="8704" y="4811"/>
                </a:cubicBezTo>
                <a:cubicBezTo>
                  <a:pt x="8692" y="4740"/>
                  <a:pt x="8692" y="4668"/>
                  <a:pt x="8692" y="4597"/>
                </a:cubicBezTo>
                <a:cubicBezTo>
                  <a:pt x="7799" y="4871"/>
                  <a:pt x="6251" y="5585"/>
                  <a:pt x="5716" y="6264"/>
                </a:cubicBezTo>
                <a:cubicBezTo>
                  <a:pt x="5311" y="6764"/>
                  <a:pt x="5525" y="7288"/>
                  <a:pt x="5906" y="7704"/>
                </a:cubicBezTo>
                <a:close/>
                <a:moveTo>
                  <a:pt x="9395" y="5680"/>
                </a:moveTo>
                <a:cubicBezTo>
                  <a:pt x="9537" y="5585"/>
                  <a:pt x="9692" y="5514"/>
                  <a:pt x="9823" y="5430"/>
                </a:cubicBezTo>
                <a:cubicBezTo>
                  <a:pt x="9609" y="5323"/>
                  <a:pt x="9371" y="5228"/>
                  <a:pt x="9156" y="5144"/>
                </a:cubicBezTo>
                <a:cubicBezTo>
                  <a:pt x="9216" y="5323"/>
                  <a:pt x="9287" y="5502"/>
                  <a:pt x="9395" y="5680"/>
                </a:cubicBezTo>
                <a:cubicBezTo>
                  <a:pt x="9371" y="5668"/>
                  <a:pt x="9371" y="5680"/>
                  <a:pt x="9395" y="568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34" name="Google Shape;534;p34"/>
          <p:cNvSpPr/>
          <p:nvPr/>
        </p:nvSpPr>
        <p:spPr>
          <a:xfrm>
            <a:off x="2549533" y="494653"/>
            <a:ext cx="1077600" cy="841779"/>
          </a:xfrm>
          <a:custGeom>
            <a:avLst/>
            <a:gdLst/>
            <a:ahLst/>
            <a:cxnLst/>
            <a:rect l="l" t="t" r="r" b="b"/>
            <a:pathLst>
              <a:path w="14908" h="11645" extrusionOk="0">
                <a:moveTo>
                  <a:pt x="905" y="7156"/>
                </a:moveTo>
                <a:cubicBezTo>
                  <a:pt x="667" y="7346"/>
                  <a:pt x="501" y="7620"/>
                  <a:pt x="465" y="7906"/>
                </a:cubicBezTo>
                <a:cubicBezTo>
                  <a:pt x="417" y="8168"/>
                  <a:pt x="0" y="8108"/>
                  <a:pt x="48" y="7823"/>
                </a:cubicBezTo>
                <a:cubicBezTo>
                  <a:pt x="179" y="7013"/>
                  <a:pt x="1012" y="6322"/>
                  <a:pt x="1846" y="6501"/>
                </a:cubicBezTo>
                <a:cubicBezTo>
                  <a:pt x="2084" y="6049"/>
                  <a:pt x="2441" y="5799"/>
                  <a:pt x="2977" y="5822"/>
                </a:cubicBezTo>
                <a:cubicBezTo>
                  <a:pt x="3346" y="5834"/>
                  <a:pt x="3739" y="5918"/>
                  <a:pt x="4108" y="5906"/>
                </a:cubicBezTo>
                <a:cubicBezTo>
                  <a:pt x="4394" y="5894"/>
                  <a:pt x="4644" y="5799"/>
                  <a:pt x="4882" y="5656"/>
                </a:cubicBezTo>
                <a:cubicBezTo>
                  <a:pt x="4311" y="5203"/>
                  <a:pt x="3751" y="4775"/>
                  <a:pt x="3179" y="4322"/>
                </a:cubicBezTo>
                <a:lnTo>
                  <a:pt x="2608" y="3882"/>
                </a:lnTo>
                <a:cubicBezTo>
                  <a:pt x="2513" y="3822"/>
                  <a:pt x="2406" y="3727"/>
                  <a:pt x="2322" y="3667"/>
                </a:cubicBezTo>
                <a:cubicBezTo>
                  <a:pt x="2215" y="3608"/>
                  <a:pt x="2167" y="3489"/>
                  <a:pt x="2227" y="3393"/>
                </a:cubicBezTo>
                <a:cubicBezTo>
                  <a:pt x="2286" y="3227"/>
                  <a:pt x="2406" y="2893"/>
                  <a:pt x="2560" y="2810"/>
                </a:cubicBezTo>
                <a:cubicBezTo>
                  <a:pt x="2667" y="2715"/>
                  <a:pt x="2810" y="2631"/>
                  <a:pt x="2929" y="2572"/>
                </a:cubicBezTo>
                <a:lnTo>
                  <a:pt x="3596" y="2215"/>
                </a:lnTo>
                <a:cubicBezTo>
                  <a:pt x="4191" y="1917"/>
                  <a:pt x="4811" y="1619"/>
                  <a:pt x="5418" y="1334"/>
                </a:cubicBezTo>
                <a:cubicBezTo>
                  <a:pt x="6085" y="1024"/>
                  <a:pt x="6775" y="715"/>
                  <a:pt x="7442" y="417"/>
                </a:cubicBezTo>
                <a:cubicBezTo>
                  <a:pt x="7525" y="369"/>
                  <a:pt x="8359" y="0"/>
                  <a:pt x="8418" y="0"/>
                </a:cubicBezTo>
                <a:cubicBezTo>
                  <a:pt x="8871" y="12"/>
                  <a:pt x="8930" y="84"/>
                  <a:pt x="9299" y="310"/>
                </a:cubicBezTo>
                <a:cubicBezTo>
                  <a:pt x="10180" y="810"/>
                  <a:pt x="11061" y="1322"/>
                  <a:pt x="11954" y="1810"/>
                </a:cubicBezTo>
                <a:cubicBezTo>
                  <a:pt x="12812" y="2286"/>
                  <a:pt x="13705" y="2762"/>
                  <a:pt x="14598" y="3179"/>
                </a:cubicBezTo>
                <a:cubicBezTo>
                  <a:pt x="14645" y="3191"/>
                  <a:pt x="14669" y="3215"/>
                  <a:pt x="14705" y="3239"/>
                </a:cubicBezTo>
                <a:cubicBezTo>
                  <a:pt x="14764" y="3251"/>
                  <a:pt x="14812" y="3310"/>
                  <a:pt x="14836" y="3370"/>
                </a:cubicBezTo>
                <a:cubicBezTo>
                  <a:pt x="14895" y="3644"/>
                  <a:pt x="14907" y="4132"/>
                  <a:pt x="14812" y="4382"/>
                </a:cubicBezTo>
                <a:cubicBezTo>
                  <a:pt x="14645" y="4798"/>
                  <a:pt x="14312" y="5215"/>
                  <a:pt x="14038" y="5560"/>
                </a:cubicBezTo>
                <a:cubicBezTo>
                  <a:pt x="13657" y="6013"/>
                  <a:pt x="13240" y="6441"/>
                  <a:pt x="12823" y="6846"/>
                </a:cubicBezTo>
                <a:cubicBezTo>
                  <a:pt x="12693" y="6977"/>
                  <a:pt x="12562" y="7108"/>
                  <a:pt x="12407" y="7239"/>
                </a:cubicBezTo>
                <a:lnTo>
                  <a:pt x="12550" y="9823"/>
                </a:lnTo>
                <a:cubicBezTo>
                  <a:pt x="12550" y="9847"/>
                  <a:pt x="12550" y="9859"/>
                  <a:pt x="12514" y="9882"/>
                </a:cubicBezTo>
                <a:lnTo>
                  <a:pt x="12466" y="9918"/>
                </a:lnTo>
                <a:cubicBezTo>
                  <a:pt x="12073" y="10323"/>
                  <a:pt x="11490" y="10716"/>
                  <a:pt x="10978" y="10966"/>
                </a:cubicBezTo>
                <a:cubicBezTo>
                  <a:pt x="9811" y="11537"/>
                  <a:pt x="8561" y="11644"/>
                  <a:pt x="7323" y="11216"/>
                </a:cubicBezTo>
                <a:cubicBezTo>
                  <a:pt x="7216" y="11168"/>
                  <a:pt x="7097" y="11144"/>
                  <a:pt x="6989" y="11097"/>
                </a:cubicBezTo>
                <a:cubicBezTo>
                  <a:pt x="6073" y="10740"/>
                  <a:pt x="5061" y="10204"/>
                  <a:pt x="4406" y="9442"/>
                </a:cubicBezTo>
                <a:cubicBezTo>
                  <a:pt x="4072" y="9061"/>
                  <a:pt x="3703" y="8430"/>
                  <a:pt x="3894" y="7918"/>
                </a:cubicBezTo>
                <a:lnTo>
                  <a:pt x="3894" y="7894"/>
                </a:lnTo>
                <a:lnTo>
                  <a:pt x="3894" y="7882"/>
                </a:lnTo>
                <a:cubicBezTo>
                  <a:pt x="4049" y="7513"/>
                  <a:pt x="4191" y="7144"/>
                  <a:pt x="4358" y="6787"/>
                </a:cubicBezTo>
                <a:cubicBezTo>
                  <a:pt x="4430" y="6608"/>
                  <a:pt x="4513" y="6430"/>
                  <a:pt x="4596" y="6263"/>
                </a:cubicBezTo>
                <a:cubicBezTo>
                  <a:pt x="4394" y="6322"/>
                  <a:pt x="4180" y="6346"/>
                  <a:pt x="3953" y="6346"/>
                </a:cubicBezTo>
                <a:cubicBezTo>
                  <a:pt x="3644" y="6334"/>
                  <a:pt x="3334" y="6287"/>
                  <a:pt x="3001" y="6275"/>
                </a:cubicBezTo>
                <a:cubicBezTo>
                  <a:pt x="2632" y="6263"/>
                  <a:pt x="2394" y="6382"/>
                  <a:pt x="2215" y="6691"/>
                </a:cubicBezTo>
                <a:cubicBezTo>
                  <a:pt x="2691" y="7037"/>
                  <a:pt x="2787" y="8489"/>
                  <a:pt x="2322" y="8811"/>
                </a:cubicBezTo>
                <a:cubicBezTo>
                  <a:pt x="2191" y="8894"/>
                  <a:pt x="2036" y="8823"/>
                  <a:pt x="1989" y="8704"/>
                </a:cubicBezTo>
                <a:cubicBezTo>
                  <a:pt x="1977" y="8727"/>
                  <a:pt x="1953" y="8763"/>
                  <a:pt x="1917" y="8787"/>
                </a:cubicBezTo>
                <a:cubicBezTo>
                  <a:pt x="1870" y="8847"/>
                  <a:pt x="1810" y="8882"/>
                  <a:pt x="1739" y="8870"/>
                </a:cubicBezTo>
                <a:cubicBezTo>
                  <a:pt x="1572" y="8847"/>
                  <a:pt x="1477" y="8656"/>
                  <a:pt x="1572" y="8525"/>
                </a:cubicBezTo>
                <a:cubicBezTo>
                  <a:pt x="1751" y="8299"/>
                  <a:pt x="1810" y="8049"/>
                  <a:pt x="1810" y="7775"/>
                </a:cubicBezTo>
                <a:cubicBezTo>
                  <a:pt x="1774" y="7799"/>
                  <a:pt x="1727" y="7799"/>
                  <a:pt x="1667" y="7799"/>
                </a:cubicBezTo>
                <a:cubicBezTo>
                  <a:pt x="1560" y="8001"/>
                  <a:pt x="1477" y="8215"/>
                  <a:pt x="1429" y="8454"/>
                </a:cubicBezTo>
                <a:cubicBezTo>
                  <a:pt x="1382" y="8716"/>
                  <a:pt x="953" y="8644"/>
                  <a:pt x="1012" y="8370"/>
                </a:cubicBezTo>
                <a:cubicBezTo>
                  <a:pt x="1072" y="8096"/>
                  <a:pt x="1179" y="7823"/>
                  <a:pt x="1310" y="7573"/>
                </a:cubicBezTo>
                <a:lnTo>
                  <a:pt x="1263" y="7477"/>
                </a:lnTo>
                <a:cubicBezTo>
                  <a:pt x="1251" y="7453"/>
                  <a:pt x="1251" y="7418"/>
                  <a:pt x="1239" y="7394"/>
                </a:cubicBezTo>
                <a:cubicBezTo>
                  <a:pt x="1084" y="7584"/>
                  <a:pt x="953" y="7858"/>
                  <a:pt x="953" y="8061"/>
                </a:cubicBezTo>
                <a:cubicBezTo>
                  <a:pt x="965" y="8335"/>
                  <a:pt x="536" y="8370"/>
                  <a:pt x="524" y="8096"/>
                </a:cubicBezTo>
                <a:cubicBezTo>
                  <a:pt x="584" y="7751"/>
                  <a:pt x="715" y="7406"/>
                  <a:pt x="905" y="7156"/>
                </a:cubicBezTo>
                <a:close/>
                <a:moveTo>
                  <a:pt x="14181" y="3453"/>
                </a:moveTo>
                <a:cubicBezTo>
                  <a:pt x="14014" y="3393"/>
                  <a:pt x="13871" y="3322"/>
                  <a:pt x="13716" y="3239"/>
                </a:cubicBezTo>
                <a:cubicBezTo>
                  <a:pt x="13466" y="3120"/>
                  <a:pt x="13228" y="3001"/>
                  <a:pt x="12990" y="2870"/>
                </a:cubicBezTo>
                <a:cubicBezTo>
                  <a:pt x="12395" y="2560"/>
                  <a:pt x="11800" y="2227"/>
                  <a:pt x="11204" y="1893"/>
                </a:cubicBezTo>
                <a:cubicBezTo>
                  <a:pt x="10490" y="1488"/>
                  <a:pt x="9775" y="1072"/>
                  <a:pt x="9061" y="667"/>
                </a:cubicBezTo>
                <a:cubicBezTo>
                  <a:pt x="8871" y="548"/>
                  <a:pt x="8537" y="322"/>
                  <a:pt x="8323" y="524"/>
                </a:cubicBezTo>
                <a:cubicBezTo>
                  <a:pt x="8228" y="607"/>
                  <a:pt x="8061" y="679"/>
                  <a:pt x="7942" y="750"/>
                </a:cubicBezTo>
                <a:lnTo>
                  <a:pt x="7323" y="1072"/>
                </a:lnTo>
                <a:cubicBezTo>
                  <a:pt x="6751" y="1334"/>
                  <a:pt x="6180" y="1572"/>
                  <a:pt x="5608" y="1810"/>
                </a:cubicBezTo>
                <a:cubicBezTo>
                  <a:pt x="5013" y="2060"/>
                  <a:pt x="4418" y="2322"/>
                  <a:pt x="3834" y="2572"/>
                </a:cubicBezTo>
                <a:cubicBezTo>
                  <a:pt x="3632" y="2655"/>
                  <a:pt x="3418" y="2762"/>
                  <a:pt x="3215" y="2870"/>
                </a:cubicBezTo>
                <a:cubicBezTo>
                  <a:pt x="3168" y="2893"/>
                  <a:pt x="3084" y="2941"/>
                  <a:pt x="3001" y="2977"/>
                </a:cubicBezTo>
                <a:cubicBezTo>
                  <a:pt x="3382" y="3215"/>
                  <a:pt x="3739" y="3465"/>
                  <a:pt x="4108" y="3727"/>
                </a:cubicBezTo>
                <a:cubicBezTo>
                  <a:pt x="4632" y="4084"/>
                  <a:pt x="5132" y="4465"/>
                  <a:pt x="5644" y="4834"/>
                </a:cubicBezTo>
                <a:lnTo>
                  <a:pt x="5656" y="4834"/>
                </a:lnTo>
                <a:cubicBezTo>
                  <a:pt x="6096" y="4906"/>
                  <a:pt x="6835" y="4358"/>
                  <a:pt x="7156" y="4084"/>
                </a:cubicBezTo>
                <a:cubicBezTo>
                  <a:pt x="7406" y="3882"/>
                  <a:pt x="7668" y="3655"/>
                  <a:pt x="7918" y="3429"/>
                </a:cubicBezTo>
                <a:cubicBezTo>
                  <a:pt x="8085" y="3286"/>
                  <a:pt x="8263" y="3108"/>
                  <a:pt x="8442" y="2989"/>
                </a:cubicBezTo>
                <a:cubicBezTo>
                  <a:pt x="8466" y="2953"/>
                  <a:pt x="8513" y="2977"/>
                  <a:pt x="8537" y="2989"/>
                </a:cubicBezTo>
                <a:cubicBezTo>
                  <a:pt x="8585" y="3036"/>
                  <a:pt x="8621" y="3072"/>
                  <a:pt x="8644" y="3120"/>
                </a:cubicBezTo>
                <a:cubicBezTo>
                  <a:pt x="8692" y="3179"/>
                  <a:pt x="8835" y="3370"/>
                  <a:pt x="8752" y="3453"/>
                </a:cubicBezTo>
                <a:cubicBezTo>
                  <a:pt x="8716" y="3477"/>
                  <a:pt x="8692" y="3465"/>
                  <a:pt x="8656" y="3453"/>
                </a:cubicBezTo>
                <a:cubicBezTo>
                  <a:pt x="8597" y="3477"/>
                  <a:pt x="8537" y="3524"/>
                  <a:pt x="8478" y="3572"/>
                </a:cubicBezTo>
                <a:cubicBezTo>
                  <a:pt x="8359" y="3644"/>
                  <a:pt x="8263" y="3727"/>
                  <a:pt x="8144" y="3822"/>
                </a:cubicBezTo>
                <a:cubicBezTo>
                  <a:pt x="7847" y="4048"/>
                  <a:pt x="7561" y="4263"/>
                  <a:pt x="7263" y="4477"/>
                </a:cubicBezTo>
                <a:cubicBezTo>
                  <a:pt x="6930" y="4715"/>
                  <a:pt x="6489" y="5013"/>
                  <a:pt x="6096" y="5156"/>
                </a:cubicBezTo>
                <a:cubicBezTo>
                  <a:pt x="6180" y="5227"/>
                  <a:pt x="6251" y="5263"/>
                  <a:pt x="6323" y="5322"/>
                </a:cubicBezTo>
                <a:cubicBezTo>
                  <a:pt x="7168" y="5953"/>
                  <a:pt x="8001" y="6572"/>
                  <a:pt x="8859" y="7203"/>
                </a:cubicBezTo>
                <a:cubicBezTo>
                  <a:pt x="9156" y="7418"/>
                  <a:pt x="9430" y="7632"/>
                  <a:pt x="9728" y="7858"/>
                </a:cubicBezTo>
                <a:cubicBezTo>
                  <a:pt x="9847" y="7942"/>
                  <a:pt x="9966" y="8037"/>
                  <a:pt x="10085" y="8108"/>
                </a:cubicBezTo>
                <a:cubicBezTo>
                  <a:pt x="10323" y="7775"/>
                  <a:pt x="10621" y="7465"/>
                  <a:pt x="10895" y="7168"/>
                </a:cubicBezTo>
                <a:cubicBezTo>
                  <a:pt x="11276" y="6739"/>
                  <a:pt x="11692" y="6322"/>
                  <a:pt x="12097" y="5906"/>
                </a:cubicBezTo>
                <a:cubicBezTo>
                  <a:pt x="12573" y="5394"/>
                  <a:pt x="13062" y="4894"/>
                  <a:pt x="13526" y="4370"/>
                </a:cubicBezTo>
                <a:cubicBezTo>
                  <a:pt x="13633" y="4191"/>
                  <a:pt x="14050" y="3739"/>
                  <a:pt x="14181" y="3453"/>
                </a:cubicBezTo>
                <a:close/>
                <a:moveTo>
                  <a:pt x="1834" y="7215"/>
                </a:moveTo>
                <a:cubicBezTo>
                  <a:pt x="1798" y="7215"/>
                  <a:pt x="1774" y="7203"/>
                  <a:pt x="1739" y="7168"/>
                </a:cubicBezTo>
                <a:cubicBezTo>
                  <a:pt x="1727" y="7168"/>
                  <a:pt x="1727" y="7156"/>
                  <a:pt x="1715" y="7144"/>
                </a:cubicBezTo>
                <a:cubicBezTo>
                  <a:pt x="1715" y="7203"/>
                  <a:pt x="1739" y="7275"/>
                  <a:pt x="1774" y="7311"/>
                </a:cubicBezTo>
                <a:lnTo>
                  <a:pt x="1774" y="7311"/>
                </a:lnTo>
                <a:cubicBezTo>
                  <a:pt x="1810" y="7311"/>
                  <a:pt x="1834" y="7287"/>
                  <a:pt x="1858" y="7275"/>
                </a:cubicBezTo>
                <a:lnTo>
                  <a:pt x="1858" y="7275"/>
                </a:lnTo>
                <a:cubicBezTo>
                  <a:pt x="1834" y="7275"/>
                  <a:pt x="1834" y="7251"/>
                  <a:pt x="1834" y="7215"/>
                </a:cubicBezTo>
                <a:close/>
                <a:moveTo>
                  <a:pt x="5180" y="5370"/>
                </a:moveTo>
                <a:cubicBezTo>
                  <a:pt x="5239" y="5310"/>
                  <a:pt x="5287" y="5251"/>
                  <a:pt x="5323" y="5179"/>
                </a:cubicBezTo>
                <a:cubicBezTo>
                  <a:pt x="4822" y="4810"/>
                  <a:pt x="4334" y="4429"/>
                  <a:pt x="3822" y="4060"/>
                </a:cubicBezTo>
                <a:cubicBezTo>
                  <a:pt x="3477" y="3810"/>
                  <a:pt x="3144" y="3572"/>
                  <a:pt x="2787" y="3334"/>
                </a:cubicBezTo>
                <a:cubicBezTo>
                  <a:pt x="2763" y="3370"/>
                  <a:pt x="2763" y="3405"/>
                  <a:pt x="2763" y="3441"/>
                </a:cubicBezTo>
                <a:cubicBezTo>
                  <a:pt x="3560" y="4096"/>
                  <a:pt x="4358" y="4727"/>
                  <a:pt x="5180" y="5370"/>
                </a:cubicBezTo>
                <a:close/>
                <a:moveTo>
                  <a:pt x="10347" y="9275"/>
                </a:moveTo>
                <a:cubicBezTo>
                  <a:pt x="10311" y="9418"/>
                  <a:pt x="10133" y="9585"/>
                  <a:pt x="9990" y="9466"/>
                </a:cubicBezTo>
                <a:cubicBezTo>
                  <a:pt x="9787" y="9347"/>
                  <a:pt x="9597" y="9216"/>
                  <a:pt x="9406" y="9073"/>
                </a:cubicBezTo>
                <a:cubicBezTo>
                  <a:pt x="9109" y="8870"/>
                  <a:pt x="8799" y="8644"/>
                  <a:pt x="8502" y="8418"/>
                </a:cubicBezTo>
                <a:cubicBezTo>
                  <a:pt x="7704" y="7834"/>
                  <a:pt x="6930" y="7239"/>
                  <a:pt x="6156" y="6644"/>
                </a:cubicBezTo>
                <a:cubicBezTo>
                  <a:pt x="5846" y="6418"/>
                  <a:pt x="5537" y="6168"/>
                  <a:pt x="5239" y="5941"/>
                </a:cubicBezTo>
                <a:cubicBezTo>
                  <a:pt x="5084" y="6275"/>
                  <a:pt x="4942" y="6608"/>
                  <a:pt x="4787" y="6942"/>
                </a:cubicBezTo>
                <a:cubicBezTo>
                  <a:pt x="4632" y="7311"/>
                  <a:pt x="4477" y="7680"/>
                  <a:pt x="4334" y="8037"/>
                </a:cubicBezTo>
                <a:lnTo>
                  <a:pt x="4334" y="8049"/>
                </a:lnTo>
                <a:cubicBezTo>
                  <a:pt x="4191" y="8406"/>
                  <a:pt x="4537" y="8894"/>
                  <a:pt x="4763" y="9144"/>
                </a:cubicBezTo>
                <a:cubicBezTo>
                  <a:pt x="5358" y="9847"/>
                  <a:pt x="6323" y="10347"/>
                  <a:pt x="7168" y="10668"/>
                </a:cubicBezTo>
                <a:cubicBezTo>
                  <a:pt x="7275" y="10716"/>
                  <a:pt x="7382" y="10740"/>
                  <a:pt x="7489" y="10787"/>
                </a:cubicBezTo>
                <a:lnTo>
                  <a:pt x="7489" y="10787"/>
                </a:lnTo>
                <a:cubicBezTo>
                  <a:pt x="8525" y="11156"/>
                  <a:pt x="9585" y="11085"/>
                  <a:pt x="10597" y="10656"/>
                </a:cubicBezTo>
                <a:cubicBezTo>
                  <a:pt x="11121" y="10430"/>
                  <a:pt x="11669" y="10073"/>
                  <a:pt x="12097" y="9692"/>
                </a:cubicBezTo>
                <a:lnTo>
                  <a:pt x="11990" y="7668"/>
                </a:lnTo>
                <a:cubicBezTo>
                  <a:pt x="11669" y="7965"/>
                  <a:pt x="11359" y="8275"/>
                  <a:pt x="11026" y="8573"/>
                </a:cubicBezTo>
                <a:lnTo>
                  <a:pt x="10621" y="8977"/>
                </a:lnTo>
                <a:cubicBezTo>
                  <a:pt x="10537" y="9061"/>
                  <a:pt x="10442" y="9168"/>
                  <a:pt x="10371" y="9275"/>
                </a:cubicBezTo>
                <a:cubicBezTo>
                  <a:pt x="10359" y="9251"/>
                  <a:pt x="10347" y="9251"/>
                  <a:pt x="10347" y="9275"/>
                </a:cubicBezTo>
                <a:close/>
                <a:moveTo>
                  <a:pt x="5501" y="5620"/>
                </a:moveTo>
                <a:cubicBezTo>
                  <a:pt x="5668" y="5763"/>
                  <a:pt x="5846" y="5882"/>
                  <a:pt x="6013" y="6013"/>
                </a:cubicBezTo>
                <a:cubicBezTo>
                  <a:pt x="6727" y="6561"/>
                  <a:pt x="7454" y="7096"/>
                  <a:pt x="8204" y="7632"/>
                </a:cubicBezTo>
                <a:cubicBezTo>
                  <a:pt x="8811" y="8085"/>
                  <a:pt x="9430" y="8513"/>
                  <a:pt x="10061" y="8918"/>
                </a:cubicBezTo>
                <a:cubicBezTo>
                  <a:pt x="10145" y="8799"/>
                  <a:pt x="10264" y="8680"/>
                  <a:pt x="10371" y="8573"/>
                </a:cubicBezTo>
                <a:cubicBezTo>
                  <a:pt x="10561" y="8382"/>
                  <a:pt x="10764" y="8204"/>
                  <a:pt x="10954" y="8025"/>
                </a:cubicBezTo>
                <a:cubicBezTo>
                  <a:pt x="11442" y="7537"/>
                  <a:pt x="11954" y="7084"/>
                  <a:pt x="12442" y="6608"/>
                </a:cubicBezTo>
                <a:cubicBezTo>
                  <a:pt x="12871" y="6191"/>
                  <a:pt x="13288" y="5751"/>
                  <a:pt x="13681" y="5310"/>
                </a:cubicBezTo>
                <a:cubicBezTo>
                  <a:pt x="13943" y="5001"/>
                  <a:pt x="14276" y="4596"/>
                  <a:pt x="14431" y="4227"/>
                </a:cubicBezTo>
                <a:cubicBezTo>
                  <a:pt x="14478" y="4132"/>
                  <a:pt x="14478" y="3965"/>
                  <a:pt x="14467" y="3834"/>
                </a:cubicBezTo>
                <a:cubicBezTo>
                  <a:pt x="14109" y="4298"/>
                  <a:pt x="13716" y="4751"/>
                  <a:pt x="13335" y="5191"/>
                </a:cubicBezTo>
                <a:cubicBezTo>
                  <a:pt x="12859" y="5727"/>
                  <a:pt x="12347" y="6239"/>
                  <a:pt x="11859" y="6751"/>
                </a:cubicBezTo>
                <a:cubicBezTo>
                  <a:pt x="11335" y="7311"/>
                  <a:pt x="10823" y="7870"/>
                  <a:pt x="10323" y="8454"/>
                </a:cubicBezTo>
                <a:cubicBezTo>
                  <a:pt x="10252" y="8561"/>
                  <a:pt x="9990" y="8632"/>
                  <a:pt x="9883" y="8585"/>
                </a:cubicBezTo>
                <a:cubicBezTo>
                  <a:pt x="9883" y="8585"/>
                  <a:pt x="9871" y="8585"/>
                  <a:pt x="9871" y="8573"/>
                </a:cubicBezTo>
                <a:cubicBezTo>
                  <a:pt x="9359" y="8215"/>
                  <a:pt x="8847" y="7846"/>
                  <a:pt x="8359" y="7453"/>
                </a:cubicBezTo>
                <a:cubicBezTo>
                  <a:pt x="7692" y="6953"/>
                  <a:pt x="7025" y="6453"/>
                  <a:pt x="6370" y="5953"/>
                </a:cubicBezTo>
                <a:cubicBezTo>
                  <a:pt x="6144" y="5775"/>
                  <a:pt x="5906" y="5608"/>
                  <a:pt x="5680" y="5429"/>
                </a:cubicBezTo>
                <a:cubicBezTo>
                  <a:pt x="5620" y="5501"/>
                  <a:pt x="5561" y="5560"/>
                  <a:pt x="5501" y="562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35" name="Google Shape;535;p34"/>
          <p:cNvSpPr/>
          <p:nvPr/>
        </p:nvSpPr>
        <p:spPr>
          <a:xfrm>
            <a:off x="3825357" y="912651"/>
            <a:ext cx="883385" cy="841773"/>
          </a:xfrm>
          <a:custGeom>
            <a:avLst/>
            <a:gdLst/>
            <a:ahLst/>
            <a:cxnLst/>
            <a:rect l="l" t="t" r="r" b="b"/>
            <a:pathLst>
              <a:path w="12848" h="12241" extrusionOk="0">
                <a:moveTo>
                  <a:pt x="7775" y="3656"/>
                </a:moveTo>
                <a:cubicBezTo>
                  <a:pt x="7823" y="3573"/>
                  <a:pt x="7882" y="3501"/>
                  <a:pt x="7942" y="3418"/>
                </a:cubicBezTo>
                <a:cubicBezTo>
                  <a:pt x="7954" y="3406"/>
                  <a:pt x="7966" y="3382"/>
                  <a:pt x="8001" y="3358"/>
                </a:cubicBezTo>
                <a:cubicBezTo>
                  <a:pt x="7656" y="3227"/>
                  <a:pt x="7347" y="2989"/>
                  <a:pt x="7168" y="2644"/>
                </a:cubicBezTo>
                <a:lnTo>
                  <a:pt x="7168" y="2644"/>
                </a:lnTo>
                <a:cubicBezTo>
                  <a:pt x="6692" y="2823"/>
                  <a:pt x="6049" y="2501"/>
                  <a:pt x="6239" y="1918"/>
                </a:cubicBezTo>
                <a:cubicBezTo>
                  <a:pt x="6394" y="1489"/>
                  <a:pt x="6966" y="1477"/>
                  <a:pt x="7251" y="1775"/>
                </a:cubicBezTo>
                <a:cubicBezTo>
                  <a:pt x="7299" y="1691"/>
                  <a:pt x="7347" y="1620"/>
                  <a:pt x="7382" y="1560"/>
                </a:cubicBezTo>
                <a:lnTo>
                  <a:pt x="7382" y="1560"/>
                </a:lnTo>
                <a:cubicBezTo>
                  <a:pt x="7680" y="1251"/>
                  <a:pt x="7859" y="1084"/>
                  <a:pt x="8287" y="1037"/>
                </a:cubicBezTo>
                <a:cubicBezTo>
                  <a:pt x="8287" y="1037"/>
                  <a:pt x="8323" y="1037"/>
                  <a:pt x="8323" y="1025"/>
                </a:cubicBezTo>
                <a:cubicBezTo>
                  <a:pt x="8323" y="1013"/>
                  <a:pt x="8323" y="1001"/>
                  <a:pt x="8335" y="977"/>
                </a:cubicBezTo>
                <a:cubicBezTo>
                  <a:pt x="8347" y="882"/>
                  <a:pt x="8430" y="834"/>
                  <a:pt x="8525" y="834"/>
                </a:cubicBezTo>
                <a:cubicBezTo>
                  <a:pt x="8549" y="834"/>
                  <a:pt x="8573" y="834"/>
                  <a:pt x="8585" y="822"/>
                </a:cubicBezTo>
                <a:cubicBezTo>
                  <a:pt x="8585" y="798"/>
                  <a:pt x="8573" y="775"/>
                  <a:pt x="8573" y="775"/>
                </a:cubicBezTo>
                <a:cubicBezTo>
                  <a:pt x="8537" y="667"/>
                  <a:pt x="8454" y="560"/>
                  <a:pt x="8394" y="465"/>
                </a:cubicBezTo>
                <a:cubicBezTo>
                  <a:pt x="8335" y="358"/>
                  <a:pt x="8311" y="239"/>
                  <a:pt x="8370" y="132"/>
                </a:cubicBezTo>
                <a:cubicBezTo>
                  <a:pt x="8454" y="1"/>
                  <a:pt x="8621" y="13"/>
                  <a:pt x="8751" y="48"/>
                </a:cubicBezTo>
                <a:cubicBezTo>
                  <a:pt x="8942" y="72"/>
                  <a:pt x="8882" y="370"/>
                  <a:pt x="8692" y="358"/>
                </a:cubicBezTo>
                <a:cubicBezTo>
                  <a:pt x="8740" y="441"/>
                  <a:pt x="8799" y="525"/>
                  <a:pt x="8847" y="608"/>
                </a:cubicBezTo>
                <a:cubicBezTo>
                  <a:pt x="8906" y="739"/>
                  <a:pt x="8930" y="882"/>
                  <a:pt x="8871" y="1001"/>
                </a:cubicBezTo>
                <a:cubicBezTo>
                  <a:pt x="9394" y="1037"/>
                  <a:pt x="9930" y="1322"/>
                  <a:pt x="10168" y="1787"/>
                </a:cubicBezTo>
                <a:cubicBezTo>
                  <a:pt x="10395" y="1668"/>
                  <a:pt x="10668" y="1715"/>
                  <a:pt x="10823" y="1918"/>
                </a:cubicBezTo>
                <a:cubicBezTo>
                  <a:pt x="10954" y="2096"/>
                  <a:pt x="10942" y="2334"/>
                  <a:pt x="10811" y="2513"/>
                </a:cubicBezTo>
                <a:cubicBezTo>
                  <a:pt x="10692" y="2680"/>
                  <a:pt x="10514" y="2787"/>
                  <a:pt x="10299" y="2811"/>
                </a:cubicBezTo>
                <a:cubicBezTo>
                  <a:pt x="10240" y="2811"/>
                  <a:pt x="10180" y="2811"/>
                  <a:pt x="10121" y="2787"/>
                </a:cubicBezTo>
                <a:cubicBezTo>
                  <a:pt x="10037" y="2918"/>
                  <a:pt x="9930" y="3025"/>
                  <a:pt x="9811" y="3120"/>
                </a:cubicBezTo>
                <a:cubicBezTo>
                  <a:pt x="9894" y="3215"/>
                  <a:pt x="9990" y="3323"/>
                  <a:pt x="10061" y="3418"/>
                </a:cubicBezTo>
                <a:cubicBezTo>
                  <a:pt x="10287" y="3644"/>
                  <a:pt x="10526" y="3811"/>
                  <a:pt x="10847" y="3823"/>
                </a:cubicBezTo>
                <a:cubicBezTo>
                  <a:pt x="11133" y="3835"/>
                  <a:pt x="11418" y="3775"/>
                  <a:pt x="11680" y="3751"/>
                </a:cubicBezTo>
                <a:cubicBezTo>
                  <a:pt x="11847" y="3561"/>
                  <a:pt x="12216" y="3394"/>
                  <a:pt x="12478" y="3454"/>
                </a:cubicBezTo>
                <a:cubicBezTo>
                  <a:pt x="12716" y="3513"/>
                  <a:pt x="12847" y="3715"/>
                  <a:pt x="12788" y="3954"/>
                </a:cubicBezTo>
                <a:cubicBezTo>
                  <a:pt x="12728" y="4180"/>
                  <a:pt x="12514" y="4335"/>
                  <a:pt x="12311" y="4370"/>
                </a:cubicBezTo>
                <a:cubicBezTo>
                  <a:pt x="12038" y="4430"/>
                  <a:pt x="11799" y="4275"/>
                  <a:pt x="11657" y="4061"/>
                </a:cubicBezTo>
                <a:cubicBezTo>
                  <a:pt x="11323" y="4108"/>
                  <a:pt x="10990" y="4168"/>
                  <a:pt x="10656" y="4108"/>
                </a:cubicBezTo>
                <a:cubicBezTo>
                  <a:pt x="10585" y="4096"/>
                  <a:pt x="10490" y="4061"/>
                  <a:pt x="10418" y="4037"/>
                </a:cubicBezTo>
                <a:cubicBezTo>
                  <a:pt x="10573" y="4454"/>
                  <a:pt x="10549" y="4894"/>
                  <a:pt x="10490" y="5323"/>
                </a:cubicBezTo>
                <a:cubicBezTo>
                  <a:pt x="10478" y="5382"/>
                  <a:pt x="10454" y="5418"/>
                  <a:pt x="10406" y="5430"/>
                </a:cubicBezTo>
                <a:cubicBezTo>
                  <a:pt x="10585" y="6097"/>
                  <a:pt x="10609" y="6799"/>
                  <a:pt x="11002" y="7394"/>
                </a:cubicBezTo>
                <a:cubicBezTo>
                  <a:pt x="11049" y="7454"/>
                  <a:pt x="11026" y="7549"/>
                  <a:pt x="10966" y="7585"/>
                </a:cubicBezTo>
                <a:cubicBezTo>
                  <a:pt x="10871" y="7680"/>
                  <a:pt x="10752" y="7752"/>
                  <a:pt x="10633" y="7811"/>
                </a:cubicBezTo>
                <a:cubicBezTo>
                  <a:pt x="10656" y="7859"/>
                  <a:pt x="10668" y="7918"/>
                  <a:pt x="10692" y="7966"/>
                </a:cubicBezTo>
                <a:cubicBezTo>
                  <a:pt x="10752" y="8085"/>
                  <a:pt x="10787" y="8216"/>
                  <a:pt x="10847" y="8335"/>
                </a:cubicBezTo>
                <a:cubicBezTo>
                  <a:pt x="10907" y="8466"/>
                  <a:pt x="10966" y="8621"/>
                  <a:pt x="11049" y="8752"/>
                </a:cubicBezTo>
                <a:cubicBezTo>
                  <a:pt x="11073" y="8811"/>
                  <a:pt x="11192" y="8799"/>
                  <a:pt x="11228" y="8918"/>
                </a:cubicBezTo>
                <a:cubicBezTo>
                  <a:pt x="11299" y="9192"/>
                  <a:pt x="11109" y="9454"/>
                  <a:pt x="10907" y="9609"/>
                </a:cubicBezTo>
                <a:cubicBezTo>
                  <a:pt x="10716" y="9776"/>
                  <a:pt x="10406" y="9942"/>
                  <a:pt x="10156" y="9823"/>
                </a:cubicBezTo>
                <a:cubicBezTo>
                  <a:pt x="9859" y="9669"/>
                  <a:pt x="9918" y="9347"/>
                  <a:pt x="10097" y="9133"/>
                </a:cubicBezTo>
                <a:cubicBezTo>
                  <a:pt x="10240" y="8990"/>
                  <a:pt x="10490" y="8823"/>
                  <a:pt x="10716" y="8764"/>
                </a:cubicBezTo>
                <a:cubicBezTo>
                  <a:pt x="10609" y="8478"/>
                  <a:pt x="10526" y="8168"/>
                  <a:pt x="10347" y="7918"/>
                </a:cubicBezTo>
                <a:cubicBezTo>
                  <a:pt x="10168" y="7966"/>
                  <a:pt x="9954" y="7978"/>
                  <a:pt x="9811" y="7859"/>
                </a:cubicBezTo>
                <a:cubicBezTo>
                  <a:pt x="9466" y="7621"/>
                  <a:pt x="9406" y="7168"/>
                  <a:pt x="9347" y="6787"/>
                </a:cubicBezTo>
                <a:cubicBezTo>
                  <a:pt x="9335" y="6680"/>
                  <a:pt x="9311" y="6549"/>
                  <a:pt x="9263" y="6454"/>
                </a:cubicBezTo>
                <a:cubicBezTo>
                  <a:pt x="9252" y="6442"/>
                  <a:pt x="9216" y="6382"/>
                  <a:pt x="9204" y="6382"/>
                </a:cubicBezTo>
                <a:cubicBezTo>
                  <a:pt x="9192" y="6382"/>
                  <a:pt x="9156" y="6442"/>
                  <a:pt x="9156" y="6454"/>
                </a:cubicBezTo>
                <a:cubicBezTo>
                  <a:pt x="9132" y="6549"/>
                  <a:pt x="9109" y="6656"/>
                  <a:pt x="9109" y="6740"/>
                </a:cubicBezTo>
                <a:cubicBezTo>
                  <a:pt x="9109" y="7037"/>
                  <a:pt x="9204" y="7335"/>
                  <a:pt x="9311" y="7621"/>
                </a:cubicBezTo>
                <a:cubicBezTo>
                  <a:pt x="9335" y="7704"/>
                  <a:pt x="9275" y="7799"/>
                  <a:pt x="9204" y="7811"/>
                </a:cubicBezTo>
                <a:lnTo>
                  <a:pt x="9025" y="7859"/>
                </a:lnTo>
                <a:cubicBezTo>
                  <a:pt x="9156" y="8228"/>
                  <a:pt x="9240" y="8621"/>
                  <a:pt x="9311" y="9014"/>
                </a:cubicBezTo>
                <a:cubicBezTo>
                  <a:pt x="9347" y="9038"/>
                  <a:pt x="9383" y="9061"/>
                  <a:pt x="9394" y="9121"/>
                </a:cubicBezTo>
                <a:cubicBezTo>
                  <a:pt x="9561" y="9645"/>
                  <a:pt x="8847" y="10085"/>
                  <a:pt x="8418" y="9811"/>
                </a:cubicBezTo>
                <a:cubicBezTo>
                  <a:pt x="8180" y="9657"/>
                  <a:pt x="8204" y="9335"/>
                  <a:pt x="8418" y="9169"/>
                </a:cubicBezTo>
                <a:cubicBezTo>
                  <a:pt x="8561" y="9061"/>
                  <a:pt x="8787" y="8990"/>
                  <a:pt x="8978" y="8990"/>
                </a:cubicBezTo>
                <a:cubicBezTo>
                  <a:pt x="8906" y="8621"/>
                  <a:pt x="8835" y="8240"/>
                  <a:pt x="8692" y="7883"/>
                </a:cubicBezTo>
                <a:cubicBezTo>
                  <a:pt x="8287" y="7883"/>
                  <a:pt x="8097" y="7668"/>
                  <a:pt x="8013" y="7275"/>
                </a:cubicBezTo>
                <a:cubicBezTo>
                  <a:pt x="7859" y="6680"/>
                  <a:pt x="7799" y="6132"/>
                  <a:pt x="8001" y="5549"/>
                </a:cubicBezTo>
                <a:cubicBezTo>
                  <a:pt x="7942" y="5549"/>
                  <a:pt x="7906" y="5561"/>
                  <a:pt x="7847" y="5478"/>
                </a:cubicBezTo>
                <a:cubicBezTo>
                  <a:pt x="7847" y="5478"/>
                  <a:pt x="7835" y="5466"/>
                  <a:pt x="7835" y="5442"/>
                </a:cubicBezTo>
                <a:cubicBezTo>
                  <a:pt x="7728" y="5001"/>
                  <a:pt x="7763" y="4394"/>
                  <a:pt x="7847" y="3918"/>
                </a:cubicBezTo>
                <a:cubicBezTo>
                  <a:pt x="7668" y="3942"/>
                  <a:pt x="7489" y="3954"/>
                  <a:pt x="7311" y="3977"/>
                </a:cubicBezTo>
                <a:cubicBezTo>
                  <a:pt x="7085" y="3989"/>
                  <a:pt x="6596" y="3989"/>
                  <a:pt x="6406" y="3835"/>
                </a:cubicBezTo>
                <a:cubicBezTo>
                  <a:pt x="6180" y="3942"/>
                  <a:pt x="5942" y="3894"/>
                  <a:pt x="5751" y="3751"/>
                </a:cubicBezTo>
                <a:cubicBezTo>
                  <a:pt x="5573" y="3620"/>
                  <a:pt x="5418" y="3382"/>
                  <a:pt x="5477" y="3156"/>
                </a:cubicBezTo>
                <a:cubicBezTo>
                  <a:pt x="5537" y="2870"/>
                  <a:pt x="5930" y="2823"/>
                  <a:pt x="6132" y="2930"/>
                </a:cubicBezTo>
                <a:cubicBezTo>
                  <a:pt x="6406" y="3049"/>
                  <a:pt x="6644" y="3334"/>
                  <a:pt x="6668" y="3632"/>
                </a:cubicBezTo>
                <a:cubicBezTo>
                  <a:pt x="6906" y="3799"/>
                  <a:pt x="7525" y="3775"/>
                  <a:pt x="7775" y="3656"/>
                </a:cubicBezTo>
                <a:close/>
                <a:moveTo>
                  <a:pt x="4977" y="4870"/>
                </a:moveTo>
                <a:cubicBezTo>
                  <a:pt x="4430" y="4311"/>
                  <a:pt x="3453" y="4239"/>
                  <a:pt x="2739" y="4454"/>
                </a:cubicBezTo>
                <a:cubicBezTo>
                  <a:pt x="2679" y="4287"/>
                  <a:pt x="2501" y="4180"/>
                  <a:pt x="2346" y="4132"/>
                </a:cubicBezTo>
                <a:cubicBezTo>
                  <a:pt x="2298" y="4120"/>
                  <a:pt x="2251" y="4120"/>
                  <a:pt x="2203" y="4120"/>
                </a:cubicBezTo>
                <a:cubicBezTo>
                  <a:pt x="2203" y="3799"/>
                  <a:pt x="1763" y="3537"/>
                  <a:pt x="1477" y="3513"/>
                </a:cubicBezTo>
                <a:cubicBezTo>
                  <a:pt x="1239" y="3477"/>
                  <a:pt x="989" y="3537"/>
                  <a:pt x="810" y="3739"/>
                </a:cubicBezTo>
                <a:cubicBezTo>
                  <a:pt x="739" y="3823"/>
                  <a:pt x="536" y="4180"/>
                  <a:pt x="405" y="4216"/>
                </a:cubicBezTo>
                <a:cubicBezTo>
                  <a:pt x="346" y="4168"/>
                  <a:pt x="274" y="4108"/>
                  <a:pt x="215" y="4096"/>
                </a:cubicBezTo>
                <a:cubicBezTo>
                  <a:pt x="96" y="4073"/>
                  <a:pt x="0" y="4227"/>
                  <a:pt x="60" y="4335"/>
                </a:cubicBezTo>
                <a:cubicBezTo>
                  <a:pt x="108" y="4406"/>
                  <a:pt x="167" y="4477"/>
                  <a:pt x="239" y="4513"/>
                </a:cubicBezTo>
                <a:cubicBezTo>
                  <a:pt x="298" y="4585"/>
                  <a:pt x="381" y="4656"/>
                  <a:pt x="441" y="4751"/>
                </a:cubicBezTo>
                <a:cubicBezTo>
                  <a:pt x="596" y="4942"/>
                  <a:pt x="750" y="5132"/>
                  <a:pt x="953" y="5299"/>
                </a:cubicBezTo>
                <a:cubicBezTo>
                  <a:pt x="1215" y="5489"/>
                  <a:pt x="1632" y="5537"/>
                  <a:pt x="1822" y="5263"/>
                </a:cubicBezTo>
                <a:cubicBezTo>
                  <a:pt x="1834" y="5287"/>
                  <a:pt x="1858" y="5299"/>
                  <a:pt x="1893" y="5311"/>
                </a:cubicBezTo>
                <a:cubicBezTo>
                  <a:pt x="1727" y="5882"/>
                  <a:pt x="2096" y="6359"/>
                  <a:pt x="2584" y="6621"/>
                </a:cubicBezTo>
                <a:cubicBezTo>
                  <a:pt x="2548" y="6668"/>
                  <a:pt x="2501" y="6716"/>
                  <a:pt x="2465" y="6728"/>
                </a:cubicBezTo>
                <a:cubicBezTo>
                  <a:pt x="2358" y="6787"/>
                  <a:pt x="2239" y="6787"/>
                  <a:pt x="2120" y="6740"/>
                </a:cubicBezTo>
                <a:lnTo>
                  <a:pt x="2120" y="6740"/>
                </a:lnTo>
                <a:cubicBezTo>
                  <a:pt x="1929" y="6680"/>
                  <a:pt x="1751" y="6573"/>
                  <a:pt x="1596" y="6430"/>
                </a:cubicBezTo>
                <a:cubicBezTo>
                  <a:pt x="1405" y="6251"/>
                  <a:pt x="1215" y="6037"/>
                  <a:pt x="1108" y="5799"/>
                </a:cubicBezTo>
                <a:cubicBezTo>
                  <a:pt x="1060" y="5680"/>
                  <a:pt x="1072" y="5585"/>
                  <a:pt x="1036" y="5466"/>
                </a:cubicBezTo>
                <a:cubicBezTo>
                  <a:pt x="977" y="5299"/>
                  <a:pt x="810" y="5228"/>
                  <a:pt x="643" y="5180"/>
                </a:cubicBezTo>
                <a:cubicBezTo>
                  <a:pt x="393" y="5120"/>
                  <a:pt x="36" y="5239"/>
                  <a:pt x="48" y="5537"/>
                </a:cubicBezTo>
                <a:cubicBezTo>
                  <a:pt x="60" y="5882"/>
                  <a:pt x="524" y="6144"/>
                  <a:pt x="822" y="6001"/>
                </a:cubicBezTo>
                <a:lnTo>
                  <a:pt x="834" y="5978"/>
                </a:lnTo>
                <a:cubicBezTo>
                  <a:pt x="1012" y="6359"/>
                  <a:pt x="1358" y="6716"/>
                  <a:pt x="1715" y="6894"/>
                </a:cubicBezTo>
                <a:cubicBezTo>
                  <a:pt x="1846" y="6966"/>
                  <a:pt x="2013" y="7037"/>
                  <a:pt x="2179" y="7049"/>
                </a:cubicBezTo>
                <a:cubicBezTo>
                  <a:pt x="1465" y="7847"/>
                  <a:pt x="1643" y="8454"/>
                  <a:pt x="1405" y="9430"/>
                </a:cubicBezTo>
                <a:cubicBezTo>
                  <a:pt x="1393" y="9490"/>
                  <a:pt x="1405" y="9550"/>
                  <a:pt x="1453" y="9585"/>
                </a:cubicBezTo>
                <a:cubicBezTo>
                  <a:pt x="1608" y="9716"/>
                  <a:pt x="1810" y="9788"/>
                  <a:pt x="2001" y="9835"/>
                </a:cubicBezTo>
                <a:cubicBezTo>
                  <a:pt x="1786" y="10014"/>
                  <a:pt x="1465" y="10204"/>
                  <a:pt x="1239" y="10300"/>
                </a:cubicBezTo>
                <a:cubicBezTo>
                  <a:pt x="1179" y="10323"/>
                  <a:pt x="1108" y="10312"/>
                  <a:pt x="1048" y="10323"/>
                </a:cubicBezTo>
                <a:lnTo>
                  <a:pt x="1036" y="10323"/>
                </a:lnTo>
                <a:cubicBezTo>
                  <a:pt x="1012" y="10323"/>
                  <a:pt x="1001" y="10335"/>
                  <a:pt x="989" y="10359"/>
                </a:cubicBezTo>
                <a:cubicBezTo>
                  <a:pt x="560" y="10704"/>
                  <a:pt x="1001" y="11216"/>
                  <a:pt x="1417" y="11276"/>
                </a:cubicBezTo>
                <a:cubicBezTo>
                  <a:pt x="1655" y="11312"/>
                  <a:pt x="1846" y="11169"/>
                  <a:pt x="1870" y="10931"/>
                </a:cubicBezTo>
                <a:cubicBezTo>
                  <a:pt x="1882" y="10740"/>
                  <a:pt x="1786" y="10573"/>
                  <a:pt x="1643" y="10478"/>
                </a:cubicBezTo>
                <a:cubicBezTo>
                  <a:pt x="1882" y="10323"/>
                  <a:pt x="2251" y="10085"/>
                  <a:pt x="2405" y="9895"/>
                </a:cubicBezTo>
                <a:cubicBezTo>
                  <a:pt x="2822" y="9942"/>
                  <a:pt x="3239" y="9978"/>
                  <a:pt x="3668" y="10014"/>
                </a:cubicBezTo>
                <a:cubicBezTo>
                  <a:pt x="3691" y="10359"/>
                  <a:pt x="3191" y="11038"/>
                  <a:pt x="2906" y="11145"/>
                </a:cubicBezTo>
                <a:cubicBezTo>
                  <a:pt x="2775" y="11204"/>
                  <a:pt x="2536" y="11145"/>
                  <a:pt x="2536" y="11347"/>
                </a:cubicBezTo>
                <a:cubicBezTo>
                  <a:pt x="2548" y="11728"/>
                  <a:pt x="2965" y="12181"/>
                  <a:pt x="3334" y="12217"/>
                </a:cubicBezTo>
                <a:cubicBezTo>
                  <a:pt x="3632" y="12240"/>
                  <a:pt x="3751" y="11931"/>
                  <a:pt x="3668" y="11693"/>
                </a:cubicBezTo>
                <a:cubicBezTo>
                  <a:pt x="3608" y="11502"/>
                  <a:pt x="3429" y="11371"/>
                  <a:pt x="3251" y="11276"/>
                </a:cubicBezTo>
                <a:cubicBezTo>
                  <a:pt x="3417" y="11145"/>
                  <a:pt x="3572" y="10954"/>
                  <a:pt x="3679" y="10788"/>
                </a:cubicBezTo>
                <a:cubicBezTo>
                  <a:pt x="3810" y="10573"/>
                  <a:pt x="3977" y="10276"/>
                  <a:pt x="3965" y="10014"/>
                </a:cubicBezTo>
                <a:cubicBezTo>
                  <a:pt x="4215" y="10014"/>
                  <a:pt x="4453" y="9978"/>
                  <a:pt x="4691" y="9907"/>
                </a:cubicBezTo>
                <a:cubicBezTo>
                  <a:pt x="4811" y="9859"/>
                  <a:pt x="4846" y="9645"/>
                  <a:pt x="4858" y="9526"/>
                </a:cubicBezTo>
                <a:cubicBezTo>
                  <a:pt x="4882" y="9311"/>
                  <a:pt x="4882" y="9085"/>
                  <a:pt x="4870" y="8871"/>
                </a:cubicBezTo>
                <a:cubicBezTo>
                  <a:pt x="4870" y="8668"/>
                  <a:pt x="4858" y="8478"/>
                  <a:pt x="4846" y="8287"/>
                </a:cubicBezTo>
                <a:cubicBezTo>
                  <a:pt x="4822" y="8168"/>
                  <a:pt x="4822" y="8049"/>
                  <a:pt x="4811" y="7930"/>
                </a:cubicBezTo>
                <a:cubicBezTo>
                  <a:pt x="4763" y="7656"/>
                  <a:pt x="4739" y="7359"/>
                  <a:pt x="4632" y="7109"/>
                </a:cubicBezTo>
                <a:cubicBezTo>
                  <a:pt x="4846" y="7228"/>
                  <a:pt x="5037" y="7323"/>
                  <a:pt x="5287" y="7359"/>
                </a:cubicBezTo>
                <a:cubicBezTo>
                  <a:pt x="5501" y="7394"/>
                  <a:pt x="5715" y="7359"/>
                  <a:pt x="5918" y="7299"/>
                </a:cubicBezTo>
                <a:cubicBezTo>
                  <a:pt x="6049" y="7597"/>
                  <a:pt x="6573" y="7680"/>
                  <a:pt x="6835" y="7573"/>
                </a:cubicBezTo>
                <a:cubicBezTo>
                  <a:pt x="7061" y="7478"/>
                  <a:pt x="7204" y="7275"/>
                  <a:pt x="7120" y="7037"/>
                </a:cubicBezTo>
                <a:cubicBezTo>
                  <a:pt x="7061" y="6871"/>
                  <a:pt x="6942" y="6704"/>
                  <a:pt x="6751" y="6728"/>
                </a:cubicBezTo>
                <a:cubicBezTo>
                  <a:pt x="6037" y="6787"/>
                  <a:pt x="5573" y="7299"/>
                  <a:pt x="4846" y="6918"/>
                </a:cubicBezTo>
                <a:cubicBezTo>
                  <a:pt x="4727" y="6859"/>
                  <a:pt x="4608" y="6763"/>
                  <a:pt x="4501" y="6692"/>
                </a:cubicBezTo>
                <a:cubicBezTo>
                  <a:pt x="4858" y="6549"/>
                  <a:pt x="5180" y="6287"/>
                  <a:pt x="5287" y="5918"/>
                </a:cubicBezTo>
                <a:cubicBezTo>
                  <a:pt x="5346" y="6144"/>
                  <a:pt x="5513" y="6311"/>
                  <a:pt x="5799" y="6287"/>
                </a:cubicBezTo>
                <a:cubicBezTo>
                  <a:pt x="6180" y="6275"/>
                  <a:pt x="6549" y="6049"/>
                  <a:pt x="6930" y="6085"/>
                </a:cubicBezTo>
                <a:cubicBezTo>
                  <a:pt x="7108" y="6097"/>
                  <a:pt x="7144" y="5811"/>
                  <a:pt x="6966" y="5775"/>
                </a:cubicBezTo>
                <a:cubicBezTo>
                  <a:pt x="6656" y="5692"/>
                  <a:pt x="6632" y="5382"/>
                  <a:pt x="6585" y="5120"/>
                </a:cubicBezTo>
                <a:cubicBezTo>
                  <a:pt x="6549" y="4942"/>
                  <a:pt x="6525" y="4739"/>
                  <a:pt x="6418" y="4597"/>
                </a:cubicBezTo>
                <a:cubicBezTo>
                  <a:pt x="6287" y="4382"/>
                  <a:pt x="6061" y="4323"/>
                  <a:pt x="5823" y="4346"/>
                </a:cubicBezTo>
                <a:cubicBezTo>
                  <a:pt x="5680" y="4358"/>
                  <a:pt x="5525" y="4406"/>
                  <a:pt x="5406" y="4477"/>
                </a:cubicBezTo>
                <a:cubicBezTo>
                  <a:pt x="5346" y="4501"/>
                  <a:pt x="5263" y="4561"/>
                  <a:pt x="5227" y="4644"/>
                </a:cubicBezTo>
                <a:cubicBezTo>
                  <a:pt x="5144" y="4704"/>
                  <a:pt x="5049" y="4763"/>
                  <a:pt x="4977" y="4870"/>
                </a:cubicBezTo>
                <a:close/>
                <a:moveTo>
                  <a:pt x="6299" y="3573"/>
                </a:moveTo>
                <a:cubicBezTo>
                  <a:pt x="6239" y="3454"/>
                  <a:pt x="6132" y="3346"/>
                  <a:pt x="6013" y="3287"/>
                </a:cubicBezTo>
                <a:cubicBezTo>
                  <a:pt x="5977" y="3263"/>
                  <a:pt x="5751" y="3215"/>
                  <a:pt x="5751" y="3299"/>
                </a:cubicBezTo>
                <a:cubicBezTo>
                  <a:pt x="5739" y="3406"/>
                  <a:pt x="5858" y="3513"/>
                  <a:pt x="5930" y="3573"/>
                </a:cubicBezTo>
                <a:cubicBezTo>
                  <a:pt x="6037" y="3644"/>
                  <a:pt x="6168" y="3656"/>
                  <a:pt x="6275" y="3585"/>
                </a:cubicBezTo>
                <a:cubicBezTo>
                  <a:pt x="6287" y="3573"/>
                  <a:pt x="6287" y="3573"/>
                  <a:pt x="6299" y="3573"/>
                </a:cubicBezTo>
                <a:close/>
                <a:moveTo>
                  <a:pt x="7585" y="1787"/>
                </a:moveTo>
                <a:cubicBezTo>
                  <a:pt x="7430" y="1977"/>
                  <a:pt x="7311" y="2227"/>
                  <a:pt x="7418" y="2489"/>
                </a:cubicBezTo>
                <a:cubicBezTo>
                  <a:pt x="7585" y="2918"/>
                  <a:pt x="8240" y="3084"/>
                  <a:pt x="8632" y="3096"/>
                </a:cubicBezTo>
                <a:cubicBezTo>
                  <a:pt x="9394" y="3144"/>
                  <a:pt x="10299" y="2823"/>
                  <a:pt x="9883" y="1906"/>
                </a:cubicBezTo>
                <a:cubicBezTo>
                  <a:pt x="9680" y="1441"/>
                  <a:pt x="9275" y="1239"/>
                  <a:pt x="8787" y="1239"/>
                </a:cubicBezTo>
                <a:cubicBezTo>
                  <a:pt x="8323" y="1215"/>
                  <a:pt x="7859" y="1418"/>
                  <a:pt x="7585" y="1787"/>
                </a:cubicBezTo>
                <a:close/>
                <a:moveTo>
                  <a:pt x="9573" y="2227"/>
                </a:moveTo>
                <a:cubicBezTo>
                  <a:pt x="9573" y="2025"/>
                  <a:pt x="9263" y="2037"/>
                  <a:pt x="9263" y="2227"/>
                </a:cubicBezTo>
                <a:cubicBezTo>
                  <a:pt x="9275" y="2739"/>
                  <a:pt x="8490" y="2680"/>
                  <a:pt x="8240" y="2406"/>
                </a:cubicBezTo>
                <a:cubicBezTo>
                  <a:pt x="8097" y="2263"/>
                  <a:pt x="7870" y="2465"/>
                  <a:pt x="8013" y="2632"/>
                </a:cubicBezTo>
                <a:cubicBezTo>
                  <a:pt x="8442" y="3108"/>
                  <a:pt x="9609" y="3037"/>
                  <a:pt x="9573" y="2227"/>
                </a:cubicBezTo>
                <a:close/>
                <a:moveTo>
                  <a:pt x="9144" y="1775"/>
                </a:moveTo>
                <a:cubicBezTo>
                  <a:pt x="9097" y="1572"/>
                  <a:pt x="8799" y="1656"/>
                  <a:pt x="8847" y="1846"/>
                </a:cubicBezTo>
                <a:cubicBezTo>
                  <a:pt x="8871" y="1965"/>
                  <a:pt x="8859" y="2084"/>
                  <a:pt x="8894" y="2203"/>
                </a:cubicBezTo>
                <a:cubicBezTo>
                  <a:pt x="8930" y="2394"/>
                  <a:pt x="9228" y="2322"/>
                  <a:pt x="9192" y="2132"/>
                </a:cubicBezTo>
                <a:cubicBezTo>
                  <a:pt x="9168" y="2013"/>
                  <a:pt x="9168" y="1894"/>
                  <a:pt x="9144" y="1775"/>
                </a:cubicBezTo>
                <a:close/>
                <a:moveTo>
                  <a:pt x="8454" y="1715"/>
                </a:moveTo>
                <a:cubicBezTo>
                  <a:pt x="8394" y="1608"/>
                  <a:pt x="8240" y="1620"/>
                  <a:pt x="8168" y="1727"/>
                </a:cubicBezTo>
                <a:cubicBezTo>
                  <a:pt x="8144" y="1775"/>
                  <a:pt x="8156" y="1834"/>
                  <a:pt x="8168" y="1870"/>
                </a:cubicBezTo>
                <a:cubicBezTo>
                  <a:pt x="8216" y="1930"/>
                  <a:pt x="8204" y="2084"/>
                  <a:pt x="8204" y="2156"/>
                </a:cubicBezTo>
                <a:cubicBezTo>
                  <a:pt x="8204" y="2370"/>
                  <a:pt x="8513" y="2370"/>
                  <a:pt x="8513" y="2156"/>
                </a:cubicBezTo>
                <a:cubicBezTo>
                  <a:pt x="8537" y="1989"/>
                  <a:pt x="8537" y="1846"/>
                  <a:pt x="8454" y="1715"/>
                </a:cubicBezTo>
                <a:close/>
                <a:moveTo>
                  <a:pt x="9275" y="3394"/>
                </a:moveTo>
                <a:cubicBezTo>
                  <a:pt x="9240" y="3585"/>
                  <a:pt x="9156" y="3858"/>
                  <a:pt x="8942" y="3918"/>
                </a:cubicBezTo>
                <a:cubicBezTo>
                  <a:pt x="8644" y="3989"/>
                  <a:pt x="8513" y="3680"/>
                  <a:pt x="8394" y="3465"/>
                </a:cubicBezTo>
                <a:cubicBezTo>
                  <a:pt x="8382" y="3465"/>
                  <a:pt x="8347" y="3465"/>
                  <a:pt x="8335" y="3454"/>
                </a:cubicBezTo>
                <a:cubicBezTo>
                  <a:pt x="8025" y="3835"/>
                  <a:pt x="8073" y="4835"/>
                  <a:pt x="8156" y="5299"/>
                </a:cubicBezTo>
                <a:cubicBezTo>
                  <a:pt x="8263" y="5442"/>
                  <a:pt x="8680" y="5466"/>
                  <a:pt x="8823" y="5466"/>
                </a:cubicBezTo>
                <a:cubicBezTo>
                  <a:pt x="9287" y="5466"/>
                  <a:pt x="9775" y="5347"/>
                  <a:pt x="10216" y="5192"/>
                </a:cubicBezTo>
                <a:cubicBezTo>
                  <a:pt x="10275" y="4608"/>
                  <a:pt x="10109" y="3620"/>
                  <a:pt x="9573" y="3287"/>
                </a:cubicBezTo>
                <a:cubicBezTo>
                  <a:pt x="9454" y="3323"/>
                  <a:pt x="9371" y="3358"/>
                  <a:pt x="9275" y="3394"/>
                </a:cubicBezTo>
                <a:close/>
                <a:moveTo>
                  <a:pt x="8775" y="3477"/>
                </a:moveTo>
                <a:cubicBezTo>
                  <a:pt x="8799" y="3525"/>
                  <a:pt x="8847" y="3596"/>
                  <a:pt x="8871" y="3596"/>
                </a:cubicBezTo>
                <a:cubicBezTo>
                  <a:pt x="8906" y="3585"/>
                  <a:pt x="8918" y="3525"/>
                  <a:pt x="8954" y="3465"/>
                </a:cubicBezTo>
                <a:cubicBezTo>
                  <a:pt x="8871" y="3465"/>
                  <a:pt x="8835" y="3477"/>
                  <a:pt x="8775" y="3477"/>
                </a:cubicBezTo>
                <a:close/>
                <a:moveTo>
                  <a:pt x="11966" y="3930"/>
                </a:moveTo>
                <a:cubicBezTo>
                  <a:pt x="12050" y="4013"/>
                  <a:pt x="12133" y="4073"/>
                  <a:pt x="12252" y="4061"/>
                </a:cubicBezTo>
                <a:cubicBezTo>
                  <a:pt x="12359" y="4049"/>
                  <a:pt x="12442" y="3977"/>
                  <a:pt x="12490" y="3882"/>
                </a:cubicBezTo>
                <a:cubicBezTo>
                  <a:pt x="12538" y="3811"/>
                  <a:pt x="12490" y="3751"/>
                  <a:pt x="12407" y="3739"/>
                </a:cubicBezTo>
                <a:cubicBezTo>
                  <a:pt x="12252" y="3739"/>
                  <a:pt x="12061" y="3811"/>
                  <a:pt x="11966" y="3930"/>
                </a:cubicBezTo>
                <a:close/>
                <a:moveTo>
                  <a:pt x="9073" y="9359"/>
                </a:moveTo>
                <a:cubicBezTo>
                  <a:pt x="9073" y="9359"/>
                  <a:pt x="9049" y="9359"/>
                  <a:pt x="9049" y="9347"/>
                </a:cubicBezTo>
                <a:cubicBezTo>
                  <a:pt x="8954" y="9299"/>
                  <a:pt x="8787" y="9359"/>
                  <a:pt x="8692" y="9395"/>
                </a:cubicBezTo>
                <a:lnTo>
                  <a:pt x="8609" y="9430"/>
                </a:lnTo>
                <a:cubicBezTo>
                  <a:pt x="8573" y="9454"/>
                  <a:pt x="8537" y="9490"/>
                  <a:pt x="8537" y="9526"/>
                </a:cubicBezTo>
                <a:cubicBezTo>
                  <a:pt x="8537" y="9538"/>
                  <a:pt x="8561" y="9573"/>
                  <a:pt x="8573" y="9573"/>
                </a:cubicBezTo>
                <a:cubicBezTo>
                  <a:pt x="8728" y="9669"/>
                  <a:pt x="9013" y="9538"/>
                  <a:pt x="9073" y="9359"/>
                </a:cubicBezTo>
                <a:close/>
                <a:moveTo>
                  <a:pt x="10930" y="9061"/>
                </a:moveTo>
                <a:cubicBezTo>
                  <a:pt x="10823" y="9073"/>
                  <a:pt x="10526" y="9228"/>
                  <a:pt x="10454" y="9276"/>
                </a:cubicBezTo>
                <a:cubicBezTo>
                  <a:pt x="10406" y="9299"/>
                  <a:pt x="10347" y="9347"/>
                  <a:pt x="10323" y="9395"/>
                </a:cubicBezTo>
                <a:cubicBezTo>
                  <a:pt x="10287" y="9419"/>
                  <a:pt x="10228" y="9490"/>
                  <a:pt x="10240" y="9538"/>
                </a:cubicBezTo>
                <a:cubicBezTo>
                  <a:pt x="10240" y="9550"/>
                  <a:pt x="10275" y="9573"/>
                  <a:pt x="10287" y="9573"/>
                </a:cubicBezTo>
                <a:cubicBezTo>
                  <a:pt x="10502" y="9645"/>
                  <a:pt x="10930" y="9288"/>
                  <a:pt x="10930" y="9061"/>
                </a:cubicBezTo>
                <a:close/>
                <a:moveTo>
                  <a:pt x="8930" y="7573"/>
                </a:moveTo>
                <a:cubicBezTo>
                  <a:pt x="8787" y="7144"/>
                  <a:pt x="8728" y="6728"/>
                  <a:pt x="8847" y="6275"/>
                </a:cubicBezTo>
                <a:cubicBezTo>
                  <a:pt x="8894" y="6085"/>
                  <a:pt x="9228" y="6121"/>
                  <a:pt x="9383" y="6121"/>
                </a:cubicBezTo>
                <a:cubicBezTo>
                  <a:pt x="9430" y="6121"/>
                  <a:pt x="9466" y="6132"/>
                  <a:pt x="9502" y="6180"/>
                </a:cubicBezTo>
                <a:cubicBezTo>
                  <a:pt x="9525" y="6192"/>
                  <a:pt x="9537" y="6216"/>
                  <a:pt x="9537" y="6251"/>
                </a:cubicBezTo>
                <a:cubicBezTo>
                  <a:pt x="9633" y="6537"/>
                  <a:pt x="9656" y="6835"/>
                  <a:pt x="9728" y="7109"/>
                </a:cubicBezTo>
                <a:cubicBezTo>
                  <a:pt x="9787" y="7394"/>
                  <a:pt x="9918" y="7680"/>
                  <a:pt x="10240" y="7621"/>
                </a:cubicBezTo>
                <a:cubicBezTo>
                  <a:pt x="10299" y="7609"/>
                  <a:pt x="10418" y="7561"/>
                  <a:pt x="10478" y="7549"/>
                </a:cubicBezTo>
                <a:cubicBezTo>
                  <a:pt x="10514" y="7525"/>
                  <a:pt x="10656" y="7454"/>
                  <a:pt x="10656" y="7430"/>
                </a:cubicBezTo>
                <a:lnTo>
                  <a:pt x="10656" y="7430"/>
                </a:lnTo>
                <a:cubicBezTo>
                  <a:pt x="10287" y="6847"/>
                  <a:pt x="10287" y="6144"/>
                  <a:pt x="10109" y="5501"/>
                </a:cubicBezTo>
                <a:cubicBezTo>
                  <a:pt x="9513" y="5656"/>
                  <a:pt x="8882" y="5740"/>
                  <a:pt x="8275" y="5656"/>
                </a:cubicBezTo>
                <a:cubicBezTo>
                  <a:pt x="8144" y="6061"/>
                  <a:pt x="8132" y="6406"/>
                  <a:pt x="8204" y="6847"/>
                </a:cubicBezTo>
                <a:cubicBezTo>
                  <a:pt x="8251" y="7061"/>
                  <a:pt x="8275" y="7299"/>
                  <a:pt x="8382" y="7514"/>
                </a:cubicBezTo>
                <a:cubicBezTo>
                  <a:pt x="8478" y="7692"/>
                  <a:pt x="8751" y="7633"/>
                  <a:pt x="8930" y="7573"/>
                </a:cubicBezTo>
                <a:close/>
                <a:moveTo>
                  <a:pt x="7120" y="2096"/>
                </a:moveTo>
                <a:cubicBezTo>
                  <a:pt x="7073" y="1965"/>
                  <a:pt x="7001" y="1906"/>
                  <a:pt x="6846" y="1894"/>
                </a:cubicBezTo>
                <a:cubicBezTo>
                  <a:pt x="6716" y="1870"/>
                  <a:pt x="6573" y="1906"/>
                  <a:pt x="6525" y="2049"/>
                </a:cubicBezTo>
                <a:cubicBezTo>
                  <a:pt x="6489" y="2203"/>
                  <a:pt x="6692" y="2322"/>
                  <a:pt x="6787" y="2358"/>
                </a:cubicBezTo>
                <a:cubicBezTo>
                  <a:pt x="6918" y="2406"/>
                  <a:pt x="6977" y="2394"/>
                  <a:pt x="7085" y="2322"/>
                </a:cubicBezTo>
                <a:cubicBezTo>
                  <a:pt x="7085" y="2251"/>
                  <a:pt x="7085" y="2168"/>
                  <a:pt x="7120" y="2096"/>
                </a:cubicBezTo>
                <a:close/>
                <a:moveTo>
                  <a:pt x="10264" y="2489"/>
                </a:moveTo>
                <a:cubicBezTo>
                  <a:pt x="10287" y="2501"/>
                  <a:pt x="10383" y="2453"/>
                  <a:pt x="10406" y="2442"/>
                </a:cubicBezTo>
                <a:cubicBezTo>
                  <a:pt x="10454" y="2406"/>
                  <a:pt x="10514" y="2382"/>
                  <a:pt x="10537" y="2334"/>
                </a:cubicBezTo>
                <a:cubicBezTo>
                  <a:pt x="10585" y="2275"/>
                  <a:pt x="10633" y="2203"/>
                  <a:pt x="10597" y="2132"/>
                </a:cubicBezTo>
                <a:cubicBezTo>
                  <a:pt x="10537" y="1977"/>
                  <a:pt x="10383" y="1977"/>
                  <a:pt x="10275" y="2084"/>
                </a:cubicBezTo>
                <a:cubicBezTo>
                  <a:pt x="10287" y="2215"/>
                  <a:pt x="10287" y="2346"/>
                  <a:pt x="10264" y="2489"/>
                </a:cubicBezTo>
                <a:close/>
                <a:moveTo>
                  <a:pt x="3132" y="6502"/>
                </a:moveTo>
                <a:cubicBezTo>
                  <a:pt x="3036" y="6478"/>
                  <a:pt x="2965" y="6442"/>
                  <a:pt x="2882" y="6394"/>
                </a:cubicBezTo>
                <a:cubicBezTo>
                  <a:pt x="2346" y="6132"/>
                  <a:pt x="1893" y="5561"/>
                  <a:pt x="2417" y="5025"/>
                </a:cubicBezTo>
                <a:cubicBezTo>
                  <a:pt x="2739" y="4704"/>
                  <a:pt x="3251" y="4632"/>
                  <a:pt x="3691" y="4668"/>
                </a:cubicBezTo>
                <a:cubicBezTo>
                  <a:pt x="4013" y="4716"/>
                  <a:pt x="4334" y="4823"/>
                  <a:pt x="4584" y="4978"/>
                </a:cubicBezTo>
                <a:cubicBezTo>
                  <a:pt x="4775" y="5120"/>
                  <a:pt x="4989" y="5311"/>
                  <a:pt x="5037" y="5561"/>
                </a:cubicBezTo>
                <a:cubicBezTo>
                  <a:pt x="5049" y="5668"/>
                  <a:pt x="5037" y="5763"/>
                  <a:pt x="5001" y="5847"/>
                </a:cubicBezTo>
                <a:cubicBezTo>
                  <a:pt x="4858" y="6240"/>
                  <a:pt x="4525" y="6454"/>
                  <a:pt x="4144" y="6549"/>
                </a:cubicBezTo>
                <a:cubicBezTo>
                  <a:pt x="4132" y="6549"/>
                  <a:pt x="4108" y="6549"/>
                  <a:pt x="4108" y="6537"/>
                </a:cubicBezTo>
                <a:cubicBezTo>
                  <a:pt x="4049" y="6513"/>
                  <a:pt x="4001" y="6537"/>
                  <a:pt x="3965" y="6573"/>
                </a:cubicBezTo>
                <a:cubicBezTo>
                  <a:pt x="3739" y="6609"/>
                  <a:pt x="3513" y="6597"/>
                  <a:pt x="3287" y="6537"/>
                </a:cubicBezTo>
                <a:cubicBezTo>
                  <a:pt x="3251" y="6502"/>
                  <a:pt x="3191" y="6490"/>
                  <a:pt x="3132" y="6502"/>
                </a:cubicBezTo>
                <a:close/>
                <a:moveTo>
                  <a:pt x="4346" y="6001"/>
                </a:moveTo>
                <a:cubicBezTo>
                  <a:pt x="4215" y="6240"/>
                  <a:pt x="3918" y="6335"/>
                  <a:pt x="3668" y="6335"/>
                </a:cubicBezTo>
                <a:cubicBezTo>
                  <a:pt x="3417" y="6359"/>
                  <a:pt x="3120" y="6275"/>
                  <a:pt x="2953" y="6061"/>
                </a:cubicBezTo>
                <a:cubicBezTo>
                  <a:pt x="2858" y="5954"/>
                  <a:pt x="2834" y="5823"/>
                  <a:pt x="2846" y="5668"/>
                </a:cubicBezTo>
                <a:cubicBezTo>
                  <a:pt x="2858" y="5466"/>
                  <a:pt x="3179" y="5478"/>
                  <a:pt x="3156" y="5680"/>
                </a:cubicBezTo>
                <a:cubicBezTo>
                  <a:pt x="3120" y="6097"/>
                  <a:pt x="3906" y="6097"/>
                  <a:pt x="4072" y="5823"/>
                </a:cubicBezTo>
                <a:cubicBezTo>
                  <a:pt x="4096" y="5775"/>
                  <a:pt x="4144" y="5740"/>
                  <a:pt x="4191" y="5740"/>
                </a:cubicBezTo>
                <a:cubicBezTo>
                  <a:pt x="4322" y="5763"/>
                  <a:pt x="4406" y="5894"/>
                  <a:pt x="4346" y="6001"/>
                </a:cubicBezTo>
                <a:close/>
                <a:moveTo>
                  <a:pt x="3251" y="5299"/>
                </a:moveTo>
                <a:lnTo>
                  <a:pt x="3251" y="5299"/>
                </a:lnTo>
                <a:cubicBezTo>
                  <a:pt x="3239" y="5263"/>
                  <a:pt x="3239" y="5228"/>
                  <a:pt x="3275" y="5204"/>
                </a:cubicBezTo>
                <a:cubicBezTo>
                  <a:pt x="3310" y="5192"/>
                  <a:pt x="3358" y="5192"/>
                  <a:pt x="3370" y="5228"/>
                </a:cubicBezTo>
                <a:lnTo>
                  <a:pt x="3370" y="5239"/>
                </a:lnTo>
                <a:cubicBezTo>
                  <a:pt x="3382" y="5263"/>
                  <a:pt x="3382" y="5311"/>
                  <a:pt x="3334" y="5323"/>
                </a:cubicBezTo>
                <a:cubicBezTo>
                  <a:pt x="3310" y="5347"/>
                  <a:pt x="3263" y="5323"/>
                  <a:pt x="3251" y="5299"/>
                </a:cubicBezTo>
                <a:close/>
                <a:moveTo>
                  <a:pt x="1167" y="10669"/>
                </a:moveTo>
                <a:lnTo>
                  <a:pt x="1227" y="10669"/>
                </a:lnTo>
                <a:cubicBezTo>
                  <a:pt x="1393" y="10657"/>
                  <a:pt x="1608" y="10800"/>
                  <a:pt x="1548" y="10978"/>
                </a:cubicBezTo>
                <a:cubicBezTo>
                  <a:pt x="1536" y="11038"/>
                  <a:pt x="1465" y="11014"/>
                  <a:pt x="1417" y="11002"/>
                </a:cubicBezTo>
                <a:cubicBezTo>
                  <a:pt x="1310" y="10954"/>
                  <a:pt x="1072" y="10800"/>
                  <a:pt x="1167" y="10669"/>
                </a:cubicBezTo>
                <a:close/>
                <a:moveTo>
                  <a:pt x="1632" y="5013"/>
                </a:moveTo>
                <a:cubicBezTo>
                  <a:pt x="1632" y="5013"/>
                  <a:pt x="1632" y="5025"/>
                  <a:pt x="1632" y="5013"/>
                </a:cubicBezTo>
                <a:cubicBezTo>
                  <a:pt x="1608" y="5061"/>
                  <a:pt x="1596" y="5085"/>
                  <a:pt x="1572" y="5108"/>
                </a:cubicBezTo>
                <a:cubicBezTo>
                  <a:pt x="1417" y="5168"/>
                  <a:pt x="1001" y="4751"/>
                  <a:pt x="893" y="4656"/>
                </a:cubicBezTo>
                <a:lnTo>
                  <a:pt x="679" y="4430"/>
                </a:lnTo>
                <a:cubicBezTo>
                  <a:pt x="703" y="4406"/>
                  <a:pt x="739" y="4370"/>
                  <a:pt x="762" y="4335"/>
                </a:cubicBezTo>
                <a:cubicBezTo>
                  <a:pt x="893" y="4156"/>
                  <a:pt x="1012" y="3858"/>
                  <a:pt x="1251" y="3811"/>
                </a:cubicBezTo>
                <a:cubicBezTo>
                  <a:pt x="1393" y="3775"/>
                  <a:pt x="1870" y="3894"/>
                  <a:pt x="1905" y="4061"/>
                </a:cubicBezTo>
                <a:cubicBezTo>
                  <a:pt x="1929" y="4108"/>
                  <a:pt x="1893" y="4132"/>
                  <a:pt x="1882" y="4168"/>
                </a:cubicBezTo>
                <a:lnTo>
                  <a:pt x="1882" y="4168"/>
                </a:lnTo>
                <a:cubicBezTo>
                  <a:pt x="1822" y="4192"/>
                  <a:pt x="1763" y="4239"/>
                  <a:pt x="1715" y="4299"/>
                </a:cubicBezTo>
                <a:cubicBezTo>
                  <a:pt x="1524" y="4513"/>
                  <a:pt x="1512" y="4787"/>
                  <a:pt x="1632" y="5013"/>
                </a:cubicBezTo>
                <a:close/>
                <a:moveTo>
                  <a:pt x="4465" y="9704"/>
                </a:moveTo>
                <a:cubicBezTo>
                  <a:pt x="3989" y="9811"/>
                  <a:pt x="3501" y="9728"/>
                  <a:pt x="3025" y="9669"/>
                </a:cubicBezTo>
                <a:cubicBezTo>
                  <a:pt x="2798" y="9645"/>
                  <a:pt x="2584" y="9645"/>
                  <a:pt x="2358" y="9597"/>
                </a:cubicBezTo>
                <a:cubicBezTo>
                  <a:pt x="2227" y="9585"/>
                  <a:pt x="2060" y="9550"/>
                  <a:pt x="1929" y="9514"/>
                </a:cubicBezTo>
                <a:cubicBezTo>
                  <a:pt x="1882" y="9490"/>
                  <a:pt x="1763" y="9454"/>
                  <a:pt x="1751" y="9407"/>
                </a:cubicBezTo>
                <a:lnTo>
                  <a:pt x="1751" y="9395"/>
                </a:lnTo>
                <a:cubicBezTo>
                  <a:pt x="2013" y="8026"/>
                  <a:pt x="1774" y="7740"/>
                  <a:pt x="2953" y="6799"/>
                </a:cubicBezTo>
                <a:cubicBezTo>
                  <a:pt x="2965" y="6811"/>
                  <a:pt x="2989" y="6811"/>
                  <a:pt x="3013" y="6811"/>
                </a:cubicBezTo>
                <a:cubicBezTo>
                  <a:pt x="3072" y="7037"/>
                  <a:pt x="3203" y="7323"/>
                  <a:pt x="3477" y="7287"/>
                </a:cubicBezTo>
                <a:cubicBezTo>
                  <a:pt x="3584" y="7287"/>
                  <a:pt x="3679" y="7216"/>
                  <a:pt x="3751" y="7133"/>
                </a:cubicBezTo>
                <a:cubicBezTo>
                  <a:pt x="3798" y="7085"/>
                  <a:pt x="3834" y="7025"/>
                  <a:pt x="3858" y="6966"/>
                </a:cubicBezTo>
                <a:cubicBezTo>
                  <a:pt x="3870" y="6954"/>
                  <a:pt x="3870" y="6918"/>
                  <a:pt x="3894" y="6894"/>
                </a:cubicBezTo>
                <a:cubicBezTo>
                  <a:pt x="3953" y="6894"/>
                  <a:pt x="3989" y="6871"/>
                  <a:pt x="4049" y="6859"/>
                </a:cubicBezTo>
                <a:cubicBezTo>
                  <a:pt x="4441" y="7037"/>
                  <a:pt x="4501" y="7942"/>
                  <a:pt x="4525" y="8299"/>
                </a:cubicBezTo>
                <a:cubicBezTo>
                  <a:pt x="4584" y="8740"/>
                  <a:pt x="4644" y="9299"/>
                  <a:pt x="4465" y="9704"/>
                </a:cubicBezTo>
                <a:close/>
                <a:moveTo>
                  <a:pt x="2917" y="11550"/>
                </a:moveTo>
                <a:cubicBezTo>
                  <a:pt x="3084" y="11562"/>
                  <a:pt x="3322" y="11716"/>
                  <a:pt x="3382" y="11847"/>
                </a:cubicBezTo>
                <a:cubicBezTo>
                  <a:pt x="3429" y="11931"/>
                  <a:pt x="3417" y="11990"/>
                  <a:pt x="3310" y="11955"/>
                </a:cubicBezTo>
                <a:cubicBezTo>
                  <a:pt x="3156" y="11859"/>
                  <a:pt x="2977" y="11716"/>
                  <a:pt x="2917" y="11550"/>
                </a:cubicBezTo>
                <a:close/>
                <a:moveTo>
                  <a:pt x="3417" y="6906"/>
                </a:moveTo>
                <a:cubicBezTo>
                  <a:pt x="3453" y="6906"/>
                  <a:pt x="3501" y="6918"/>
                  <a:pt x="3560" y="6918"/>
                </a:cubicBezTo>
                <a:cubicBezTo>
                  <a:pt x="3548" y="6954"/>
                  <a:pt x="3513" y="6966"/>
                  <a:pt x="3501" y="6978"/>
                </a:cubicBezTo>
                <a:lnTo>
                  <a:pt x="3489" y="6990"/>
                </a:lnTo>
                <a:lnTo>
                  <a:pt x="3477" y="6978"/>
                </a:lnTo>
                <a:cubicBezTo>
                  <a:pt x="3429" y="6954"/>
                  <a:pt x="3417" y="6918"/>
                  <a:pt x="3417" y="6906"/>
                </a:cubicBezTo>
                <a:close/>
                <a:moveTo>
                  <a:pt x="5596" y="5704"/>
                </a:moveTo>
                <a:cubicBezTo>
                  <a:pt x="5584" y="5835"/>
                  <a:pt x="5584" y="6001"/>
                  <a:pt x="5739" y="6025"/>
                </a:cubicBezTo>
                <a:cubicBezTo>
                  <a:pt x="5858" y="6061"/>
                  <a:pt x="6037" y="6013"/>
                  <a:pt x="6156" y="5978"/>
                </a:cubicBezTo>
                <a:cubicBezTo>
                  <a:pt x="6263" y="5954"/>
                  <a:pt x="6394" y="5906"/>
                  <a:pt x="6513" y="5882"/>
                </a:cubicBezTo>
                <a:cubicBezTo>
                  <a:pt x="6406" y="5740"/>
                  <a:pt x="6358" y="5561"/>
                  <a:pt x="6323" y="5406"/>
                </a:cubicBezTo>
                <a:cubicBezTo>
                  <a:pt x="6299" y="5228"/>
                  <a:pt x="6287" y="5013"/>
                  <a:pt x="6192" y="4847"/>
                </a:cubicBezTo>
                <a:cubicBezTo>
                  <a:pt x="6073" y="4644"/>
                  <a:pt x="5787" y="4692"/>
                  <a:pt x="5596" y="4787"/>
                </a:cubicBezTo>
                <a:cubicBezTo>
                  <a:pt x="5715" y="4882"/>
                  <a:pt x="5787" y="5001"/>
                  <a:pt x="5811" y="5144"/>
                </a:cubicBezTo>
                <a:cubicBezTo>
                  <a:pt x="5858" y="5359"/>
                  <a:pt x="5751" y="5561"/>
                  <a:pt x="5596" y="5704"/>
                </a:cubicBezTo>
                <a:close/>
                <a:moveTo>
                  <a:pt x="5322" y="5478"/>
                </a:moveTo>
                <a:cubicBezTo>
                  <a:pt x="5418" y="5501"/>
                  <a:pt x="5513" y="5311"/>
                  <a:pt x="5513" y="5228"/>
                </a:cubicBezTo>
                <a:cubicBezTo>
                  <a:pt x="5513" y="5073"/>
                  <a:pt x="5263" y="4894"/>
                  <a:pt x="5215" y="5108"/>
                </a:cubicBezTo>
                <a:cubicBezTo>
                  <a:pt x="5215" y="5120"/>
                  <a:pt x="5203" y="5132"/>
                  <a:pt x="5203" y="5144"/>
                </a:cubicBezTo>
                <a:cubicBezTo>
                  <a:pt x="5263" y="5239"/>
                  <a:pt x="5299" y="5359"/>
                  <a:pt x="5322" y="5478"/>
                </a:cubicBezTo>
                <a:close/>
                <a:moveTo>
                  <a:pt x="2465" y="4585"/>
                </a:moveTo>
                <a:cubicBezTo>
                  <a:pt x="2286" y="4704"/>
                  <a:pt x="2144" y="4847"/>
                  <a:pt x="2048" y="5025"/>
                </a:cubicBezTo>
                <a:cubicBezTo>
                  <a:pt x="1882" y="4942"/>
                  <a:pt x="1810" y="4727"/>
                  <a:pt x="1929" y="4573"/>
                </a:cubicBezTo>
                <a:cubicBezTo>
                  <a:pt x="1989" y="4477"/>
                  <a:pt x="2084" y="4418"/>
                  <a:pt x="2191" y="4418"/>
                </a:cubicBezTo>
                <a:cubicBezTo>
                  <a:pt x="2251" y="4418"/>
                  <a:pt x="2465" y="4466"/>
                  <a:pt x="2465" y="4585"/>
                </a:cubicBezTo>
                <a:close/>
                <a:moveTo>
                  <a:pt x="524" y="5478"/>
                </a:moveTo>
                <a:cubicBezTo>
                  <a:pt x="929" y="5549"/>
                  <a:pt x="703" y="5775"/>
                  <a:pt x="584" y="5728"/>
                </a:cubicBezTo>
                <a:cubicBezTo>
                  <a:pt x="512" y="5704"/>
                  <a:pt x="393" y="5644"/>
                  <a:pt x="381" y="5561"/>
                </a:cubicBezTo>
                <a:cubicBezTo>
                  <a:pt x="358" y="5501"/>
                  <a:pt x="477" y="5478"/>
                  <a:pt x="524" y="5478"/>
                </a:cubicBezTo>
                <a:close/>
                <a:moveTo>
                  <a:pt x="6239" y="7252"/>
                </a:moveTo>
                <a:cubicBezTo>
                  <a:pt x="6299" y="7347"/>
                  <a:pt x="6608" y="7371"/>
                  <a:pt x="6692" y="7347"/>
                </a:cubicBezTo>
                <a:cubicBezTo>
                  <a:pt x="6751" y="7335"/>
                  <a:pt x="6870" y="7311"/>
                  <a:pt x="6870" y="7216"/>
                </a:cubicBezTo>
                <a:cubicBezTo>
                  <a:pt x="6835" y="7013"/>
                  <a:pt x="6418" y="7168"/>
                  <a:pt x="6239" y="7252"/>
                </a:cubicBezTo>
                <a:close/>
              </a:path>
            </a:pathLst>
          </a:custGeom>
          <a:solidFill>
            <a:schemeClr val="lt2"/>
          </a:solidFill>
          <a:ln>
            <a:noFill/>
          </a:ln>
        </p:spPr>
        <p:txBody>
          <a:bodyPr spcFirstLastPara="1" wrap="square" lIns="121897" tIns="121897" rIns="121897" bIns="121897" anchor="ctr" anchorCtr="0">
            <a:noAutofit/>
          </a:bodyPr>
          <a:lstStyle/>
          <a:p>
            <a:endParaRPr/>
          </a:p>
        </p:txBody>
      </p:sp>
      <p:grpSp>
        <p:nvGrpSpPr>
          <p:cNvPr id="2" name="Google Shape;536;p34"/>
          <p:cNvGrpSpPr/>
          <p:nvPr/>
        </p:nvGrpSpPr>
        <p:grpSpPr>
          <a:xfrm>
            <a:off x="673732" y="1214437"/>
            <a:ext cx="1241975" cy="1504023"/>
            <a:chOff x="5685225" y="1586850"/>
            <a:chExt cx="598600" cy="724900"/>
          </a:xfrm>
        </p:grpSpPr>
        <p:sp>
          <p:nvSpPr>
            <p:cNvPr id="537" name="Google Shape;537;p34"/>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8" name="Google Shape;538;p34"/>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9" name="Google Shape;539;p34"/>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0" name="Google Shape;540;p34"/>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541" name="Google Shape;541;p34"/>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2" name="Google Shape;542;p34"/>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543" name="Google Shape;543;p34"/>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4" name="Google Shape;544;p34"/>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5" name="Google Shape;545;p34"/>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46" name="Google Shape;546;p34"/>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47" name="Google Shape;547;p34"/>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8" name="Google Shape;548;p34"/>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9" name="Google Shape;549;p34"/>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50" name="Google Shape;550;p34"/>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1" name="Google Shape;551;p34"/>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2" name="Google Shape;552;p34"/>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3" name="Google Shape;553;p34"/>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4" name="Google Shape;554;p34"/>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5" name="Google Shape;555;p34"/>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6" name="Google Shape;556;p34"/>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7" name="Google Shape;557;p34"/>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8" name="Google Shape;558;p34"/>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9" name="Google Shape;559;p34"/>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0" name="Google Shape;560;p34"/>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1" name="Google Shape;561;p34"/>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2" name="Google Shape;562;p34"/>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63" name="Google Shape;563;p34"/>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565" name="Google Shape;565;p34"/>
          <p:cNvSpPr/>
          <p:nvPr/>
        </p:nvSpPr>
        <p:spPr>
          <a:xfrm rot="2006702">
            <a:off x="6943535" y="259240"/>
            <a:ext cx="785101" cy="754793"/>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566" name="Google Shape;566;p34"/>
          <p:cNvSpPr/>
          <p:nvPr/>
        </p:nvSpPr>
        <p:spPr>
          <a:xfrm>
            <a:off x="11046296" y="3373707"/>
            <a:ext cx="622441" cy="59839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38" name="Title 1"/>
          <p:cNvSpPr txBox="1">
            <a:spLocks/>
          </p:cNvSpPr>
          <p:nvPr/>
        </p:nvSpPr>
        <p:spPr>
          <a:xfrm>
            <a:off x="2396838" y="1627910"/>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err="1" smtClean="0">
                <a:ln>
                  <a:noFill/>
                </a:ln>
                <a:solidFill>
                  <a:schemeClr val="tx1"/>
                </a:solidFill>
                <a:effectLst/>
                <a:uLnTx/>
                <a:uFillTx/>
                <a:latin typeface="+mj-lt"/>
                <a:ea typeface="+mj-ea"/>
                <a:cs typeface="+mj-cs"/>
              </a:rPr>
              <a:t>Nêu</a:t>
            </a:r>
            <a:r>
              <a:rPr kumimoji="0" lang="en-US" altLang="en-US" sz="4000" b="1" i="0" u="none" strike="noStrike" kern="1200" cap="none" spc="0" normalizeH="0" baseline="0" noProof="0" dirty="0" smtClean="0">
                <a:ln>
                  <a:noFill/>
                </a:ln>
                <a:solidFill>
                  <a:schemeClr val="tx1"/>
                </a:solidFill>
                <a:effectLst/>
                <a:uLnTx/>
                <a:uFillTx/>
                <a:latin typeface="+mj-lt"/>
                <a:ea typeface="+mj-ea"/>
                <a:cs typeface="+mj-cs"/>
              </a:rPr>
              <a:t> VD </a:t>
            </a:r>
            <a:r>
              <a:rPr kumimoji="0" lang="en-US" altLang="en-US" sz="4000" b="1" i="0" u="none" strike="noStrike" kern="1200" cap="none" spc="0" normalizeH="0" baseline="0" noProof="0" dirty="0" err="1" smtClean="0">
                <a:ln>
                  <a:noFill/>
                </a:ln>
                <a:solidFill>
                  <a:schemeClr val="tx1"/>
                </a:solidFill>
                <a:effectLst/>
                <a:uLnTx/>
                <a:uFillTx/>
                <a:latin typeface="+mj-lt"/>
                <a:ea typeface="+mj-ea"/>
                <a:cs typeface="+mj-cs"/>
              </a:rPr>
              <a:t>về</a:t>
            </a:r>
            <a:r>
              <a:rPr kumimoji="0" lang="en-US" altLang="en-US" sz="4000" b="1" i="0" u="none" strike="noStrike" kern="1200" cap="none" spc="0" normalizeH="0" baseline="0" noProof="0" dirty="0" smtClean="0">
                <a:ln>
                  <a:noFill/>
                </a:ln>
                <a:solidFill>
                  <a:schemeClr val="tx1"/>
                </a:solidFill>
                <a:effectLst/>
                <a:uLnTx/>
                <a:uFillTx/>
                <a:latin typeface="+mj-lt"/>
                <a:ea typeface="+mj-ea"/>
                <a:cs typeface="+mj-cs"/>
              </a:rPr>
              <a:t> </a:t>
            </a:r>
            <a:r>
              <a:rPr kumimoji="0" lang="en-US" altLang="en-US" sz="4000" b="1" i="0" u="none" strike="noStrike" kern="1200" cap="none" spc="0" normalizeH="0" baseline="0" noProof="0" dirty="0" err="1" smtClean="0">
                <a:ln>
                  <a:noFill/>
                </a:ln>
                <a:solidFill>
                  <a:schemeClr val="tx1"/>
                </a:solidFill>
                <a:effectLst/>
                <a:uLnTx/>
                <a:uFillTx/>
                <a:latin typeface="+mj-lt"/>
                <a:ea typeface="+mj-ea"/>
                <a:cs typeface="+mj-cs"/>
              </a:rPr>
              <a:t>các</a:t>
            </a:r>
            <a:r>
              <a:rPr kumimoji="0" lang="en-US" altLang="en-US" sz="4000" b="1" i="0" u="none" strike="noStrike" kern="1200" cap="none" spc="0" normalizeH="0" baseline="0" noProof="0" dirty="0" smtClean="0">
                <a:ln>
                  <a:noFill/>
                </a:ln>
                <a:solidFill>
                  <a:schemeClr val="tx1"/>
                </a:solidFill>
                <a:effectLst/>
                <a:uLnTx/>
                <a:uFillTx/>
                <a:latin typeface="+mj-lt"/>
                <a:ea typeface="+mj-ea"/>
                <a:cs typeface="+mj-cs"/>
              </a:rPr>
              <a:t> </a:t>
            </a:r>
            <a:r>
              <a:rPr kumimoji="0" lang="en-US" altLang="en-US" sz="4000" b="1" i="0" u="none" strike="noStrike" kern="1200" cap="none" spc="0" normalizeH="0" baseline="0" noProof="0" dirty="0" err="1" smtClean="0">
                <a:ln>
                  <a:noFill/>
                </a:ln>
                <a:solidFill>
                  <a:schemeClr val="tx1"/>
                </a:solidFill>
                <a:effectLst/>
                <a:uLnTx/>
                <a:uFillTx/>
                <a:latin typeface="+mj-lt"/>
                <a:ea typeface="+mj-ea"/>
                <a:cs typeface="+mj-cs"/>
              </a:rPr>
              <a:t>số</a:t>
            </a:r>
            <a:r>
              <a:rPr kumimoji="0" lang="en-US" altLang="en-US" sz="4000" b="1" i="0" u="none" strike="noStrike" kern="1200" cap="none" spc="0" normalizeH="0" baseline="0" noProof="0" dirty="0" smtClean="0">
                <a:ln>
                  <a:noFill/>
                </a:ln>
                <a:solidFill>
                  <a:schemeClr val="tx1"/>
                </a:solidFill>
                <a:effectLst/>
                <a:uLnTx/>
                <a:uFillTx/>
                <a:latin typeface="+mj-lt"/>
                <a:ea typeface="+mj-ea"/>
                <a:cs typeface="+mj-cs"/>
              </a:rPr>
              <a:t> </a:t>
            </a:r>
            <a:r>
              <a:rPr kumimoji="0" lang="en-US" altLang="en-US" sz="4000" b="1" i="0" u="none" strike="noStrike" kern="1200" cap="none" spc="0" normalizeH="0" baseline="0" noProof="0" dirty="0" err="1" smtClean="0">
                <a:ln>
                  <a:noFill/>
                </a:ln>
                <a:solidFill>
                  <a:schemeClr val="tx1"/>
                </a:solidFill>
                <a:effectLst/>
                <a:uLnTx/>
                <a:uFillTx/>
                <a:latin typeface="+mj-lt"/>
                <a:ea typeface="+mj-ea"/>
                <a:cs typeface="+mj-cs"/>
              </a:rPr>
              <a:t>có</a:t>
            </a:r>
            <a:r>
              <a:rPr kumimoji="0" lang="en-US" altLang="en-US" sz="4000" b="1" i="0" u="none" strike="noStrike" kern="1200" cap="none" spc="0" normalizeH="0" baseline="0" noProof="0" dirty="0" smtClean="0">
                <a:ln>
                  <a:noFill/>
                </a:ln>
                <a:solidFill>
                  <a:schemeClr val="tx1"/>
                </a:solidFill>
                <a:effectLst/>
                <a:uLnTx/>
                <a:uFillTx/>
                <a:latin typeface="+mj-lt"/>
                <a:ea typeface="+mj-ea"/>
                <a:cs typeface="+mj-cs"/>
              </a:rPr>
              <a:t> </a:t>
            </a:r>
            <a:r>
              <a:rPr kumimoji="0" lang="en-US" altLang="en-US" sz="4000" b="1" i="0" u="none" strike="noStrike" kern="1200" cap="none" spc="0" normalizeH="0" baseline="0" noProof="0" dirty="0" err="1" smtClean="0">
                <a:ln>
                  <a:noFill/>
                </a:ln>
                <a:solidFill>
                  <a:schemeClr val="tx1"/>
                </a:solidFill>
                <a:effectLst/>
                <a:uLnTx/>
                <a:uFillTx/>
                <a:latin typeface="+mj-lt"/>
                <a:ea typeface="+mj-ea"/>
                <a:cs typeface="+mj-cs"/>
              </a:rPr>
              <a:t>sáu</a:t>
            </a:r>
            <a:r>
              <a:rPr kumimoji="0" lang="en-US" altLang="en-US" sz="4000" b="1" i="0" u="none" strike="noStrike" kern="1200" cap="none" spc="0" normalizeH="0" baseline="0" noProof="0" dirty="0" smtClean="0">
                <a:ln>
                  <a:noFill/>
                </a:ln>
                <a:solidFill>
                  <a:schemeClr val="tx1"/>
                </a:solidFill>
                <a:effectLst/>
                <a:uLnTx/>
                <a:uFillTx/>
                <a:latin typeface="+mj-lt"/>
                <a:ea typeface="+mj-ea"/>
                <a:cs typeface="+mj-cs"/>
              </a:rPr>
              <a:t> </a:t>
            </a:r>
            <a:r>
              <a:rPr kumimoji="0" lang="en-US" altLang="en-US" sz="4000" b="1" i="0" u="none" strike="noStrike" kern="1200" cap="none" spc="0" normalizeH="0" baseline="0" noProof="0" dirty="0" err="1" smtClean="0">
                <a:ln>
                  <a:noFill/>
                </a:ln>
                <a:solidFill>
                  <a:schemeClr val="tx1"/>
                </a:solidFill>
                <a:effectLst/>
                <a:uLnTx/>
                <a:uFillTx/>
                <a:latin typeface="+mj-lt"/>
                <a:ea typeface="+mj-ea"/>
                <a:cs typeface="+mj-cs"/>
              </a:rPr>
              <a:t>chữ</a:t>
            </a:r>
            <a:r>
              <a:rPr kumimoji="0" lang="en-US" altLang="en-US" sz="4000" b="1" i="0" u="none" strike="noStrike" kern="1200" cap="none" spc="0" normalizeH="0" baseline="0" noProof="0" dirty="0" smtClean="0">
                <a:ln>
                  <a:noFill/>
                </a:ln>
                <a:solidFill>
                  <a:schemeClr val="tx1"/>
                </a:solidFill>
                <a:effectLst/>
                <a:uLnTx/>
                <a:uFillTx/>
                <a:latin typeface="+mj-lt"/>
                <a:ea typeface="+mj-ea"/>
                <a:cs typeface="+mj-cs"/>
              </a:rPr>
              <a:t> </a:t>
            </a:r>
            <a:r>
              <a:rPr kumimoji="0" lang="en-US" altLang="en-US" sz="4000" b="1" i="0" u="none" strike="noStrike" kern="1200" cap="none" spc="0" normalizeH="0" baseline="0" noProof="0" dirty="0" err="1" smtClean="0">
                <a:ln>
                  <a:noFill/>
                </a:ln>
                <a:solidFill>
                  <a:schemeClr val="tx1"/>
                </a:solidFill>
                <a:effectLst/>
                <a:uLnTx/>
                <a:uFillTx/>
                <a:latin typeface="+mj-lt"/>
                <a:ea typeface="+mj-ea"/>
                <a:cs typeface="+mj-cs"/>
              </a:rPr>
              <a:t>số</a:t>
            </a:r>
            <a:r>
              <a:rPr kumimoji="0" lang="en-US" altLang="en-US" sz="4000" b="1" i="0" u="none" strike="noStrike" kern="1200" cap="none" spc="0" normalizeH="0" baseline="0" noProof="0" dirty="0" smtClean="0">
                <a:ln>
                  <a:noFill/>
                </a:ln>
                <a:solidFill>
                  <a:schemeClr val="tx1"/>
                </a:solidFill>
                <a:effectLst/>
                <a:uLnTx/>
                <a:uFillTx/>
                <a:latin typeface="+mj-lt"/>
                <a:ea typeface="+mj-ea"/>
                <a:cs typeface="+mj-cs"/>
              </a:rPr>
              <a:t/>
            </a:r>
            <a:br>
              <a:rPr kumimoji="0" lang="en-US" altLang="en-US" sz="4000" b="1" i="0" u="none" strike="noStrike" kern="1200" cap="none" spc="0" normalizeH="0" baseline="0" noProof="0" dirty="0" smtClean="0">
                <a:ln>
                  <a:noFill/>
                </a:ln>
                <a:solidFill>
                  <a:schemeClr val="tx1"/>
                </a:solidFill>
                <a:effectLst/>
                <a:uLnTx/>
                <a:uFillTx/>
                <a:latin typeface="+mj-lt"/>
                <a:ea typeface="+mj-ea"/>
                <a:cs typeface="+mj-cs"/>
              </a:rPr>
            </a:br>
            <a:endParaRPr kumimoji="0" lang="en-US" altLang="en-US" sz="4000" b="1" i="0" u="none" strike="noStrike" kern="1200" cap="none" spc="0" normalizeH="0" baseline="0" noProof="0" dirty="0" smtClean="0">
              <a:ln>
                <a:noFill/>
              </a:ln>
              <a:solidFill>
                <a:schemeClr val="tx1"/>
              </a:solidFill>
              <a:effectLst/>
              <a:uLnTx/>
              <a:uFillTx/>
              <a:latin typeface="+mj-lt"/>
              <a:ea typeface="+mj-ea"/>
              <a:cs typeface="+mj-cs"/>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7858080" y="5938200"/>
              <a:ext cx="360" cy="360"/>
            </p14:xfrm>
          </p:contentPart>
        </mc:Choice>
        <mc:Fallback>
          <p:pic>
            <p:nvPicPr>
              <p:cNvPr id="3" name="Ink 2"/>
              <p:cNvPicPr/>
              <p:nvPr/>
            </p:nvPicPr>
            <p:blipFill>
              <a:blip r:embed="rId4"/>
              <a:stretch>
                <a:fillRect/>
              </a:stretch>
            </p:blipFill>
            <p:spPr>
              <a:xfrm>
                <a:off x="7848720" y="5928840"/>
                <a:ext cx="19080" cy="190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101"/>
          <p:cNvGraphicFramePr>
            <a:graphicFrameLocks/>
          </p:cNvGraphicFramePr>
          <p:nvPr>
            <p:extLst>
              <p:ext uri="{D42A27DB-BD31-4B8C-83A1-F6EECF244321}">
                <p14:modId xmlns:p14="http://schemas.microsoft.com/office/powerpoint/2010/main" val="3156571923"/>
              </p:ext>
            </p:extLst>
          </p:nvPr>
        </p:nvGraphicFramePr>
        <p:xfrm>
          <a:off x="1722550" y="1320085"/>
          <a:ext cx="8686800" cy="4343400"/>
        </p:xfrm>
        <a:graphic>
          <a:graphicData uri="http://schemas.openxmlformats.org/drawingml/2006/table">
            <a:tbl>
              <a:tblPr/>
              <a:tblGrid>
                <a:gridCol w="1981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tblGrid>
              <a:tr h="5318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Trăm</a:t>
                      </a:r>
                      <a:r>
                        <a:rPr kumimoji="0" lang="en-US" sz="24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4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nghìn</a:t>
                      </a:r>
                      <a:endParaRPr kumimoji="0" lang="en-US" sz="24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Chục</a:t>
                      </a:r>
                      <a:r>
                        <a:rPr kumimoji="0" lang="en-US" sz="24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4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nghìn</a:t>
                      </a:r>
                      <a:endParaRPr kumimoji="0" lang="en-US" sz="24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Nghìn</a:t>
                      </a:r>
                      <a:endParaRPr kumimoji="0" lang="en-US" sz="24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Trăm</a:t>
                      </a:r>
                      <a:r>
                        <a:rPr kumimoji="0" lang="en-US" sz="24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Chục</a:t>
                      </a:r>
                      <a:endParaRPr kumimoji="0" lang="en-US" sz="24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Đơn</a:t>
                      </a:r>
                      <a:r>
                        <a:rPr kumimoji="0" lang="en-US" sz="24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4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vị</a:t>
                      </a:r>
                      <a:endParaRPr kumimoji="0" lang="en-US" sz="24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910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04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37" name="Group 36"/>
          <p:cNvGrpSpPr/>
          <p:nvPr/>
        </p:nvGrpSpPr>
        <p:grpSpPr>
          <a:xfrm>
            <a:off x="2103550" y="3377485"/>
            <a:ext cx="1219200" cy="1524000"/>
            <a:chOff x="2103550" y="3377485"/>
            <a:chExt cx="1219200" cy="1524000"/>
          </a:xfrm>
        </p:grpSpPr>
        <p:sp>
          <p:nvSpPr>
            <p:cNvPr id="5" name="AutoShape 1076"/>
            <p:cNvSpPr>
              <a:spLocks noChangeArrowheads="1"/>
            </p:cNvSpPr>
            <p:nvPr/>
          </p:nvSpPr>
          <p:spPr bwMode="auto">
            <a:xfrm>
              <a:off x="2103550" y="3377485"/>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dirty="0">
                  <a:latin typeface="Times New Roman" panose="02020603050405020304" pitchFamily="18" charset="0"/>
                </a:rPr>
                <a:t>100 000</a:t>
              </a:r>
            </a:p>
          </p:txBody>
        </p:sp>
        <p:sp>
          <p:nvSpPr>
            <p:cNvPr id="6" name="AutoShape 1077"/>
            <p:cNvSpPr>
              <a:spLocks noChangeArrowheads="1"/>
            </p:cNvSpPr>
            <p:nvPr/>
          </p:nvSpPr>
          <p:spPr bwMode="auto">
            <a:xfrm>
              <a:off x="2103550" y="3910885"/>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100 000</a:t>
              </a:r>
            </a:p>
          </p:txBody>
        </p:sp>
        <p:sp>
          <p:nvSpPr>
            <p:cNvPr id="7" name="AutoShape 1078"/>
            <p:cNvSpPr>
              <a:spLocks noChangeArrowheads="1"/>
            </p:cNvSpPr>
            <p:nvPr/>
          </p:nvSpPr>
          <p:spPr bwMode="auto">
            <a:xfrm>
              <a:off x="2103550" y="4444285"/>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100 000</a:t>
              </a:r>
            </a:p>
          </p:txBody>
        </p:sp>
      </p:grpSp>
      <p:sp>
        <p:nvSpPr>
          <p:cNvPr id="9" name="AutoShape 1080"/>
          <p:cNvSpPr>
            <a:spLocks noChangeArrowheads="1"/>
          </p:cNvSpPr>
          <p:nvPr/>
        </p:nvSpPr>
        <p:spPr bwMode="auto">
          <a:xfrm>
            <a:off x="4084750" y="4444285"/>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dirty="0">
                <a:latin typeface="Times New Roman" panose="02020603050405020304" pitchFamily="18" charset="0"/>
              </a:rPr>
              <a:t>10 000</a:t>
            </a:r>
          </a:p>
        </p:txBody>
      </p:sp>
      <p:grpSp>
        <p:nvGrpSpPr>
          <p:cNvPr id="35" name="Group 34"/>
          <p:cNvGrpSpPr/>
          <p:nvPr/>
        </p:nvGrpSpPr>
        <p:grpSpPr>
          <a:xfrm>
            <a:off x="5719586" y="3315140"/>
            <a:ext cx="1260764" cy="1586345"/>
            <a:chOff x="5719586" y="3315140"/>
            <a:chExt cx="1260764" cy="1586345"/>
          </a:xfrm>
        </p:grpSpPr>
        <p:sp>
          <p:nvSpPr>
            <p:cNvPr id="11" name="AutoShape 1082"/>
            <p:cNvSpPr>
              <a:spLocks noChangeArrowheads="1"/>
            </p:cNvSpPr>
            <p:nvPr/>
          </p:nvSpPr>
          <p:spPr bwMode="auto">
            <a:xfrm>
              <a:off x="5761150" y="3910885"/>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dirty="0">
                  <a:latin typeface="Times New Roman" panose="02020603050405020304" pitchFamily="18" charset="0"/>
                </a:rPr>
                <a:t>1 000</a:t>
              </a:r>
            </a:p>
          </p:txBody>
        </p:sp>
        <p:sp>
          <p:nvSpPr>
            <p:cNvPr id="12" name="AutoShape 1083"/>
            <p:cNvSpPr>
              <a:spLocks noChangeArrowheads="1"/>
            </p:cNvSpPr>
            <p:nvPr/>
          </p:nvSpPr>
          <p:spPr bwMode="auto">
            <a:xfrm>
              <a:off x="5761150" y="4444285"/>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1 000</a:t>
              </a:r>
            </a:p>
          </p:txBody>
        </p:sp>
        <p:sp>
          <p:nvSpPr>
            <p:cNvPr id="40" name="AutoShape 1082"/>
            <p:cNvSpPr>
              <a:spLocks noChangeArrowheads="1"/>
            </p:cNvSpPr>
            <p:nvPr/>
          </p:nvSpPr>
          <p:spPr bwMode="auto">
            <a:xfrm>
              <a:off x="5719586" y="3315140"/>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dirty="0">
                  <a:latin typeface="Times New Roman" panose="02020603050405020304" pitchFamily="18" charset="0"/>
                </a:rPr>
                <a:t>1 000</a:t>
              </a:r>
            </a:p>
          </p:txBody>
        </p:sp>
      </p:grpSp>
      <p:sp>
        <p:nvSpPr>
          <p:cNvPr id="18" name="Oval 1093"/>
          <p:cNvSpPr>
            <a:spLocks noChangeArrowheads="1"/>
          </p:cNvSpPr>
          <p:nvPr/>
        </p:nvSpPr>
        <p:spPr bwMode="auto">
          <a:xfrm>
            <a:off x="8275750" y="4520485"/>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a:t>
            </a:r>
          </a:p>
        </p:txBody>
      </p:sp>
      <p:graphicFrame>
        <p:nvGraphicFramePr>
          <p:cNvPr id="23" name="Group 1148"/>
          <p:cNvGraphicFramePr>
            <a:graphicFrameLocks noGrp="1"/>
          </p:cNvGraphicFramePr>
          <p:nvPr>
            <p:extLst>
              <p:ext uri="{D42A27DB-BD31-4B8C-83A1-F6EECF244321}">
                <p14:modId xmlns:p14="http://schemas.microsoft.com/office/powerpoint/2010/main" val="2597071144"/>
              </p:ext>
            </p:extLst>
          </p:nvPr>
        </p:nvGraphicFramePr>
        <p:xfrm>
          <a:off x="2027350" y="5076110"/>
          <a:ext cx="1295400" cy="519113"/>
        </p:xfrm>
        <a:graphic>
          <a:graphicData uri="http://schemas.openxmlformats.org/drawingml/2006/table">
            <a:tbl>
              <a:tblPr/>
              <a:tblGrid>
                <a:gridCol w="1295400">
                  <a:extLst>
                    <a:ext uri="{9D8B030D-6E8A-4147-A177-3AD203B41FA5}">
                      <a16:colId xmlns:a16="http://schemas.microsoft.com/office/drawing/2014/main" val="20000"/>
                    </a:ext>
                  </a:extLst>
                </a:gridCol>
              </a:tblGrid>
              <a:tr h="519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rgbClr val="000066"/>
                          </a:solidFill>
                          <a:effectLst/>
                          <a:latin typeface=".VnTime" pitchFamily="34" charset="0"/>
                        </a:rPr>
                        <a:t>3</a:t>
                      </a:r>
                      <a:endParaRPr kumimoji="0" lang="en-US" sz="2800" b="0" i="0" u="none" strike="noStrike" cap="none" normalizeH="0" baseline="0" dirty="0" smtClean="0">
                        <a:ln>
                          <a:noFill/>
                        </a:ln>
                        <a:solidFill>
                          <a:srgbClr val="000066"/>
                        </a:solidFill>
                        <a:effectLst/>
                        <a:latin typeface=".VnTime" pitchFamily="34" charset="0"/>
                      </a:endParaRPr>
                    </a:p>
                  </a:txBody>
                  <a:tcPr marT="45689" marB="45689"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4" name="Group 1149"/>
          <p:cNvGraphicFramePr>
            <a:graphicFrameLocks noGrp="1"/>
          </p:cNvGraphicFramePr>
          <p:nvPr>
            <p:extLst>
              <p:ext uri="{D42A27DB-BD31-4B8C-83A1-F6EECF244321}">
                <p14:modId xmlns:p14="http://schemas.microsoft.com/office/powerpoint/2010/main" val="2928773506"/>
              </p:ext>
            </p:extLst>
          </p:nvPr>
        </p:nvGraphicFramePr>
        <p:xfrm>
          <a:off x="4465750" y="5076110"/>
          <a:ext cx="457200" cy="519113"/>
        </p:xfrm>
        <a:graphic>
          <a:graphicData uri="http://schemas.openxmlformats.org/drawingml/2006/table">
            <a:tbl>
              <a:tblPr/>
              <a:tblGrid>
                <a:gridCol w="457200">
                  <a:extLst>
                    <a:ext uri="{9D8B030D-6E8A-4147-A177-3AD203B41FA5}">
                      <a16:colId xmlns:a16="http://schemas.microsoft.com/office/drawing/2014/main" val="20000"/>
                    </a:ext>
                  </a:extLst>
                </a:gridCol>
              </a:tblGrid>
              <a:tr h="519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rgbClr val="000066"/>
                          </a:solidFill>
                          <a:effectLst/>
                          <a:latin typeface=".VnTime" pitchFamily="34" charset="0"/>
                        </a:rPr>
                        <a:t>1</a:t>
                      </a:r>
                      <a:endParaRPr kumimoji="0" lang="en-US" sz="2800" b="0" i="0" u="none" strike="noStrike" cap="none" normalizeH="0" baseline="0" dirty="0" smtClean="0">
                        <a:ln>
                          <a:noFill/>
                        </a:ln>
                        <a:solidFill>
                          <a:srgbClr val="000066"/>
                        </a:solidFill>
                        <a:effectLst/>
                        <a:latin typeface=".VnTime" pitchFamily="34" charset="0"/>
                      </a:endParaRPr>
                    </a:p>
                  </a:txBody>
                  <a:tcPr marT="45689" marB="45689"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5" name="Group 1150"/>
          <p:cNvGraphicFramePr>
            <a:graphicFrameLocks noGrp="1"/>
          </p:cNvGraphicFramePr>
          <p:nvPr>
            <p:extLst>
              <p:ext uri="{D42A27DB-BD31-4B8C-83A1-F6EECF244321}">
                <p14:modId xmlns:p14="http://schemas.microsoft.com/office/powerpoint/2010/main" val="1396962997"/>
              </p:ext>
            </p:extLst>
          </p:nvPr>
        </p:nvGraphicFramePr>
        <p:xfrm>
          <a:off x="5989750" y="5076110"/>
          <a:ext cx="762000" cy="519113"/>
        </p:xfrm>
        <a:graphic>
          <a:graphicData uri="http://schemas.openxmlformats.org/drawingml/2006/table">
            <a:tbl>
              <a:tblPr/>
              <a:tblGrid>
                <a:gridCol w="762000">
                  <a:extLst>
                    <a:ext uri="{9D8B030D-6E8A-4147-A177-3AD203B41FA5}">
                      <a16:colId xmlns:a16="http://schemas.microsoft.com/office/drawing/2014/main" val="20000"/>
                    </a:ext>
                  </a:extLst>
                </a:gridCol>
              </a:tblGrid>
              <a:tr h="519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rgbClr val="000066"/>
                          </a:solidFill>
                          <a:effectLst/>
                          <a:latin typeface=".VnTime" pitchFamily="34" charset="0"/>
                        </a:rPr>
                        <a:t>3</a:t>
                      </a:r>
                      <a:endParaRPr kumimoji="0" lang="en-US" sz="2800" b="0" i="0" u="none" strike="noStrike" cap="none" normalizeH="0" baseline="0" dirty="0" smtClean="0">
                        <a:ln>
                          <a:noFill/>
                        </a:ln>
                        <a:solidFill>
                          <a:srgbClr val="000066"/>
                        </a:solidFill>
                        <a:effectLst/>
                        <a:latin typeface=".VnTime" pitchFamily="34" charset="0"/>
                      </a:endParaRPr>
                    </a:p>
                  </a:txBody>
                  <a:tcPr marT="45689" marB="45689"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6" name="Group 1147"/>
          <p:cNvGraphicFramePr>
            <a:graphicFrameLocks noGrp="1"/>
          </p:cNvGraphicFramePr>
          <p:nvPr>
            <p:extLst>
              <p:ext uri="{D42A27DB-BD31-4B8C-83A1-F6EECF244321}">
                <p14:modId xmlns:p14="http://schemas.microsoft.com/office/powerpoint/2010/main" val="426700479"/>
              </p:ext>
            </p:extLst>
          </p:nvPr>
        </p:nvGraphicFramePr>
        <p:xfrm>
          <a:off x="7361350" y="5076110"/>
          <a:ext cx="609600" cy="519113"/>
        </p:xfrm>
        <a:graphic>
          <a:graphicData uri="http://schemas.openxmlformats.org/drawingml/2006/table">
            <a:tbl>
              <a:tblPr/>
              <a:tblGrid>
                <a:gridCol w="609600">
                  <a:extLst>
                    <a:ext uri="{9D8B030D-6E8A-4147-A177-3AD203B41FA5}">
                      <a16:colId xmlns:a16="http://schemas.microsoft.com/office/drawing/2014/main" val="20000"/>
                    </a:ext>
                  </a:extLst>
                </a:gridCol>
              </a:tblGrid>
              <a:tr h="519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rgbClr val="000066"/>
                          </a:solidFill>
                          <a:effectLst/>
                          <a:latin typeface=".VnTime" pitchFamily="34" charset="0"/>
                        </a:rPr>
                        <a:t>2</a:t>
                      </a:r>
                      <a:endParaRPr kumimoji="0" lang="en-US" sz="2800" b="0" i="0" u="none" strike="noStrike" cap="none" normalizeH="0" baseline="0" dirty="0" smtClean="0">
                        <a:ln>
                          <a:noFill/>
                        </a:ln>
                        <a:solidFill>
                          <a:srgbClr val="000066"/>
                        </a:solidFill>
                        <a:effectLst/>
                        <a:latin typeface=".VnTime" pitchFamily="34" charset="0"/>
                      </a:endParaRPr>
                    </a:p>
                  </a:txBody>
                  <a:tcPr marT="45689" marB="45689"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7" name="Group 1146"/>
          <p:cNvGraphicFramePr>
            <a:graphicFrameLocks noGrp="1"/>
          </p:cNvGraphicFramePr>
          <p:nvPr>
            <p:extLst>
              <p:ext uri="{D42A27DB-BD31-4B8C-83A1-F6EECF244321}">
                <p14:modId xmlns:p14="http://schemas.microsoft.com/office/powerpoint/2010/main" val="1559829115"/>
              </p:ext>
            </p:extLst>
          </p:nvPr>
        </p:nvGraphicFramePr>
        <p:xfrm>
          <a:off x="8428150" y="5076110"/>
          <a:ext cx="533400" cy="519113"/>
        </p:xfrm>
        <a:graphic>
          <a:graphicData uri="http://schemas.openxmlformats.org/drawingml/2006/table">
            <a:tbl>
              <a:tblPr/>
              <a:tblGrid>
                <a:gridCol w="533400">
                  <a:extLst>
                    <a:ext uri="{9D8B030D-6E8A-4147-A177-3AD203B41FA5}">
                      <a16:colId xmlns:a16="http://schemas.microsoft.com/office/drawing/2014/main" val="20000"/>
                    </a:ext>
                  </a:extLst>
                </a:gridCol>
              </a:tblGrid>
              <a:tr h="519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66"/>
                          </a:solidFill>
                          <a:effectLst/>
                          <a:latin typeface=".VnTime" pitchFamily="34" charset="0"/>
                        </a:rPr>
                        <a:t>1</a:t>
                      </a:r>
                    </a:p>
                  </a:txBody>
                  <a:tcPr marT="45689" marB="45689"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8" name="Group 1145"/>
          <p:cNvGraphicFramePr>
            <a:graphicFrameLocks noGrp="1"/>
          </p:cNvGraphicFramePr>
          <p:nvPr>
            <p:extLst>
              <p:ext uri="{D42A27DB-BD31-4B8C-83A1-F6EECF244321}">
                <p14:modId xmlns:p14="http://schemas.microsoft.com/office/powerpoint/2010/main" val="3456683772"/>
              </p:ext>
            </p:extLst>
          </p:nvPr>
        </p:nvGraphicFramePr>
        <p:xfrm>
          <a:off x="9342550" y="5076110"/>
          <a:ext cx="838200" cy="519113"/>
        </p:xfrm>
        <a:graphic>
          <a:graphicData uri="http://schemas.openxmlformats.org/drawingml/2006/table">
            <a:tbl>
              <a:tblPr/>
              <a:tblGrid>
                <a:gridCol w="838200">
                  <a:extLst>
                    <a:ext uri="{9D8B030D-6E8A-4147-A177-3AD203B41FA5}">
                      <a16:colId xmlns:a16="http://schemas.microsoft.com/office/drawing/2014/main" val="20000"/>
                    </a:ext>
                  </a:extLst>
                </a:gridCol>
              </a:tblGrid>
              <a:tr h="519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rgbClr val="000066"/>
                          </a:solidFill>
                          <a:effectLst/>
                          <a:latin typeface=".VnTime" pitchFamily="34" charset="0"/>
                        </a:rPr>
                        <a:t>4</a:t>
                      </a:r>
                      <a:endParaRPr kumimoji="0" lang="en-US" sz="2800" b="0" i="0" u="none" strike="noStrike" cap="none" normalizeH="0" baseline="0" dirty="0" smtClean="0">
                        <a:ln>
                          <a:noFill/>
                        </a:ln>
                        <a:solidFill>
                          <a:srgbClr val="000066"/>
                        </a:solidFill>
                        <a:effectLst/>
                        <a:latin typeface=".VnTime" pitchFamily="34" charset="0"/>
                      </a:endParaRPr>
                    </a:p>
                  </a:txBody>
                  <a:tcPr marT="45689" marB="45689"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9" name="Group 1163"/>
          <p:cNvGraphicFramePr>
            <a:graphicFrameLocks noGrp="1"/>
          </p:cNvGraphicFramePr>
          <p:nvPr>
            <p:extLst>
              <p:ext uri="{D42A27DB-BD31-4B8C-83A1-F6EECF244321}">
                <p14:modId xmlns:p14="http://schemas.microsoft.com/office/powerpoint/2010/main" val="4042288672"/>
              </p:ext>
            </p:extLst>
          </p:nvPr>
        </p:nvGraphicFramePr>
        <p:xfrm>
          <a:off x="1722550" y="5609510"/>
          <a:ext cx="1524000" cy="1030288"/>
        </p:xfrm>
        <a:graphic>
          <a:graphicData uri="http://schemas.openxmlformats.org/drawingml/2006/table">
            <a:tbl>
              <a:tblPr/>
              <a:tblGrid>
                <a:gridCol w="1524000">
                  <a:extLst>
                    <a:ext uri="{9D8B030D-6E8A-4147-A177-3AD203B41FA5}">
                      <a16:colId xmlns:a16="http://schemas.microsoft.com/office/drawing/2014/main" val="20000"/>
                    </a:ext>
                  </a:extLst>
                </a:gridCol>
              </a:tblGrid>
              <a:tr h="1030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66"/>
                          </a:solidFill>
                          <a:effectLst/>
                          <a:latin typeface="Cambria" panose="02040503050406030204" pitchFamily="18" charset="0"/>
                        </a:rPr>
                        <a:t>Viết số:</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itchFamily="18" charset="0"/>
                        </a:rPr>
                        <a:t>Đọc số</a:t>
                      </a:r>
                      <a:r>
                        <a:rPr kumimoji="0" lang="en-US" sz="2800" b="0" i="0" u="none" strike="noStrike" cap="none" normalizeH="0" baseline="0" dirty="0" smtClean="0">
                          <a:ln>
                            <a:noFill/>
                          </a:ln>
                          <a:solidFill>
                            <a:srgbClr val="000066"/>
                          </a:solidFill>
                          <a:effectLst/>
                          <a:latin typeface="Cambria" panose="02040503050406030204" pitchFamily="18" charset="0"/>
                        </a:rPr>
                        <a:t>:</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0" name="Group 1185"/>
          <p:cNvGraphicFramePr>
            <a:graphicFrameLocks noGrp="1"/>
          </p:cNvGraphicFramePr>
          <p:nvPr>
            <p:extLst>
              <p:ext uri="{D42A27DB-BD31-4B8C-83A1-F6EECF244321}">
                <p14:modId xmlns:p14="http://schemas.microsoft.com/office/powerpoint/2010/main" val="2644729057"/>
              </p:ext>
            </p:extLst>
          </p:nvPr>
        </p:nvGraphicFramePr>
        <p:xfrm>
          <a:off x="3017950" y="5609510"/>
          <a:ext cx="1828800" cy="533400"/>
        </p:xfrm>
        <a:graphic>
          <a:graphicData uri="http://schemas.openxmlformats.org/drawingml/2006/table">
            <a:tbl>
              <a:tblPr/>
              <a:tblGrid>
                <a:gridCol w="1828800">
                  <a:extLst>
                    <a:ext uri="{9D8B030D-6E8A-4147-A177-3AD203B41FA5}">
                      <a16:colId xmlns:a16="http://schemas.microsoft.com/office/drawing/2014/main" val="20000"/>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rgbClr val="000066"/>
                          </a:solidFill>
                          <a:effectLst/>
                          <a:latin typeface="Cambria" panose="02040503050406030204" pitchFamily="18" charset="0"/>
                        </a:rPr>
                        <a:t>313 214</a:t>
                      </a:r>
                      <a:r>
                        <a:rPr kumimoji="0" lang="en-US" sz="2800" b="0" i="0" u="none" strike="noStrike" cap="none" normalizeH="0" baseline="0" dirty="0" smtClean="0">
                          <a:ln>
                            <a:noFill/>
                          </a:ln>
                          <a:solidFill>
                            <a:srgbClr val="000066"/>
                          </a:solidFill>
                          <a:effectLst/>
                          <a:latin typeface="Cambria" panose="02040503050406030204" pitchFamily="18" charset="0"/>
                        </a:rPr>
                        <a:t>.</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1" name="Group 1198"/>
          <p:cNvGraphicFramePr>
            <a:graphicFrameLocks noGrp="1"/>
          </p:cNvGraphicFramePr>
          <p:nvPr>
            <p:extLst>
              <p:ext uri="{D42A27DB-BD31-4B8C-83A1-F6EECF244321}">
                <p14:modId xmlns:p14="http://schemas.microsoft.com/office/powerpoint/2010/main" val="3954880580"/>
              </p:ext>
            </p:extLst>
          </p:nvPr>
        </p:nvGraphicFramePr>
        <p:xfrm>
          <a:off x="3094149" y="6120685"/>
          <a:ext cx="8393805" cy="908050"/>
        </p:xfrm>
        <a:graphic>
          <a:graphicData uri="http://schemas.openxmlformats.org/drawingml/2006/table">
            <a:tbl>
              <a:tblPr/>
              <a:tblGrid>
                <a:gridCol w="8393805">
                  <a:extLst>
                    <a:ext uri="{9D8B030D-6E8A-4147-A177-3AD203B41FA5}">
                      <a16:colId xmlns:a16="http://schemas.microsoft.com/office/drawing/2014/main" val="20000"/>
                    </a:ext>
                  </a:extLst>
                </a:gridCol>
              </a:tblGrid>
              <a:tr h="908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B</a:t>
                      </a:r>
                      <a:r>
                        <a:rPr kumimoji="0" lang="vi-VN"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a trăm mười ba nghìn hai trăm mười bốn</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a:t>
                      </a:r>
                    </a:p>
                  </a:txBody>
                  <a:tcPr marT="45655" marB="4565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 name="Group 1"/>
          <p:cNvGrpSpPr/>
          <p:nvPr/>
        </p:nvGrpSpPr>
        <p:grpSpPr>
          <a:xfrm>
            <a:off x="9342550" y="2920285"/>
            <a:ext cx="838200" cy="2057400"/>
            <a:chOff x="9342550" y="2920285"/>
            <a:chExt cx="838200" cy="2057400"/>
          </a:xfrm>
        </p:grpSpPr>
        <p:sp>
          <p:nvSpPr>
            <p:cNvPr id="15" name="Oval 1090"/>
            <p:cNvSpPr>
              <a:spLocks noChangeArrowheads="1"/>
            </p:cNvSpPr>
            <p:nvPr/>
          </p:nvSpPr>
          <p:spPr bwMode="auto">
            <a:xfrm>
              <a:off x="9342550" y="2920285"/>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dirty="0">
                  <a:latin typeface="Times New Roman" panose="02020603050405020304" pitchFamily="18" charset="0"/>
                </a:rPr>
                <a:t>1</a:t>
              </a:r>
            </a:p>
          </p:txBody>
        </p:sp>
        <p:sp>
          <p:nvSpPr>
            <p:cNvPr id="16" name="Oval 1091"/>
            <p:cNvSpPr>
              <a:spLocks noChangeArrowheads="1"/>
            </p:cNvSpPr>
            <p:nvPr/>
          </p:nvSpPr>
          <p:spPr bwMode="auto">
            <a:xfrm>
              <a:off x="9342550" y="3453685"/>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a:t>
              </a:r>
            </a:p>
          </p:txBody>
        </p:sp>
        <p:sp>
          <p:nvSpPr>
            <p:cNvPr id="17" name="Oval 1092"/>
            <p:cNvSpPr>
              <a:spLocks noChangeArrowheads="1"/>
            </p:cNvSpPr>
            <p:nvPr/>
          </p:nvSpPr>
          <p:spPr bwMode="auto">
            <a:xfrm>
              <a:off x="9342550" y="3987085"/>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a:t>
              </a:r>
            </a:p>
          </p:txBody>
        </p:sp>
        <p:sp>
          <p:nvSpPr>
            <p:cNvPr id="32" name="Oval 1092"/>
            <p:cNvSpPr>
              <a:spLocks noChangeArrowheads="1"/>
            </p:cNvSpPr>
            <p:nvPr/>
          </p:nvSpPr>
          <p:spPr bwMode="auto">
            <a:xfrm>
              <a:off x="9342550" y="4520485"/>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a:t>
              </a:r>
            </a:p>
          </p:txBody>
        </p:sp>
      </p:grpSp>
      <p:grpSp>
        <p:nvGrpSpPr>
          <p:cNvPr id="34" name="Group 33"/>
          <p:cNvGrpSpPr/>
          <p:nvPr/>
        </p:nvGrpSpPr>
        <p:grpSpPr>
          <a:xfrm>
            <a:off x="7208950" y="3987085"/>
            <a:ext cx="838200" cy="990600"/>
            <a:chOff x="7208950" y="3987085"/>
            <a:chExt cx="838200" cy="990600"/>
          </a:xfrm>
        </p:grpSpPr>
        <p:sp>
          <p:nvSpPr>
            <p:cNvPr id="22" name="Oval 1097"/>
            <p:cNvSpPr>
              <a:spLocks noChangeArrowheads="1"/>
            </p:cNvSpPr>
            <p:nvPr/>
          </p:nvSpPr>
          <p:spPr bwMode="auto">
            <a:xfrm>
              <a:off x="7208950" y="3987085"/>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a:t>
              </a:r>
            </a:p>
          </p:txBody>
        </p:sp>
        <p:sp>
          <p:nvSpPr>
            <p:cNvPr id="33" name="Oval 1097"/>
            <p:cNvSpPr>
              <a:spLocks noChangeArrowheads="1"/>
            </p:cNvSpPr>
            <p:nvPr/>
          </p:nvSpPr>
          <p:spPr bwMode="auto">
            <a:xfrm>
              <a:off x="7208950" y="4520485"/>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a:t>
              </a:r>
            </a:p>
          </p:txBody>
        </p:sp>
      </p:grpSp>
      <p:sp>
        <p:nvSpPr>
          <p:cNvPr id="38" name="Rectangle 37"/>
          <p:cNvSpPr/>
          <p:nvPr/>
        </p:nvSpPr>
        <p:spPr>
          <a:xfrm>
            <a:off x="10183091" y="166255"/>
            <a:ext cx="2008909" cy="997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26"/>
          <p:cNvSpPr txBox="1">
            <a:spLocks noChangeArrowheads="1"/>
          </p:cNvSpPr>
          <p:nvPr/>
        </p:nvSpPr>
        <p:spPr>
          <a:xfrm>
            <a:off x="768976" y="139826"/>
            <a:ext cx="7772400" cy="76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4000" dirty="0" smtClean="0">
                <a:latin typeface="Cambria" panose="02040503050406030204" pitchFamily="18" charset="0"/>
              </a:rPr>
              <a:t>Bài tập 1 (</a:t>
            </a:r>
            <a:r>
              <a:rPr lang="vi-VN" altLang="vi-VN" sz="4000" dirty="0" smtClean="0">
                <a:latin typeface="Cambria" panose="02040503050406030204" pitchFamily="18" charset="0"/>
              </a:rPr>
              <a:t>a</a:t>
            </a:r>
            <a:r>
              <a:rPr lang="en-US" altLang="vi-VN" sz="4000" dirty="0" smtClean="0">
                <a:latin typeface="Cambria" panose="02040503050406030204" pitchFamily="18" charset="0"/>
              </a:rPr>
              <a:t>):</a:t>
            </a:r>
            <a:r>
              <a:rPr lang="vi-VN" altLang="vi-VN" sz="4000" dirty="0" smtClean="0">
                <a:latin typeface="Cambria" panose="02040503050406030204" pitchFamily="18" charset="0"/>
              </a:rPr>
              <a:t> Mẫu</a:t>
            </a:r>
            <a:endParaRPr lang="en-US" altLang="vi-VN" sz="4000" dirty="0" smtClean="0">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3607560" y="6009840"/>
              <a:ext cx="214560" cy="134280"/>
            </p14:xfrm>
          </p:contentPart>
        </mc:Choice>
        <mc:Fallback>
          <p:pic>
            <p:nvPicPr>
              <p:cNvPr id="4" name="Ink 3"/>
              <p:cNvPicPr/>
              <p:nvPr/>
            </p:nvPicPr>
            <p:blipFill>
              <a:blip r:embed="rId3"/>
              <a:stretch>
                <a:fillRect/>
              </a:stretch>
            </p:blipFill>
            <p:spPr>
              <a:xfrm>
                <a:off x="3598200" y="6000480"/>
                <a:ext cx="233280" cy="153000"/>
              </a:xfrm>
              <a:prstGeom prst="rect">
                <a:avLst/>
              </a:prstGeom>
            </p:spPr>
          </p:pic>
        </mc:Fallback>
      </mc:AlternateContent>
    </p:spTree>
    <p:extLst>
      <p:ext uri="{BB962C8B-B14F-4D97-AF65-F5344CB8AC3E}">
        <p14:creationId xmlns:p14="http://schemas.microsoft.com/office/powerpoint/2010/main" val="180695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1000"/>
                                        <p:tgtEl>
                                          <p:spTgt spid="34"/>
                                        </p:tgtEl>
                                      </p:cBhvr>
                                    </p:animEffect>
                                    <p:anim calcmode="lin" valueType="num">
                                      <p:cBhvr>
                                        <p:cTn id="70" dur="1000" fill="hold"/>
                                        <p:tgtEl>
                                          <p:spTgt spid="34"/>
                                        </p:tgtEl>
                                        <p:attrNameLst>
                                          <p:attrName>ppt_x</p:attrName>
                                        </p:attrNameLst>
                                      </p:cBhvr>
                                      <p:tavLst>
                                        <p:tav tm="0">
                                          <p:val>
                                            <p:strVal val="#ppt_x"/>
                                          </p:val>
                                        </p:tav>
                                        <p:tav tm="100000">
                                          <p:val>
                                            <p:strVal val="#ppt_x"/>
                                          </p:val>
                                        </p:tav>
                                      </p:tavLst>
                                    </p:anim>
                                    <p:anim calcmode="lin" valueType="num">
                                      <p:cBhvr>
                                        <p:cTn id="7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1000"/>
                                        <p:tgtEl>
                                          <p:spTgt spid="35"/>
                                        </p:tgtEl>
                                      </p:cBhvr>
                                    </p:animEffect>
                                    <p:anim calcmode="lin" valueType="num">
                                      <p:cBhvr>
                                        <p:cTn id="77" dur="1000" fill="hold"/>
                                        <p:tgtEl>
                                          <p:spTgt spid="35"/>
                                        </p:tgtEl>
                                        <p:attrNameLst>
                                          <p:attrName>ppt_x</p:attrName>
                                        </p:attrNameLst>
                                      </p:cBhvr>
                                      <p:tavLst>
                                        <p:tav tm="0">
                                          <p:val>
                                            <p:strVal val="#ppt_x"/>
                                          </p:val>
                                        </p:tav>
                                        <p:tav tm="100000">
                                          <p:val>
                                            <p:strVal val="#ppt_x"/>
                                          </p:val>
                                        </p:tav>
                                      </p:tavLst>
                                    </p:anim>
                                    <p:anim calcmode="lin" valueType="num">
                                      <p:cBhvr>
                                        <p:cTn id="7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2"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Scale>
                                      <p:cBhvr>
                                        <p:cTn id="8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4" dur="1000" decel="50000" fill="hold">
                                          <p:stCondLst>
                                            <p:cond delay="0"/>
                                          </p:stCondLst>
                                        </p:cTn>
                                        <p:tgtEl>
                                          <p:spTgt spid="9"/>
                                        </p:tgtEl>
                                        <p:attrNameLst>
                                          <p:attrName>ppt_x</p:attrName>
                                          <p:attrName>ppt_y</p:attrName>
                                        </p:attrNameLst>
                                      </p:cBhvr>
                                    </p:animMotion>
                                    <p:animEffect transition="in" filter="fade">
                                      <p:cBhvr>
                                        <p:cTn id="85" dur="10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1000"/>
                                        <p:tgtEl>
                                          <p:spTgt spid="37"/>
                                        </p:tgtEl>
                                      </p:cBhvr>
                                    </p:animEffect>
                                    <p:anim calcmode="lin" valueType="num">
                                      <p:cBhvr>
                                        <p:cTn id="91" dur="1000" fill="hold"/>
                                        <p:tgtEl>
                                          <p:spTgt spid="37"/>
                                        </p:tgtEl>
                                        <p:attrNameLst>
                                          <p:attrName>ppt_x</p:attrName>
                                        </p:attrNameLst>
                                      </p:cBhvr>
                                      <p:tavLst>
                                        <p:tav tm="0">
                                          <p:val>
                                            <p:strVal val="#ppt_x"/>
                                          </p:val>
                                        </p:tav>
                                        <p:tav tm="100000">
                                          <p:val>
                                            <p:strVal val="#ppt_x"/>
                                          </p:val>
                                        </p:tav>
                                      </p:tavLst>
                                    </p:anim>
                                    <p:anim calcmode="lin" valueType="num">
                                      <p:cBhvr>
                                        <p:cTn id="9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1000"/>
                                        <p:tgtEl>
                                          <p:spTgt spid="30"/>
                                        </p:tgtEl>
                                      </p:cBhvr>
                                    </p:animEffect>
                                    <p:anim calcmode="lin" valueType="num">
                                      <p:cBhvr>
                                        <p:cTn id="103" dur="1000" fill="hold"/>
                                        <p:tgtEl>
                                          <p:spTgt spid="30"/>
                                        </p:tgtEl>
                                        <p:attrNameLst>
                                          <p:attrName>ppt_x</p:attrName>
                                        </p:attrNameLst>
                                      </p:cBhvr>
                                      <p:tavLst>
                                        <p:tav tm="0">
                                          <p:val>
                                            <p:strVal val="#ppt_x"/>
                                          </p:val>
                                        </p:tav>
                                        <p:tav tm="100000">
                                          <p:val>
                                            <p:strVal val="#ppt_x"/>
                                          </p:val>
                                        </p:tav>
                                      </p:tavLst>
                                    </p:anim>
                                    <p:anim calcmode="lin" valueType="num">
                                      <p:cBhvr>
                                        <p:cTn id="10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0"/>
                                        <p:tgtEl>
                                          <p:spTgt spid="31"/>
                                        </p:tgtEl>
                                      </p:cBhvr>
                                    </p:animEffect>
                                    <p:anim calcmode="lin" valueType="num">
                                      <p:cBhvr>
                                        <p:cTn id="110" dur="1000" fill="hold"/>
                                        <p:tgtEl>
                                          <p:spTgt spid="31"/>
                                        </p:tgtEl>
                                        <p:attrNameLst>
                                          <p:attrName>ppt_x</p:attrName>
                                        </p:attrNameLst>
                                      </p:cBhvr>
                                      <p:tavLst>
                                        <p:tav tm="0">
                                          <p:val>
                                            <p:strVal val="#ppt_x"/>
                                          </p:val>
                                        </p:tav>
                                        <p:tav tm="100000">
                                          <p:val>
                                            <p:strVal val="#ppt_x"/>
                                          </p:val>
                                        </p:tav>
                                      </p:tavLst>
                                    </p:anim>
                                    <p:anim calcmode="lin" valueType="num">
                                      <p:cBhvr>
                                        <p:cTn id="11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768976" y="139826"/>
            <a:ext cx="7772400" cy="76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4000" dirty="0" smtClean="0">
                <a:latin typeface="Cambria" panose="02040503050406030204" pitchFamily="18" charset="0"/>
              </a:rPr>
              <a:t>Bài tập 1 (b):</a:t>
            </a:r>
          </a:p>
        </p:txBody>
      </p:sp>
      <p:graphicFrame>
        <p:nvGraphicFramePr>
          <p:cNvPr id="3" name="Group 1110"/>
          <p:cNvGraphicFramePr>
            <a:graphicFrameLocks/>
          </p:cNvGraphicFramePr>
          <p:nvPr>
            <p:extLst>
              <p:ext uri="{D42A27DB-BD31-4B8C-83A1-F6EECF244321}">
                <p14:modId xmlns:p14="http://schemas.microsoft.com/office/powerpoint/2010/main" val="304155261"/>
              </p:ext>
            </p:extLst>
          </p:nvPr>
        </p:nvGraphicFramePr>
        <p:xfrm>
          <a:off x="1645276" y="1230045"/>
          <a:ext cx="8686800" cy="4206875"/>
        </p:xfrm>
        <a:graphic>
          <a:graphicData uri="http://schemas.openxmlformats.org/drawingml/2006/table">
            <a:tbl>
              <a:tblPr/>
              <a:tblGrid>
                <a:gridCol w="1981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9450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Trăm</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nghìn</a:t>
                      </a: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Chục</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nghìn</a:t>
                      </a: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Nghìn</a:t>
                      </a: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Trăm</a:t>
                      </a: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Chục</a:t>
                      </a: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Đơn</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vị</a:t>
                      </a: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36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 name="AutoShape 1063"/>
          <p:cNvSpPr>
            <a:spLocks noChangeArrowheads="1"/>
          </p:cNvSpPr>
          <p:nvPr/>
        </p:nvSpPr>
        <p:spPr bwMode="auto">
          <a:xfrm>
            <a:off x="2026276" y="2266682"/>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dirty="0">
                <a:latin typeface="Times New Roman" panose="02020603050405020304" pitchFamily="18" charset="0"/>
              </a:rPr>
              <a:t>100 000</a:t>
            </a:r>
          </a:p>
        </p:txBody>
      </p:sp>
      <p:sp>
        <p:nvSpPr>
          <p:cNvPr id="5" name="AutoShape 1064"/>
          <p:cNvSpPr>
            <a:spLocks noChangeArrowheads="1"/>
          </p:cNvSpPr>
          <p:nvPr/>
        </p:nvSpPr>
        <p:spPr bwMode="auto">
          <a:xfrm>
            <a:off x="2026276" y="2800082"/>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100 000</a:t>
            </a:r>
          </a:p>
        </p:txBody>
      </p:sp>
      <p:sp>
        <p:nvSpPr>
          <p:cNvPr id="6" name="AutoShape 1065"/>
          <p:cNvSpPr>
            <a:spLocks noChangeArrowheads="1"/>
          </p:cNvSpPr>
          <p:nvPr/>
        </p:nvSpPr>
        <p:spPr bwMode="auto">
          <a:xfrm>
            <a:off x="2026276" y="3333482"/>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100 000</a:t>
            </a:r>
          </a:p>
        </p:txBody>
      </p:sp>
      <p:sp>
        <p:nvSpPr>
          <p:cNvPr id="7" name="AutoShape 1066"/>
          <p:cNvSpPr>
            <a:spLocks noChangeArrowheads="1"/>
          </p:cNvSpPr>
          <p:nvPr/>
        </p:nvSpPr>
        <p:spPr bwMode="auto">
          <a:xfrm>
            <a:off x="2026276" y="4400282"/>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100 000</a:t>
            </a:r>
          </a:p>
        </p:txBody>
      </p:sp>
      <p:sp>
        <p:nvSpPr>
          <p:cNvPr id="8" name="AutoShape 1067"/>
          <p:cNvSpPr>
            <a:spLocks noChangeArrowheads="1"/>
          </p:cNvSpPr>
          <p:nvPr/>
        </p:nvSpPr>
        <p:spPr bwMode="auto">
          <a:xfrm>
            <a:off x="2026276" y="3866882"/>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100 000</a:t>
            </a:r>
          </a:p>
        </p:txBody>
      </p:sp>
      <p:sp>
        <p:nvSpPr>
          <p:cNvPr id="9" name="Oval 1087"/>
          <p:cNvSpPr>
            <a:spLocks noChangeArrowheads="1"/>
          </p:cNvSpPr>
          <p:nvPr/>
        </p:nvSpPr>
        <p:spPr bwMode="auto">
          <a:xfrm>
            <a:off x="9265276" y="33334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a:t>
            </a:r>
          </a:p>
        </p:txBody>
      </p:sp>
      <p:sp>
        <p:nvSpPr>
          <p:cNvPr id="10" name="Oval 1088"/>
          <p:cNvSpPr>
            <a:spLocks noChangeArrowheads="1"/>
          </p:cNvSpPr>
          <p:nvPr/>
        </p:nvSpPr>
        <p:spPr bwMode="auto">
          <a:xfrm>
            <a:off x="9265276" y="38668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a:t>
            </a:r>
          </a:p>
        </p:txBody>
      </p:sp>
      <p:sp>
        <p:nvSpPr>
          <p:cNvPr id="11" name="Oval 1089"/>
          <p:cNvSpPr>
            <a:spLocks noChangeArrowheads="1"/>
          </p:cNvSpPr>
          <p:nvPr/>
        </p:nvSpPr>
        <p:spPr bwMode="auto">
          <a:xfrm>
            <a:off x="9265276" y="44002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a:t>
            </a:r>
          </a:p>
        </p:txBody>
      </p:sp>
      <p:sp>
        <p:nvSpPr>
          <p:cNvPr id="12" name="Oval 1090"/>
          <p:cNvSpPr>
            <a:spLocks noChangeArrowheads="1"/>
          </p:cNvSpPr>
          <p:nvPr/>
        </p:nvSpPr>
        <p:spPr bwMode="auto">
          <a:xfrm>
            <a:off x="8122276" y="22666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a:t>
            </a:r>
          </a:p>
        </p:txBody>
      </p:sp>
      <p:sp>
        <p:nvSpPr>
          <p:cNvPr id="13" name="Oval 1091"/>
          <p:cNvSpPr>
            <a:spLocks noChangeArrowheads="1"/>
          </p:cNvSpPr>
          <p:nvPr/>
        </p:nvSpPr>
        <p:spPr bwMode="auto">
          <a:xfrm>
            <a:off x="8122276" y="28000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a:t>
            </a:r>
          </a:p>
        </p:txBody>
      </p:sp>
      <p:sp>
        <p:nvSpPr>
          <p:cNvPr id="14" name="Oval 1092"/>
          <p:cNvSpPr>
            <a:spLocks noChangeArrowheads="1"/>
          </p:cNvSpPr>
          <p:nvPr/>
        </p:nvSpPr>
        <p:spPr bwMode="auto">
          <a:xfrm>
            <a:off x="8122276" y="33334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a:t>
            </a:r>
          </a:p>
        </p:txBody>
      </p:sp>
      <p:sp>
        <p:nvSpPr>
          <p:cNvPr id="15" name="Oval 1093"/>
          <p:cNvSpPr>
            <a:spLocks noChangeArrowheads="1"/>
          </p:cNvSpPr>
          <p:nvPr/>
        </p:nvSpPr>
        <p:spPr bwMode="auto">
          <a:xfrm>
            <a:off x="8122276" y="38668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a:t>
            </a:r>
          </a:p>
        </p:txBody>
      </p:sp>
      <p:sp>
        <p:nvSpPr>
          <p:cNvPr id="16" name="Oval 1094"/>
          <p:cNvSpPr>
            <a:spLocks noChangeArrowheads="1"/>
          </p:cNvSpPr>
          <p:nvPr/>
        </p:nvSpPr>
        <p:spPr bwMode="auto">
          <a:xfrm>
            <a:off x="8122276" y="44002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a:t>
            </a:r>
          </a:p>
        </p:txBody>
      </p:sp>
      <p:sp>
        <p:nvSpPr>
          <p:cNvPr id="17" name="Oval 1095"/>
          <p:cNvSpPr>
            <a:spLocks noChangeArrowheads="1"/>
          </p:cNvSpPr>
          <p:nvPr/>
        </p:nvSpPr>
        <p:spPr bwMode="auto">
          <a:xfrm>
            <a:off x="7055476" y="28000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dirty="0">
                <a:latin typeface="Times New Roman" panose="02020603050405020304" pitchFamily="18" charset="0"/>
              </a:rPr>
              <a:t>100</a:t>
            </a:r>
          </a:p>
        </p:txBody>
      </p:sp>
      <p:sp>
        <p:nvSpPr>
          <p:cNvPr id="18" name="Oval 1096"/>
          <p:cNvSpPr>
            <a:spLocks noChangeArrowheads="1"/>
          </p:cNvSpPr>
          <p:nvPr/>
        </p:nvSpPr>
        <p:spPr bwMode="auto">
          <a:xfrm>
            <a:off x="7055476" y="33334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a:t>
            </a:r>
          </a:p>
        </p:txBody>
      </p:sp>
      <p:sp>
        <p:nvSpPr>
          <p:cNvPr id="19" name="Oval 1097"/>
          <p:cNvSpPr>
            <a:spLocks noChangeArrowheads="1"/>
          </p:cNvSpPr>
          <p:nvPr/>
        </p:nvSpPr>
        <p:spPr bwMode="auto">
          <a:xfrm>
            <a:off x="7055476" y="38668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a:t>
            </a:r>
          </a:p>
        </p:txBody>
      </p:sp>
      <p:sp>
        <p:nvSpPr>
          <p:cNvPr id="20" name="Oval 1098"/>
          <p:cNvSpPr>
            <a:spLocks noChangeArrowheads="1"/>
          </p:cNvSpPr>
          <p:nvPr/>
        </p:nvSpPr>
        <p:spPr bwMode="auto">
          <a:xfrm>
            <a:off x="7055476" y="4400282"/>
            <a:ext cx="838200" cy="4572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a:t>
            </a:r>
          </a:p>
        </p:txBody>
      </p:sp>
      <p:sp>
        <p:nvSpPr>
          <p:cNvPr id="21" name="AutoShape 1101"/>
          <p:cNvSpPr>
            <a:spLocks noChangeArrowheads="1"/>
          </p:cNvSpPr>
          <p:nvPr/>
        </p:nvSpPr>
        <p:spPr bwMode="auto">
          <a:xfrm>
            <a:off x="3931276" y="3866882"/>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dirty="0">
                <a:latin typeface="Times New Roman" panose="02020603050405020304" pitchFamily="18" charset="0"/>
              </a:rPr>
              <a:t>10 000</a:t>
            </a:r>
          </a:p>
        </p:txBody>
      </p:sp>
      <p:sp>
        <p:nvSpPr>
          <p:cNvPr id="22" name="AutoShape 1102"/>
          <p:cNvSpPr>
            <a:spLocks noChangeArrowheads="1"/>
          </p:cNvSpPr>
          <p:nvPr/>
        </p:nvSpPr>
        <p:spPr bwMode="auto">
          <a:xfrm>
            <a:off x="3931276" y="4400282"/>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10 000</a:t>
            </a:r>
          </a:p>
        </p:txBody>
      </p:sp>
      <p:sp>
        <p:nvSpPr>
          <p:cNvPr id="23" name="AutoShape 1103"/>
          <p:cNvSpPr>
            <a:spLocks noChangeArrowheads="1"/>
          </p:cNvSpPr>
          <p:nvPr/>
        </p:nvSpPr>
        <p:spPr bwMode="auto">
          <a:xfrm>
            <a:off x="5607676" y="3333482"/>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dirty="0">
                <a:latin typeface="Times New Roman" panose="02020603050405020304" pitchFamily="18" charset="0"/>
              </a:rPr>
              <a:t>1000 </a:t>
            </a:r>
          </a:p>
        </p:txBody>
      </p:sp>
      <p:sp>
        <p:nvSpPr>
          <p:cNvPr id="24" name="AutoShape 1104"/>
          <p:cNvSpPr>
            <a:spLocks noChangeArrowheads="1"/>
          </p:cNvSpPr>
          <p:nvPr/>
        </p:nvSpPr>
        <p:spPr bwMode="auto">
          <a:xfrm>
            <a:off x="5607676" y="3866882"/>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1000</a:t>
            </a:r>
          </a:p>
        </p:txBody>
      </p:sp>
      <p:sp>
        <p:nvSpPr>
          <p:cNvPr id="25" name="AutoShape 1105"/>
          <p:cNvSpPr>
            <a:spLocks noChangeArrowheads="1"/>
          </p:cNvSpPr>
          <p:nvPr/>
        </p:nvSpPr>
        <p:spPr bwMode="auto">
          <a:xfrm>
            <a:off x="5607676" y="4400282"/>
            <a:ext cx="1219200" cy="457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aseline="0">
                <a:latin typeface="Times New Roman" panose="02020603050405020304" pitchFamily="18" charset="0"/>
              </a:rPr>
              <a:t>1000</a:t>
            </a:r>
          </a:p>
        </p:txBody>
      </p:sp>
      <p:graphicFrame>
        <p:nvGraphicFramePr>
          <p:cNvPr id="26" name="Group 1159"/>
          <p:cNvGraphicFramePr>
            <a:graphicFrameLocks noGrp="1"/>
          </p:cNvGraphicFramePr>
          <p:nvPr>
            <p:extLst>
              <p:ext uri="{D42A27DB-BD31-4B8C-83A1-F6EECF244321}">
                <p14:modId xmlns:p14="http://schemas.microsoft.com/office/powerpoint/2010/main" val="4195501749"/>
              </p:ext>
            </p:extLst>
          </p:nvPr>
        </p:nvGraphicFramePr>
        <p:xfrm>
          <a:off x="1797676" y="4933682"/>
          <a:ext cx="1524000" cy="533400"/>
        </p:xfrm>
        <a:graphic>
          <a:graphicData uri="http://schemas.openxmlformats.org/drawingml/2006/table">
            <a:tbl>
              <a:tblPr/>
              <a:tblGrid>
                <a:gridCol w="1524000">
                  <a:extLst>
                    <a:ext uri="{9D8B030D-6E8A-4147-A177-3AD203B41FA5}">
                      <a16:colId xmlns:a16="http://schemas.microsoft.com/office/drawing/2014/main" val="20000"/>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66"/>
                          </a:solidFill>
                          <a:effectLst/>
                          <a:latin typeface=".VnTime" pitchFamily="34" charset="0"/>
                        </a:rPr>
                        <a:t>5</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7" name="Group 1157"/>
          <p:cNvGraphicFramePr>
            <a:graphicFrameLocks noGrp="1"/>
          </p:cNvGraphicFramePr>
          <p:nvPr>
            <p:extLst>
              <p:ext uri="{D42A27DB-BD31-4B8C-83A1-F6EECF244321}">
                <p14:modId xmlns:p14="http://schemas.microsoft.com/office/powerpoint/2010/main" val="2571069293"/>
              </p:ext>
            </p:extLst>
          </p:nvPr>
        </p:nvGraphicFramePr>
        <p:xfrm>
          <a:off x="3931276" y="4933682"/>
          <a:ext cx="1295400" cy="533400"/>
        </p:xfrm>
        <a:graphic>
          <a:graphicData uri="http://schemas.openxmlformats.org/drawingml/2006/table">
            <a:tbl>
              <a:tblPr/>
              <a:tblGrid>
                <a:gridCol w="1295400">
                  <a:extLst>
                    <a:ext uri="{9D8B030D-6E8A-4147-A177-3AD203B41FA5}">
                      <a16:colId xmlns:a16="http://schemas.microsoft.com/office/drawing/2014/main" val="20000"/>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VnTime" pitchFamily="34" charset="0"/>
                        </a:rPr>
                        <a:t>2</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8" name="Group 1158"/>
          <p:cNvGraphicFramePr>
            <a:graphicFrameLocks noGrp="1"/>
          </p:cNvGraphicFramePr>
          <p:nvPr>
            <p:extLst>
              <p:ext uri="{D42A27DB-BD31-4B8C-83A1-F6EECF244321}">
                <p14:modId xmlns:p14="http://schemas.microsoft.com/office/powerpoint/2010/main" val="3626369822"/>
              </p:ext>
            </p:extLst>
          </p:nvPr>
        </p:nvGraphicFramePr>
        <p:xfrm>
          <a:off x="5683876" y="4933682"/>
          <a:ext cx="1066800" cy="533400"/>
        </p:xfrm>
        <a:graphic>
          <a:graphicData uri="http://schemas.openxmlformats.org/drawingml/2006/table">
            <a:tbl>
              <a:tblPr/>
              <a:tblGrid>
                <a:gridCol w="1066800">
                  <a:extLst>
                    <a:ext uri="{9D8B030D-6E8A-4147-A177-3AD203B41FA5}">
                      <a16:colId xmlns:a16="http://schemas.microsoft.com/office/drawing/2014/main" val="20000"/>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VnTime" pitchFamily="34" charset="0"/>
                        </a:rPr>
                        <a:t>3</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9" name="Group 1155"/>
          <p:cNvGraphicFramePr>
            <a:graphicFrameLocks noGrp="1"/>
          </p:cNvGraphicFramePr>
          <p:nvPr>
            <p:extLst>
              <p:ext uri="{D42A27DB-BD31-4B8C-83A1-F6EECF244321}">
                <p14:modId xmlns:p14="http://schemas.microsoft.com/office/powerpoint/2010/main" val="1459446876"/>
              </p:ext>
            </p:extLst>
          </p:nvPr>
        </p:nvGraphicFramePr>
        <p:xfrm>
          <a:off x="8274676" y="4933682"/>
          <a:ext cx="533400" cy="533400"/>
        </p:xfrm>
        <a:graphic>
          <a:graphicData uri="http://schemas.openxmlformats.org/drawingml/2006/table">
            <a:tbl>
              <a:tblPr/>
              <a:tblGrid>
                <a:gridCol w="533400">
                  <a:extLst>
                    <a:ext uri="{9D8B030D-6E8A-4147-A177-3AD203B41FA5}">
                      <a16:colId xmlns:a16="http://schemas.microsoft.com/office/drawing/2014/main" val="20000"/>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VnTime" pitchFamily="34" charset="0"/>
                        </a:rPr>
                        <a:t>5</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0" name="Group 1154"/>
          <p:cNvGraphicFramePr>
            <a:graphicFrameLocks noGrp="1"/>
          </p:cNvGraphicFramePr>
          <p:nvPr>
            <p:extLst>
              <p:ext uri="{D42A27DB-BD31-4B8C-83A1-F6EECF244321}">
                <p14:modId xmlns:p14="http://schemas.microsoft.com/office/powerpoint/2010/main" val="3760373375"/>
              </p:ext>
            </p:extLst>
          </p:nvPr>
        </p:nvGraphicFramePr>
        <p:xfrm>
          <a:off x="9265276" y="4933682"/>
          <a:ext cx="838200" cy="533400"/>
        </p:xfrm>
        <a:graphic>
          <a:graphicData uri="http://schemas.openxmlformats.org/drawingml/2006/table">
            <a:tbl>
              <a:tblPr/>
              <a:tblGrid>
                <a:gridCol w="838200">
                  <a:extLst>
                    <a:ext uri="{9D8B030D-6E8A-4147-A177-3AD203B41FA5}">
                      <a16:colId xmlns:a16="http://schemas.microsoft.com/office/drawing/2014/main" val="20000"/>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VnTime" pitchFamily="34" charset="0"/>
                        </a:rPr>
                        <a:t>3</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1" name="Group 1156"/>
          <p:cNvGraphicFramePr>
            <a:graphicFrameLocks noGrp="1"/>
          </p:cNvGraphicFramePr>
          <p:nvPr>
            <p:extLst>
              <p:ext uri="{D42A27DB-BD31-4B8C-83A1-F6EECF244321}">
                <p14:modId xmlns:p14="http://schemas.microsoft.com/office/powerpoint/2010/main" val="4124441003"/>
              </p:ext>
            </p:extLst>
          </p:nvPr>
        </p:nvGraphicFramePr>
        <p:xfrm>
          <a:off x="7207876" y="4933682"/>
          <a:ext cx="685800" cy="533400"/>
        </p:xfrm>
        <a:graphic>
          <a:graphicData uri="http://schemas.openxmlformats.org/drawingml/2006/table">
            <a:tbl>
              <a:tblPr/>
              <a:tblGrid>
                <a:gridCol w="685800">
                  <a:extLst>
                    <a:ext uri="{9D8B030D-6E8A-4147-A177-3AD203B41FA5}">
                      <a16:colId xmlns:a16="http://schemas.microsoft.com/office/drawing/2014/main" val="20000"/>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66"/>
                          </a:solidFill>
                          <a:effectLst/>
                          <a:latin typeface=".VnTime" pitchFamily="34" charset="0"/>
                        </a:rPr>
                        <a:t>4</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2" name="Group 1173"/>
          <p:cNvGraphicFramePr>
            <a:graphicFrameLocks noGrp="1"/>
          </p:cNvGraphicFramePr>
          <p:nvPr>
            <p:extLst>
              <p:ext uri="{D42A27DB-BD31-4B8C-83A1-F6EECF244321}">
                <p14:modId xmlns:p14="http://schemas.microsoft.com/office/powerpoint/2010/main" val="2907364206"/>
              </p:ext>
            </p:extLst>
          </p:nvPr>
        </p:nvGraphicFramePr>
        <p:xfrm>
          <a:off x="1645276" y="5552807"/>
          <a:ext cx="1371600" cy="1285875"/>
        </p:xfrm>
        <a:graphic>
          <a:graphicData uri="http://schemas.openxmlformats.org/drawingml/2006/table">
            <a:tbl>
              <a:tblPr/>
              <a:tblGrid>
                <a:gridCol w="1371600">
                  <a:extLst>
                    <a:ext uri="{9D8B030D-6E8A-4147-A177-3AD203B41FA5}">
                      <a16:colId xmlns:a16="http://schemas.microsoft.com/office/drawing/2014/main" val="20000"/>
                    </a:ext>
                  </a:extLst>
                </a:gridCol>
              </a:tblGrid>
              <a:tr h="1285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Viết là:</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Đọc là:</a:t>
                      </a:r>
                    </a:p>
                  </a:txBody>
                  <a:tcPr marT="45681" marB="45681"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3" name="Group 1206"/>
          <p:cNvGraphicFramePr>
            <a:graphicFrameLocks noGrp="1"/>
          </p:cNvGraphicFramePr>
          <p:nvPr>
            <p:extLst>
              <p:ext uri="{D42A27DB-BD31-4B8C-83A1-F6EECF244321}">
                <p14:modId xmlns:p14="http://schemas.microsoft.com/office/powerpoint/2010/main" val="21714486"/>
              </p:ext>
            </p:extLst>
          </p:nvPr>
        </p:nvGraphicFramePr>
        <p:xfrm>
          <a:off x="2996239" y="5559157"/>
          <a:ext cx="2133600" cy="517568"/>
        </p:xfrm>
        <a:graphic>
          <a:graphicData uri="http://schemas.openxmlformats.org/drawingml/2006/table">
            <a:tbl>
              <a:tblPr/>
              <a:tblGrid>
                <a:gridCol w="21336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66"/>
                          </a:solidFill>
                          <a:effectLst/>
                          <a:latin typeface="Cambria" panose="02040503050406030204" pitchFamily="18" charset="0"/>
                        </a:rPr>
                        <a:t>523 453.</a:t>
                      </a:r>
                    </a:p>
                  </a:txBody>
                  <a:tcPr marT="45424" marB="45424"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4" name="Group 1217"/>
          <p:cNvGraphicFramePr>
            <a:graphicFrameLocks noGrp="1"/>
          </p:cNvGraphicFramePr>
          <p:nvPr>
            <p:extLst>
              <p:ext uri="{D42A27DB-BD31-4B8C-83A1-F6EECF244321}">
                <p14:modId xmlns:p14="http://schemas.microsoft.com/office/powerpoint/2010/main" val="1883145025"/>
              </p:ext>
            </p:extLst>
          </p:nvPr>
        </p:nvGraphicFramePr>
        <p:xfrm>
          <a:off x="2788275" y="6046520"/>
          <a:ext cx="8583769" cy="944562"/>
        </p:xfrm>
        <a:graphic>
          <a:graphicData uri="http://schemas.openxmlformats.org/drawingml/2006/table">
            <a:tbl>
              <a:tblPr/>
              <a:tblGrid>
                <a:gridCol w="8583769">
                  <a:extLst>
                    <a:ext uri="{9D8B030D-6E8A-4147-A177-3AD203B41FA5}">
                      <a16:colId xmlns:a16="http://schemas.microsoft.com/office/drawing/2014/main" val="20000"/>
                    </a:ext>
                  </a:extLst>
                </a:gridCol>
              </a:tblGrid>
              <a:tr h="944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Năm</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trăm</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hai</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mươi</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ba</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nghìn</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bốn</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trăm</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năm</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mươi</a:t>
                      </a:r>
                      <a:r>
                        <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rPr>
                        <a:t> </a:t>
                      </a:r>
                      <a:r>
                        <a:rPr kumimoji="0" lang="en-US" sz="2800" b="0" i="0" u="none" strike="noStrike" cap="none" normalizeH="0" baseline="0" dirty="0" err="1" smtClean="0">
                          <a:ln>
                            <a:noFill/>
                          </a:ln>
                          <a:solidFill>
                            <a:srgbClr val="000066"/>
                          </a:solidFill>
                          <a:effectLst/>
                          <a:latin typeface="Cambria" panose="02040503050406030204" pitchFamily="18" charset="0"/>
                          <a:cs typeface="Times New Roman" panose="02020603050405020304" pitchFamily="18" charset="0"/>
                        </a:rPr>
                        <a:t>ba</a:t>
                      </a:r>
                      <a:endParaRPr kumimoji="0" lang="en-US" sz="2800" b="0" i="0" u="none" strike="noStrike" cap="none" normalizeH="0" baseline="0" dirty="0" smtClean="0">
                        <a:ln>
                          <a:noFill/>
                        </a:ln>
                        <a:solidFill>
                          <a:srgbClr val="000066"/>
                        </a:solidFill>
                        <a:effectLst/>
                        <a:latin typeface="Cambria" panose="02040503050406030204" pitchFamily="18" charset="0"/>
                        <a:cs typeface="Times New Roman" panose="02020603050405020304" pitchFamily="18" charset="0"/>
                      </a:endParaRPr>
                    </a:p>
                  </a:txBody>
                  <a:tcPr marT="45571" marB="45571"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5" name="Rectangle 34"/>
          <p:cNvSpPr/>
          <p:nvPr/>
        </p:nvSpPr>
        <p:spPr>
          <a:xfrm>
            <a:off x="10183091" y="166255"/>
            <a:ext cx="2008909" cy="997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
            <p14:nvContentPartPr>
              <p14:cNvPr id="36" name="Ink 35"/>
              <p14:cNvContentPartPr/>
              <p14:nvPr/>
            </p14:nvContentPartPr>
            <p14:xfrm>
              <a:off x="2991600" y="5500800"/>
              <a:ext cx="1562760" cy="723600"/>
            </p14:xfrm>
          </p:contentPart>
        </mc:Choice>
        <mc:Fallback>
          <p:pic>
            <p:nvPicPr>
              <p:cNvPr id="36" name="Ink 35"/>
              <p:cNvPicPr/>
              <p:nvPr/>
            </p:nvPicPr>
            <p:blipFill>
              <a:blip r:embed="rId3"/>
              <a:stretch>
                <a:fillRect/>
              </a:stretch>
            </p:blipFill>
            <p:spPr>
              <a:xfrm>
                <a:off x="2982240" y="5491440"/>
                <a:ext cx="1581480" cy="742320"/>
              </a:xfrm>
              <a:prstGeom prst="rect">
                <a:avLst/>
              </a:prstGeom>
            </p:spPr>
          </p:pic>
        </mc:Fallback>
      </mc:AlternateContent>
    </p:spTree>
    <p:extLst>
      <p:ext uri="{BB962C8B-B14F-4D97-AF65-F5344CB8AC3E}">
        <p14:creationId xmlns:p14="http://schemas.microsoft.com/office/powerpoint/2010/main" val="100050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1000"/>
                                        <p:tgtEl>
                                          <p:spTgt spid="19"/>
                                        </p:tgtEl>
                                      </p:cBhvr>
                                    </p:animEffect>
                                    <p:anim calcmode="lin" valueType="num">
                                      <p:cBhvr>
                                        <p:cTn id="62" dur="1000" fill="hold"/>
                                        <p:tgtEl>
                                          <p:spTgt spid="19"/>
                                        </p:tgtEl>
                                        <p:attrNameLst>
                                          <p:attrName>ppt_x</p:attrName>
                                        </p:attrNameLst>
                                      </p:cBhvr>
                                      <p:tavLst>
                                        <p:tav tm="0">
                                          <p:val>
                                            <p:strVal val="#ppt_x"/>
                                          </p:val>
                                        </p:tav>
                                        <p:tav tm="100000">
                                          <p:val>
                                            <p:strVal val="#ppt_x"/>
                                          </p:val>
                                        </p:tav>
                                      </p:tavLst>
                                    </p:anim>
                                    <p:anim calcmode="lin" valueType="num">
                                      <p:cBhvr>
                                        <p:cTn id="63" dur="1000" fill="hold"/>
                                        <p:tgtEl>
                                          <p:spTgt spid="19"/>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anim calcmode="lin" valueType="num">
                                      <p:cBhvr>
                                        <p:cTn id="74" dur="1000" fill="hold"/>
                                        <p:tgtEl>
                                          <p:spTgt spid="23"/>
                                        </p:tgtEl>
                                        <p:attrNameLst>
                                          <p:attrName>ppt_x</p:attrName>
                                        </p:attrNameLst>
                                      </p:cBhvr>
                                      <p:tavLst>
                                        <p:tav tm="0">
                                          <p:val>
                                            <p:strVal val="#ppt_x"/>
                                          </p:val>
                                        </p:tav>
                                        <p:tav tm="100000">
                                          <p:val>
                                            <p:strVal val="#ppt_x"/>
                                          </p:val>
                                        </p:tav>
                                      </p:tavLst>
                                    </p:anim>
                                    <p:anim calcmode="lin" valueType="num">
                                      <p:cBhvr>
                                        <p:cTn id="75" dur="1000" fill="hold"/>
                                        <p:tgtEl>
                                          <p:spTgt spid="2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1000"/>
                                        <p:tgtEl>
                                          <p:spTgt spid="24"/>
                                        </p:tgtEl>
                                      </p:cBhvr>
                                    </p:animEffect>
                                    <p:anim calcmode="lin" valueType="num">
                                      <p:cBhvr>
                                        <p:cTn id="79" dur="1000" fill="hold"/>
                                        <p:tgtEl>
                                          <p:spTgt spid="24"/>
                                        </p:tgtEl>
                                        <p:attrNameLst>
                                          <p:attrName>ppt_x</p:attrName>
                                        </p:attrNameLst>
                                      </p:cBhvr>
                                      <p:tavLst>
                                        <p:tav tm="0">
                                          <p:val>
                                            <p:strVal val="#ppt_x"/>
                                          </p:val>
                                        </p:tav>
                                        <p:tav tm="100000">
                                          <p:val>
                                            <p:strVal val="#ppt_x"/>
                                          </p:val>
                                        </p:tav>
                                      </p:tavLst>
                                    </p:anim>
                                    <p:anim calcmode="lin" valueType="num">
                                      <p:cBhvr>
                                        <p:cTn id="80" dur="1000" fill="hold"/>
                                        <p:tgtEl>
                                          <p:spTgt spid="2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1000"/>
                                        <p:tgtEl>
                                          <p:spTgt spid="21"/>
                                        </p:tgtEl>
                                      </p:cBhvr>
                                    </p:animEffect>
                                    <p:anim calcmode="lin" valueType="num">
                                      <p:cBhvr>
                                        <p:cTn id="91" dur="1000" fill="hold"/>
                                        <p:tgtEl>
                                          <p:spTgt spid="21"/>
                                        </p:tgtEl>
                                        <p:attrNameLst>
                                          <p:attrName>ppt_x</p:attrName>
                                        </p:attrNameLst>
                                      </p:cBhvr>
                                      <p:tavLst>
                                        <p:tav tm="0">
                                          <p:val>
                                            <p:strVal val="#ppt_x"/>
                                          </p:val>
                                        </p:tav>
                                        <p:tav tm="100000">
                                          <p:val>
                                            <p:strVal val="#ppt_x"/>
                                          </p:val>
                                        </p:tav>
                                      </p:tavLst>
                                    </p:anim>
                                    <p:anim calcmode="lin" valueType="num">
                                      <p:cBhvr>
                                        <p:cTn id="92" dur="1000" fill="hold"/>
                                        <p:tgtEl>
                                          <p:spTgt spid="2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1000"/>
                                        <p:tgtEl>
                                          <p:spTgt spid="4"/>
                                        </p:tgtEl>
                                      </p:cBhvr>
                                    </p:animEffect>
                                    <p:anim calcmode="lin" valueType="num">
                                      <p:cBhvr>
                                        <p:cTn id="103" dur="1000" fill="hold"/>
                                        <p:tgtEl>
                                          <p:spTgt spid="4"/>
                                        </p:tgtEl>
                                        <p:attrNameLst>
                                          <p:attrName>ppt_x</p:attrName>
                                        </p:attrNameLst>
                                      </p:cBhvr>
                                      <p:tavLst>
                                        <p:tav tm="0">
                                          <p:val>
                                            <p:strVal val="#ppt_x"/>
                                          </p:val>
                                        </p:tav>
                                        <p:tav tm="100000">
                                          <p:val>
                                            <p:strVal val="#ppt_x"/>
                                          </p:val>
                                        </p:tav>
                                      </p:tavLst>
                                    </p:anim>
                                    <p:anim calcmode="lin" valueType="num">
                                      <p:cBhvr>
                                        <p:cTn id="104" dur="1000" fill="hold"/>
                                        <p:tgtEl>
                                          <p:spTgt spid="4"/>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1000"/>
                                        <p:tgtEl>
                                          <p:spTgt spid="5"/>
                                        </p:tgtEl>
                                      </p:cBhvr>
                                    </p:animEffect>
                                    <p:anim calcmode="lin" valueType="num">
                                      <p:cBhvr>
                                        <p:cTn id="108" dur="1000" fill="hold"/>
                                        <p:tgtEl>
                                          <p:spTgt spid="5"/>
                                        </p:tgtEl>
                                        <p:attrNameLst>
                                          <p:attrName>ppt_x</p:attrName>
                                        </p:attrNameLst>
                                      </p:cBhvr>
                                      <p:tavLst>
                                        <p:tav tm="0">
                                          <p:val>
                                            <p:strVal val="#ppt_x"/>
                                          </p:val>
                                        </p:tav>
                                        <p:tav tm="100000">
                                          <p:val>
                                            <p:strVal val="#ppt_x"/>
                                          </p:val>
                                        </p:tav>
                                      </p:tavLst>
                                    </p:anim>
                                    <p:anim calcmode="lin" valueType="num">
                                      <p:cBhvr>
                                        <p:cTn id="109" dur="1000" fill="hold"/>
                                        <p:tgtEl>
                                          <p:spTgt spid="5"/>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fade">
                                      <p:cBhvr>
                                        <p:cTn id="112" dur="1000"/>
                                        <p:tgtEl>
                                          <p:spTgt spid="6"/>
                                        </p:tgtEl>
                                      </p:cBhvr>
                                    </p:animEffect>
                                    <p:anim calcmode="lin" valueType="num">
                                      <p:cBhvr>
                                        <p:cTn id="113" dur="1000" fill="hold"/>
                                        <p:tgtEl>
                                          <p:spTgt spid="6"/>
                                        </p:tgtEl>
                                        <p:attrNameLst>
                                          <p:attrName>ppt_x</p:attrName>
                                        </p:attrNameLst>
                                      </p:cBhvr>
                                      <p:tavLst>
                                        <p:tav tm="0">
                                          <p:val>
                                            <p:strVal val="#ppt_x"/>
                                          </p:val>
                                        </p:tav>
                                        <p:tav tm="100000">
                                          <p:val>
                                            <p:strVal val="#ppt_x"/>
                                          </p:val>
                                        </p:tav>
                                      </p:tavLst>
                                    </p:anim>
                                    <p:anim calcmode="lin" valueType="num">
                                      <p:cBhvr>
                                        <p:cTn id="114" dur="1000" fill="hold"/>
                                        <p:tgtEl>
                                          <p:spTgt spid="6"/>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8"/>
                                        </p:tgtEl>
                                        <p:attrNameLst>
                                          <p:attrName>style.visibility</p:attrName>
                                        </p:attrNameLst>
                                      </p:cBhvr>
                                      <p:to>
                                        <p:strVal val="visible"/>
                                      </p:to>
                                    </p:set>
                                    <p:animEffect transition="in" filter="fade">
                                      <p:cBhvr>
                                        <p:cTn id="117" dur="1000"/>
                                        <p:tgtEl>
                                          <p:spTgt spid="8"/>
                                        </p:tgtEl>
                                      </p:cBhvr>
                                    </p:animEffect>
                                    <p:anim calcmode="lin" valueType="num">
                                      <p:cBhvr>
                                        <p:cTn id="118" dur="1000" fill="hold"/>
                                        <p:tgtEl>
                                          <p:spTgt spid="8"/>
                                        </p:tgtEl>
                                        <p:attrNameLst>
                                          <p:attrName>ppt_x</p:attrName>
                                        </p:attrNameLst>
                                      </p:cBhvr>
                                      <p:tavLst>
                                        <p:tav tm="0">
                                          <p:val>
                                            <p:strVal val="#ppt_x"/>
                                          </p:val>
                                        </p:tav>
                                        <p:tav tm="100000">
                                          <p:val>
                                            <p:strVal val="#ppt_x"/>
                                          </p:val>
                                        </p:tav>
                                      </p:tavLst>
                                    </p:anim>
                                    <p:anim calcmode="lin" valueType="num">
                                      <p:cBhvr>
                                        <p:cTn id="119" dur="1000" fill="hold"/>
                                        <p:tgtEl>
                                          <p:spTgt spid="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7"/>
                                        </p:tgtEl>
                                        <p:attrNameLst>
                                          <p:attrName>style.visibility</p:attrName>
                                        </p:attrNameLst>
                                      </p:cBhvr>
                                      <p:to>
                                        <p:strVal val="visible"/>
                                      </p:to>
                                    </p:set>
                                    <p:animEffect transition="in" filter="fade">
                                      <p:cBhvr>
                                        <p:cTn id="122" dur="1000"/>
                                        <p:tgtEl>
                                          <p:spTgt spid="7"/>
                                        </p:tgtEl>
                                      </p:cBhvr>
                                    </p:animEffect>
                                    <p:anim calcmode="lin" valueType="num">
                                      <p:cBhvr>
                                        <p:cTn id="123" dur="1000" fill="hold"/>
                                        <p:tgtEl>
                                          <p:spTgt spid="7"/>
                                        </p:tgtEl>
                                        <p:attrNameLst>
                                          <p:attrName>ppt_x</p:attrName>
                                        </p:attrNameLst>
                                      </p:cBhvr>
                                      <p:tavLst>
                                        <p:tav tm="0">
                                          <p:val>
                                            <p:strVal val="#ppt_x"/>
                                          </p:val>
                                        </p:tav>
                                        <p:tav tm="100000">
                                          <p:val>
                                            <p:strVal val="#ppt_x"/>
                                          </p:val>
                                        </p:tav>
                                      </p:tavLst>
                                    </p:anim>
                                    <p:anim calcmode="lin" valueType="num">
                                      <p:cBhvr>
                                        <p:cTn id="1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fade">
                                      <p:cBhvr>
                                        <p:cTn id="129" dur="1000"/>
                                        <p:tgtEl>
                                          <p:spTgt spid="26"/>
                                        </p:tgtEl>
                                      </p:cBhvr>
                                    </p:animEffect>
                                    <p:anim calcmode="lin" valueType="num">
                                      <p:cBhvr>
                                        <p:cTn id="130" dur="1000" fill="hold"/>
                                        <p:tgtEl>
                                          <p:spTgt spid="26"/>
                                        </p:tgtEl>
                                        <p:attrNameLst>
                                          <p:attrName>ppt_x</p:attrName>
                                        </p:attrNameLst>
                                      </p:cBhvr>
                                      <p:tavLst>
                                        <p:tav tm="0">
                                          <p:val>
                                            <p:strVal val="#ppt_x"/>
                                          </p:val>
                                        </p:tav>
                                        <p:tav tm="100000">
                                          <p:val>
                                            <p:strVal val="#ppt_x"/>
                                          </p:val>
                                        </p:tav>
                                      </p:tavLst>
                                    </p:anim>
                                    <p:anim calcmode="lin" valueType="num">
                                      <p:cBhvr>
                                        <p:cTn id="131" dur="1000" fill="hold"/>
                                        <p:tgtEl>
                                          <p:spTgt spid="26"/>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27"/>
                                        </p:tgtEl>
                                        <p:attrNameLst>
                                          <p:attrName>style.visibility</p:attrName>
                                        </p:attrNameLst>
                                      </p:cBhvr>
                                      <p:to>
                                        <p:strVal val="visible"/>
                                      </p:to>
                                    </p:set>
                                    <p:animEffect transition="in" filter="fade">
                                      <p:cBhvr>
                                        <p:cTn id="134" dur="1000"/>
                                        <p:tgtEl>
                                          <p:spTgt spid="27"/>
                                        </p:tgtEl>
                                      </p:cBhvr>
                                    </p:animEffect>
                                    <p:anim calcmode="lin" valueType="num">
                                      <p:cBhvr>
                                        <p:cTn id="135" dur="1000" fill="hold"/>
                                        <p:tgtEl>
                                          <p:spTgt spid="27"/>
                                        </p:tgtEl>
                                        <p:attrNameLst>
                                          <p:attrName>ppt_x</p:attrName>
                                        </p:attrNameLst>
                                      </p:cBhvr>
                                      <p:tavLst>
                                        <p:tav tm="0">
                                          <p:val>
                                            <p:strVal val="#ppt_x"/>
                                          </p:val>
                                        </p:tav>
                                        <p:tav tm="100000">
                                          <p:val>
                                            <p:strVal val="#ppt_x"/>
                                          </p:val>
                                        </p:tav>
                                      </p:tavLst>
                                    </p:anim>
                                    <p:anim calcmode="lin" valueType="num">
                                      <p:cBhvr>
                                        <p:cTn id="136" dur="1000" fill="hold"/>
                                        <p:tgtEl>
                                          <p:spTgt spid="27"/>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28"/>
                                        </p:tgtEl>
                                        <p:attrNameLst>
                                          <p:attrName>style.visibility</p:attrName>
                                        </p:attrNameLst>
                                      </p:cBhvr>
                                      <p:to>
                                        <p:strVal val="visible"/>
                                      </p:to>
                                    </p:set>
                                    <p:animEffect transition="in" filter="fade">
                                      <p:cBhvr>
                                        <p:cTn id="139" dur="1000"/>
                                        <p:tgtEl>
                                          <p:spTgt spid="28"/>
                                        </p:tgtEl>
                                      </p:cBhvr>
                                    </p:animEffect>
                                    <p:anim calcmode="lin" valueType="num">
                                      <p:cBhvr>
                                        <p:cTn id="140" dur="1000" fill="hold"/>
                                        <p:tgtEl>
                                          <p:spTgt spid="28"/>
                                        </p:tgtEl>
                                        <p:attrNameLst>
                                          <p:attrName>ppt_x</p:attrName>
                                        </p:attrNameLst>
                                      </p:cBhvr>
                                      <p:tavLst>
                                        <p:tav tm="0">
                                          <p:val>
                                            <p:strVal val="#ppt_x"/>
                                          </p:val>
                                        </p:tav>
                                        <p:tav tm="100000">
                                          <p:val>
                                            <p:strVal val="#ppt_x"/>
                                          </p:val>
                                        </p:tav>
                                      </p:tavLst>
                                    </p:anim>
                                    <p:anim calcmode="lin" valueType="num">
                                      <p:cBhvr>
                                        <p:cTn id="141" dur="1000" fill="hold"/>
                                        <p:tgtEl>
                                          <p:spTgt spid="28"/>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31"/>
                                        </p:tgtEl>
                                        <p:attrNameLst>
                                          <p:attrName>style.visibility</p:attrName>
                                        </p:attrNameLst>
                                      </p:cBhvr>
                                      <p:to>
                                        <p:strVal val="visible"/>
                                      </p:to>
                                    </p:set>
                                    <p:animEffect transition="in" filter="fade">
                                      <p:cBhvr>
                                        <p:cTn id="144" dur="1000"/>
                                        <p:tgtEl>
                                          <p:spTgt spid="31"/>
                                        </p:tgtEl>
                                      </p:cBhvr>
                                    </p:animEffect>
                                    <p:anim calcmode="lin" valueType="num">
                                      <p:cBhvr>
                                        <p:cTn id="145" dur="1000" fill="hold"/>
                                        <p:tgtEl>
                                          <p:spTgt spid="31"/>
                                        </p:tgtEl>
                                        <p:attrNameLst>
                                          <p:attrName>ppt_x</p:attrName>
                                        </p:attrNameLst>
                                      </p:cBhvr>
                                      <p:tavLst>
                                        <p:tav tm="0">
                                          <p:val>
                                            <p:strVal val="#ppt_x"/>
                                          </p:val>
                                        </p:tav>
                                        <p:tav tm="100000">
                                          <p:val>
                                            <p:strVal val="#ppt_x"/>
                                          </p:val>
                                        </p:tav>
                                      </p:tavLst>
                                    </p:anim>
                                    <p:anim calcmode="lin" valueType="num">
                                      <p:cBhvr>
                                        <p:cTn id="146" dur="1000" fill="hold"/>
                                        <p:tgtEl>
                                          <p:spTgt spid="31"/>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29"/>
                                        </p:tgtEl>
                                        <p:attrNameLst>
                                          <p:attrName>style.visibility</p:attrName>
                                        </p:attrNameLst>
                                      </p:cBhvr>
                                      <p:to>
                                        <p:strVal val="visible"/>
                                      </p:to>
                                    </p:set>
                                    <p:animEffect transition="in" filter="fade">
                                      <p:cBhvr>
                                        <p:cTn id="149" dur="1000"/>
                                        <p:tgtEl>
                                          <p:spTgt spid="29"/>
                                        </p:tgtEl>
                                      </p:cBhvr>
                                    </p:animEffect>
                                    <p:anim calcmode="lin" valueType="num">
                                      <p:cBhvr>
                                        <p:cTn id="150" dur="1000" fill="hold"/>
                                        <p:tgtEl>
                                          <p:spTgt spid="29"/>
                                        </p:tgtEl>
                                        <p:attrNameLst>
                                          <p:attrName>ppt_x</p:attrName>
                                        </p:attrNameLst>
                                      </p:cBhvr>
                                      <p:tavLst>
                                        <p:tav tm="0">
                                          <p:val>
                                            <p:strVal val="#ppt_x"/>
                                          </p:val>
                                        </p:tav>
                                        <p:tav tm="100000">
                                          <p:val>
                                            <p:strVal val="#ppt_x"/>
                                          </p:val>
                                        </p:tav>
                                      </p:tavLst>
                                    </p:anim>
                                    <p:anim calcmode="lin" valueType="num">
                                      <p:cBhvr>
                                        <p:cTn id="151" dur="1000" fill="hold"/>
                                        <p:tgtEl>
                                          <p:spTgt spid="29"/>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30"/>
                                        </p:tgtEl>
                                        <p:attrNameLst>
                                          <p:attrName>style.visibility</p:attrName>
                                        </p:attrNameLst>
                                      </p:cBhvr>
                                      <p:to>
                                        <p:strVal val="visible"/>
                                      </p:to>
                                    </p:set>
                                    <p:animEffect transition="in" filter="fade">
                                      <p:cBhvr>
                                        <p:cTn id="154" dur="1000"/>
                                        <p:tgtEl>
                                          <p:spTgt spid="30"/>
                                        </p:tgtEl>
                                      </p:cBhvr>
                                    </p:animEffect>
                                    <p:anim calcmode="lin" valueType="num">
                                      <p:cBhvr>
                                        <p:cTn id="155" dur="1000" fill="hold"/>
                                        <p:tgtEl>
                                          <p:spTgt spid="30"/>
                                        </p:tgtEl>
                                        <p:attrNameLst>
                                          <p:attrName>ppt_x</p:attrName>
                                        </p:attrNameLst>
                                      </p:cBhvr>
                                      <p:tavLst>
                                        <p:tav tm="0">
                                          <p:val>
                                            <p:strVal val="#ppt_x"/>
                                          </p:val>
                                        </p:tav>
                                        <p:tav tm="100000">
                                          <p:val>
                                            <p:strVal val="#ppt_x"/>
                                          </p:val>
                                        </p:tav>
                                      </p:tavLst>
                                    </p:anim>
                                    <p:anim calcmode="lin" valueType="num">
                                      <p:cBhvr>
                                        <p:cTn id="1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nodeType="clickEffect">
                                  <p:stCondLst>
                                    <p:cond delay="0"/>
                                  </p:stCondLst>
                                  <p:childTnLst>
                                    <p:set>
                                      <p:cBhvr>
                                        <p:cTn id="160" dur="1" fill="hold">
                                          <p:stCondLst>
                                            <p:cond delay="0"/>
                                          </p:stCondLst>
                                        </p:cTn>
                                        <p:tgtEl>
                                          <p:spTgt spid="33"/>
                                        </p:tgtEl>
                                        <p:attrNameLst>
                                          <p:attrName>style.visibility</p:attrName>
                                        </p:attrNameLst>
                                      </p:cBhvr>
                                      <p:to>
                                        <p:strVal val="visible"/>
                                      </p:to>
                                    </p:set>
                                    <p:animEffect transition="in" filter="fade">
                                      <p:cBhvr>
                                        <p:cTn id="161" dur="1000"/>
                                        <p:tgtEl>
                                          <p:spTgt spid="33"/>
                                        </p:tgtEl>
                                      </p:cBhvr>
                                    </p:animEffect>
                                    <p:anim calcmode="lin" valueType="num">
                                      <p:cBhvr>
                                        <p:cTn id="162" dur="1000" fill="hold"/>
                                        <p:tgtEl>
                                          <p:spTgt spid="33"/>
                                        </p:tgtEl>
                                        <p:attrNameLst>
                                          <p:attrName>ppt_x</p:attrName>
                                        </p:attrNameLst>
                                      </p:cBhvr>
                                      <p:tavLst>
                                        <p:tav tm="0">
                                          <p:val>
                                            <p:strVal val="#ppt_x"/>
                                          </p:val>
                                        </p:tav>
                                        <p:tav tm="100000">
                                          <p:val>
                                            <p:strVal val="#ppt_x"/>
                                          </p:val>
                                        </p:tav>
                                      </p:tavLst>
                                    </p:anim>
                                    <p:anim calcmode="lin" valueType="num">
                                      <p:cBhvr>
                                        <p:cTn id="16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nodeType="clickEffect">
                                  <p:stCondLst>
                                    <p:cond delay="0"/>
                                  </p:stCondLst>
                                  <p:childTnLst>
                                    <p:set>
                                      <p:cBhvr>
                                        <p:cTn id="167" dur="1" fill="hold">
                                          <p:stCondLst>
                                            <p:cond delay="0"/>
                                          </p:stCondLst>
                                        </p:cTn>
                                        <p:tgtEl>
                                          <p:spTgt spid="34"/>
                                        </p:tgtEl>
                                        <p:attrNameLst>
                                          <p:attrName>style.visibility</p:attrName>
                                        </p:attrNameLst>
                                      </p:cBhvr>
                                      <p:to>
                                        <p:strVal val="visible"/>
                                      </p:to>
                                    </p:set>
                                    <p:animEffect transition="in" filter="fade">
                                      <p:cBhvr>
                                        <p:cTn id="168" dur="1000"/>
                                        <p:tgtEl>
                                          <p:spTgt spid="34"/>
                                        </p:tgtEl>
                                      </p:cBhvr>
                                    </p:animEffect>
                                    <p:anim calcmode="lin" valueType="num">
                                      <p:cBhvr>
                                        <p:cTn id="169" dur="1000" fill="hold"/>
                                        <p:tgtEl>
                                          <p:spTgt spid="34"/>
                                        </p:tgtEl>
                                        <p:attrNameLst>
                                          <p:attrName>ppt_x</p:attrName>
                                        </p:attrNameLst>
                                      </p:cBhvr>
                                      <p:tavLst>
                                        <p:tav tm="0">
                                          <p:val>
                                            <p:strVal val="#ppt_x"/>
                                          </p:val>
                                        </p:tav>
                                        <p:tav tm="100000">
                                          <p:val>
                                            <p:strVal val="#ppt_x"/>
                                          </p:val>
                                        </p:tav>
                                      </p:tavLst>
                                    </p:anim>
                                    <p:anim calcmode="lin" valueType="num">
                                      <p:cBhvr>
                                        <p:cTn id="17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739462" y="169572"/>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4000" dirty="0" smtClean="0">
                <a:latin typeface="Cambria" panose="02040503050406030204" pitchFamily="18" charset="0"/>
              </a:rPr>
              <a:t>Bài 2: Viết theo mẫu</a:t>
            </a:r>
          </a:p>
        </p:txBody>
      </p:sp>
      <p:graphicFrame>
        <p:nvGraphicFramePr>
          <p:cNvPr id="3" name="Table 2"/>
          <p:cNvGraphicFramePr>
            <a:graphicFrameLocks noGrp="1"/>
          </p:cNvGraphicFramePr>
          <p:nvPr>
            <p:extLst>
              <p:ext uri="{D42A27DB-BD31-4B8C-83A1-F6EECF244321}">
                <p14:modId xmlns:p14="http://schemas.microsoft.com/office/powerpoint/2010/main" val="1976562617"/>
              </p:ext>
            </p:extLst>
          </p:nvPr>
        </p:nvGraphicFramePr>
        <p:xfrm>
          <a:off x="831274" y="846317"/>
          <a:ext cx="11083636" cy="5919786"/>
        </p:xfrm>
        <a:graphic>
          <a:graphicData uri="http://schemas.openxmlformats.org/drawingml/2006/table">
            <a:tbl>
              <a:tblPr firstRow="1" bandRow="1">
                <a:tableStyleId>{5940675A-B579-460E-94D1-54222C63F5DA}</a:tableStyleId>
              </a:tblPr>
              <a:tblGrid>
                <a:gridCol w="1515710">
                  <a:extLst>
                    <a:ext uri="{9D8B030D-6E8A-4147-A177-3AD203B41FA5}">
                      <a16:colId xmlns:a16="http://schemas.microsoft.com/office/drawing/2014/main" val="20000"/>
                    </a:ext>
                  </a:extLst>
                </a:gridCol>
                <a:gridCol w="1042051">
                  <a:extLst>
                    <a:ext uri="{9D8B030D-6E8A-4147-A177-3AD203B41FA5}">
                      <a16:colId xmlns:a16="http://schemas.microsoft.com/office/drawing/2014/main" val="20001"/>
                    </a:ext>
                  </a:extLst>
                </a:gridCol>
                <a:gridCol w="1042051">
                  <a:extLst>
                    <a:ext uri="{9D8B030D-6E8A-4147-A177-3AD203B41FA5}">
                      <a16:colId xmlns:a16="http://schemas.microsoft.com/office/drawing/2014/main" val="20002"/>
                    </a:ext>
                  </a:extLst>
                </a:gridCol>
                <a:gridCol w="1042051">
                  <a:extLst>
                    <a:ext uri="{9D8B030D-6E8A-4147-A177-3AD203B41FA5}">
                      <a16:colId xmlns:a16="http://schemas.microsoft.com/office/drawing/2014/main" val="20003"/>
                    </a:ext>
                  </a:extLst>
                </a:gridCol>
                <a:gridCol w="1042051">
                  <a:extLst>
                    <a:ext uri="{9D8B030D-6E8A-4147-A177-3AD203B41FA5}">
                      <a16:colId xmlns:a16="http://schemas.microsoft.com/office/drawing/2014/main" val="20004"/>
                    </a:ext>
                  </a:extLst>
                </a:gridCol>
                <a:gridCol w="1042051">
                  <a:extLst>
                    <a:ext uri="{9D8B030D-6E8A-4147-A177-3AD203B41FA5}">
                      <a16:colId xmlns:a16="http://schemas.microsoft.com/office/drawing/2014/main" val="20005"/>
                    </a:ext>
                  </a:extLst>
                </a:gridCol>
                <a:gridCol w="1136783">
                  <a:extLst>
                    <a:ext uri="{9D8B030D-6E8A-4147-A177-3AD203B41FA5}">
                      <a16:colId xmlns:a16="http://schemas.microsoft.com/office/drawing/2014/main" val="20006"/>
                    </a:ext>
                  </a:extLst>
                </a:gridCol>
                <a:gridCol w="3220888">
                  <a:extLst>
                    <a:ext uri="{9D8B030D-6E8A-4147-A177-3AD203B41FA5}">
                      <a16:colId xmlns:a16="http://schemas.microsoft.com/office/drawing/2014/main" val="20007"/>
                    </a:ext>
                  </a:extLst>
                </a:gridCol>
              </a:tblGrid>
              <a:tr h="1208591">
                <a:tc>
                  <a:txBody>
                    <a:bodyPr/>
                    <a:lstStyle/>
                    <a:p>
                      <a:pPr algn="ctr"/>
                      <a:r>
                        <a:rPr lang="en-US" sz="2400" b="1" dirty="0" err="1" smtClean="0">
                          <a:latin typeface="Cambria" panose="02040503050406030204" pitchFamily="18" charset="0"/>
                          <a:cs typeface="Times New Roman" pitchFamily="18" charset="0"/>
                        </a:rPr>
                        <a:t>Viết</a:t>
                      </a:r>
                      <a:r>
                        <a:rPr lang="en-US" sz="2400" b="1" dirty="0" smtClean="0">
                          <a:latin typeface="Cambria" panose="02040503050406030204" pitchFamily="18" charset="0"/>
                          <a:cs typeface="Times New Roman" pitchFamily="18" charset="0"/>
                        </a:rPr>
                        <a:t> </a:t>
                      </a:r>
                      <a:r>
                        <a:rPr lang="en-US" sz="2400" b="1" dirty="0" err="1" smtClean="0">
                          <a:latin typeface="Cambria" panose="02040503050406030204" pitchFamily="18" charset="0"/>
                          <a:cs typeface="Times New Roman" pitchFamily="18" charset="0"/>
                        </a:rPr>
                        <a:t>số</a:t>
                      </a:r>
                      <a:endParaRPr lang="en-US" sz="2400" b="1" dirty="0">
                        <a:latin typeface="Cambria" panose="02040503050406030204" pitchFamily="18" charset="0"/>
                        <a:cs typeface="Times New Roman" pitchFamily="18" charset="0"/>
                      </a:endParaRPr>
                    </a:p>
                  </a:txBody>
                  <a:tcPr marT="45678" marB="45678" anchor="ctr"/>
                </a:tc>
                <a:tc>
                  <a:txBody>
                    <a:bodyPr/>
                    <a:lstStyle/>
                    <a:p>
                      <a:pPr algn="ctr"/>
                      <a:r>
                        <a:rPr lang="en-US" sz="2000" b="1" dirty="0" err="1" smtClean="0">
                          <a:latin typeface="Cambria" panose="02040503050406030204" pitchFamily="18" charset="0"/>
                          <a:cs typeface="Times New Roman" pitchFamily="18" charset="0"/>
                        </a:rPr>
                        <a:t>Trăm</a:t>
                      </a:r>
                      <a:r>
                        <a:rPr lang="en-US" sz="2000" b="1" baseline="0" dirty="0" smtClean="0">
                          <a:latin typeface="Cambria" panose="02040503050406030204" pitchFamily="18" charset="0"/>
                          <a:cs typeface="Times New Roman" pitchFamily="18" charset="0"/>
                        </a:rPr>
                        <a:t> </a:t>
                      </a:r>
                      <a:r>
                        <a:rPr lang="en-US" sz="2000" b="1" baseline="0" dirty="0" err="1" smtClean="0">
                          <a:latin typeface="Cambria" panose="02040503050406030204" pitchFamily="18" charset="0"/>
                          <a:cs typeface="Times New Roman" pitchFamily="18" charset="0"/>
                        </a:rPr>
                        <a:t>nghìn</a:t>
                      </a:r>
                      <a:endParaRPr lang="en-US" sz="2000" b="1" dirty="0">
                        <a:latin typeface="Cambria" panose="02040503050406030204" pitchFamily="18" charset="0"/>
                        <a:cs typeface="Times New Roman" pitchFamily="18" charset="0"/>
                      </a:endParaRPr>
                    </a:p>
                  </a:txBody>
                  <a:tcPr marT="45678" marB="45678" anchor="ctr"/>
                </a:tc>
                <a:tc>
                  <a:txBody>
                    <a:bodyPr/>
                    <a:lstStyle/>
                    <a:p>
                      <a:pPr algn="ctr"/>
                      <a:r>
                        <a:rPr lang="en-US" sz="2000" b="1" dirty="0" err="1" smtClean="0">
                          <a:latin typeface="Cambria" panose="02040503050406030204" pitchFamily="18" charset="0"/>
                          <a:cs typeface="Times New Roman" pitchFamily="18" charset="0"/>
                        </a:rPr>
                        <a:t>Chục</a:t>
                      </a:r>
                      <a:r>
                        <a:rPr lang="en-US" sz="2000" b="1" dirty="0" smtClean="0">
                          <a:latin typeface="Cambria" panose="02040503050406030204" pitchFamily="18" charset="0"/>
                          <a:cs typeface="Times New Roman" pitchFamily="18" charset="0"/>
                        </a:rPr>
                        <a:t> </a:t>
                      </a:r>
                      <a:r>
                        <a:rPr lang="en-US" sz="2000" b="1" dirty="0" err="1" smtClean="0">
                          <a:latin typeface="Cambria" panose="02040503050406030204" pitchFamily="18" charset="0"/>
                          <a:cs typeface="Times New Roman" pitchFamily="18" charset="0"/>
                        </a:rPr>
                        <a:t>nghìn</a:t>
                      </a:r>
                      <a:endParaRPr lang="en-US" sz="2000" b="1" dirty="0">
                        <a:latin typeface="Cambria" panose="02040503050406030204" pitchFamily="18" charset="0"/>
                        <a:cs typeface="Times New Roman" pitchFamily="18" charset="0"/>
                      </a:endParaRPr>
                    </a:p>
                  </a:txBody>
                  <a:tcPr marT="45678" marB="45678" anchor="ctr"/>
                </a:tc>
                <a:tc>
                  <a:txBody>
                    <a:bodyPr/>
                    <a:lstStyle/>
                    <a:p>
                      <a:pPr algn="ctr"/>
                      <a:r>
                        <a:rPr lang="en-US" sz="2000" b="1" dirty="0" err="1" smtClean="0">
                          <a:latin typeface="Cambria" panose="02040503050406030204" pitchFamily="18" charset="0"/>
                          <a:cs typeface="Times New Roman" pitchFamily="18" charset="0"/>
                        </a:rPr>
                        <a:t>Nghìn</a:t>
                      </a:r>
                      <a:r>
                        <a:rPr lang="en-US" sz="2400" b="1" dirty="0" smtClean="0">
                          <a:latin typeface="Cambria" panose="02040503050406030204" pitchFamily="18" charset="0"/>
                          <a:cs typeface="Times New Roman" pitchFamily="18" charset="0"/>
                        </a:rPr>
                        <a:t> </a:t>
                      </a:r>
                      <a:endParaRPr lang="en-US" sz="2400" b="1" dirty="0">
                        <a:latin typeface="Cambria" panose="02040503050406030204" pitchFamily="18" charset="0"/>
                        <a:cs typeface="Times New Roman" pitchFamily="18" charset="0"/>
                      </a:endParaRPr>
                    </a:p>
                  </a:txBody>
                  <a:tcPr marT="45678" marB="45678" anchor="ctr"/>
                </a:tc>
                <a:tc>
                  <a:txBody>
                    <a:bodyPr/>
                    <a:lstStyle/>
                    <a:p>
                      <a:pPr algn="ctr"/>
                      <a:r>
                        <a:rPr lang="en-US" sz="2400" b="1" dirty="0" err="1" smtClean="0">
                          <a:latin typeface="Cambria" panose="02040503050406030204" pitchFamily="18" charset="0"/>
                          <a:cs typeface="Times New Roman" pitchFamily="18" charset="0"/>
                        </a:rPr>
                        <a:t>Trăm</a:t>
                      </a:r>
                      <a:r>
                        <a:rPr lang="en-US" sz="2400" b="1" baseline="0" dirty="0" smtClean="0">
                          <a:latin typeface="Cambria" panose="02040503050406030204" pitchFamily="18" charset="0"/>
                          <a:cs typeface="Times New Roman" pitchFamily="18" charset="0"/>
                        </a:rPr>
                        <a:t> </a:t>
                      </a:r>
                      <a:endParaRPr lang="en-US" sz="2400" b="1" dirty="0">
                        <a:latin typeface="Cambria" panose="02040503050406030204" pitchFamily="18" charset="0"/>
                        <a:cs typeface="Times New Roman" pitchFamily="18" charset="0"/>
                      </a:endParaRPr>
                    </a:p>
                  </a:txBody>
                  <a:tcPr marT="45678" marB="45678" anchor="ctr"/>
                </a:tc>
                <a:tc>
                  <a:txBody>
                    <a:bodyPr/>
                    <a:lstStyle/>
                    <a:p>
                      <a:pPr algn="ctr"/>
                      <a:r>
                        <a:rPr lang="en-US" sz="2400" b="1" dirty="0" err="1" smtClean="0">
                          <a:latin typeface="Cambria" panose="02040503050406030204" pitchFamily="18" charset="0"/>
                          <a:cs typeface="Times New Roman" pitchFamily="18" charset="0"/>
                        </a:rPr>
                        <a:t>Chục</a:t>
                      </a:r>
                      <a:endParaRPr lang="en-US" sz="2400" b="1" dirty="0">
                        <a:latin typeface="Cambria" panose="02040503050406030204" pitchFamily="18" charset="0"/>
                        <a:cs typeface="Times New Roman" pitchFamily="18" charset="0"/>
                      </a:endParaRPr>
                    </a:p>
                  </a:txBody>
                  <a:tcPr marT="45678" marB="45678" anchor="ctr"/>
                </a:tc>
                <a:tc>
                  <a:txBody>
                    <a:bodyPr/>
                    <a:lstStyle/>
                    <a:p>
                      <a:pPr algn="ctr"/>
                      <a:r>
                        <a:rPr lang="en-US" sz="2400" b="1" dirty="0" err="1" smtClean="0">
                          <a:latin typeface="Cambria" panose="02040503050406030204" pitchFamily="18" charset="0"/>
                          <a:cs typeface="Times New Roman" pitchFamily="18" charset="0"/>
                        </a:rPr>
                        <a:t>Đơn</a:t>
                      </a:r>
                      <a:r>
                        <a:rPr lang="en-US" sz="2400" b="1" baseline="0" dirty="0" smtClean="0">
                          <a:latin typeface="Cambria" panose="02040503050406030204" pitchFamily="18" charset="0"/>
                          <a:cs typeface="Times New Roman" pitchFamily="18" charset="0"/>
                        </a:rPr>
                        <a:t> </a:t>
                      </a:r>
                      <a:r>
                        <a:rPr lang="en-US" sz="2400" b="1" baseline="0" dirty="0" err="1" smtClean="0">
                          <a:latin typeface="Cambria" panose="02040503050406030204" pitchFamily="18" charset="0"/>
                          <a:cs typeface="Times New Roman" pitchFamily="18" charset="0"/>
                        </a:rPr>
                        <a:t>vị</a:t>
                      </a:r>
                      <a:endParaRPr lang="en-US" sz="2400" b="1" dirty="0">
                        <a:latin typeface="Cambria" panose="02040503050406030204" pitchFamily="18" charset="0"/>
                        <a:cs typeface="Times New Roman" pitchFamily="18" charset="0"/>
                      </a:endParaRPr>
                    </a:p>
                  </a:txBody>
                  <a:tcPr marT="45678" marB="45678" anchor="ctr"/>
                </a:tc>
                <a:tc>
                  <a:txBody>
                    <a:bodyPr/>
                    <a:lstStyle/>
                    <a:p>
                      <a:pPr algn="ctr"/>
                      <a:r>
                        <a:rPr lang="en-US" sz="2400" b="1" dirty="0" err="1" smtClean="0">
                          <a:latin typeface="Cambria" panose="02040503050406030204" pitchFamily="18" charset="0"/>
                          <a:cs typeface="Times New Roman" pitchFamily="18" charset="0"/>
                        </a:rPr>
                        <a:t>Đọc</a:t>
                      </a:r>
                      <a:r>
                        <a:rPr lang="en-US" sz="2400" b="1" baseline="0" dirty="0" smtClean="0">
                          <a:latin typeface="Cambria" panose="02040503050406030204" pitchFamily="18" charset="0"/>
                          <a:cs typeface="Times New Roman" pitchFamily="18" charset="0"/>
                        </a:rPr>
                        <a:t> </a:t>
                      </a:r>
                      <a:r>
                        <a:rPr lang="en-US" sz="2400" b="1" baseline="0" dirty="0" err="1" smtClean="0">
                          <a:latin typeface="Cambria" panose="02040503050406030204" pitchFamily="18" charset="0"/>
                          <a:cs typeface="Times New Roman" pitchFamily="18" charset="0"/>
                        </a:rPr>
                        <a:t>số</a:t>
                      </a:r>
                      <a:endParaRPr lang="en-US" sz="2400" b="1" dirty="0">
                        <a:latin typeface="Cambria" panose="02040503050406030204" pitchFamily="18" charset="0"/>
                        <a:cs typeface="Times New Roman" pitchFamily="18" charset="0"/>
                      </a:endParaRPr>
                    </a:p>
                  </a:txBody>
                  <a:tcPr marT="45678" marB="45678" anchor="ctr"/>
                </a:tc>
                <a:extLst>
                  <a:ext uri="{0D108BD9-81ED-4DB2-BD59-A6C34878D82A}">
                    <a16:rowId xmlns:a16="http://schemas.microsoft.com/office/drawing/2014/main" val="10000"/>
                  </a:ext>
                </a:extLst>
              </a:tr>
              <a:tr h="1315579">
                <a:tc>
                  <a:txBody>
                    <a:bodyPr/>
                    <a:lstStyle/>
                    <a:p>
                      <a:pPr algn="ctr"/>
                      <a:r>
                        <a:rPr lang="en-US" sz="2400" b="1" i="0" dirty="0" smtClean="0">
                          <a:solidFill>
                            <a:schemeClr val="tx2">
                              <a:lumMod val="50000"/>
                            </a:schemeClr>
                          </a:solidFill>
                          <a:latin typeface="Cambria" panose="02040503050406030204" pitchFamily="18" charset="0"/>
                          <a:cs typeface="Times New Roman" pitchFamily="18" charset="0"/>
                        </a:rPr>
                        <a:t>425671</a:t>
                      </a:r>
                      <a:endParaRPr lang="en-US" sz="2400" b="1" i="0" dirty="0">
                        <a:solidFill>
                          <a:schemeClr val="tx2">
                            <a:lumMod val="50000"/>
                          </a:schemeClr>
                        </a:solidFill>
                        <a:latin typeface="Cambria" panose="02040503050406030204" pitchFamily="18" charset="0"/>
                        <a:cs typeface="Times New Roman" pitchFamily="18" charset="0"/>
                      </a:endParaRPr>
                    </a:p>
                  </a:txBody>
                  <a:tcPr marT="45678" marB="45678" anchor="ctr"/>
                </a:tc>
                <a:tc>
                  <a:txBody>
                    <a:bodyPr/>
                    <a:lstStyle/>
                    <a:p>
                      <a:pPr algn="ctr"/>
                      <a:r>
                        <a:rPr lang="en-US" sz="2400" b="1" i="0" dirty="0" smtClean="0">
                          <a:solidFill>
                            <a:schemeClr val="tx2">
                              <a:lumMod val="50000"/>
                            </a:schemeClr>
                          </a:solidFill>
                          <a:latin typeface="Cambria" panose="02040503050406030204" pitchFamily="18" charset="0"/>
                          <a:cs typeface="Times New Roman" pitchFamily="18" charset="0"/>
                        </a:rPr>
                        <a:t>4</a:t>
                      </a:r>
                      <a:endParaRPr lang="en-US" sz="2400" b="1" i="0" dirty="0">
                        <a:solidFill>
                          <a:schemeClr val="tx2">
                            <a:lumMod val="50000"/>
                          </a:schemeClr>
                        </a:solidFill>
                        <a:latin typeface="Cambria" panose="02040503050406030204" pitchFamily="18" charset="0"/>
                        <a:cs typeface="Times New Roman" pitchFamily="18" charset="0"/>
                      </a:endParaRPr>
                    </a:p>
                  </a:txBody>
                  <a:tcPr marT="45678" marB="45678" anchor="ctr"/>
                </a:tc>
                <a:tc>
                  <a:txBody>
                    <a:bodyPr/>
                    <a:lstStyle/>
                    <a:p>
                      <a:pPr algn="ctr"/>
                      <a:r>
                        <a:rPr lang="en-US" sz="2400" b="1" i="0" dirty="0" smtClean="0">
                          <a:solidFill>
                            <a:schemeClr val="tx2">
                              <a:lumMod val="50000"/>
                            </a:schemeClr>
                          </a:solidFill>
                          <a:latin typeface="Cambria" panose="02040503050406030204" pitchFamily="18" charset="0"/>
                          <a:cs typeface="Times New Roman" pitchFamily="18" charset="0"/>
                        </a:rPr>
                        <a:t>2</a:t>
                      </a:r>
                      <a:endParaRPr lang="en-US" sz="2400" b="1" i="0" dirty="0">
                        <a:solidFill>
                          <a:schemeClr val="tx2">
                            <a:lumMod val="50000"/>
                          </a:schemeClr>
                        </a:solidFill>
                        <a:latin typeface="Cambria" panose="02040503050406030204" pitchFamily="18" charset="0"/>
                        <a:cs typeface="Times New Roman" pitchFamily="18" charset="0"/>
                      </a:endParaRPr>
                    </a:p>
                  </a:txBody>
                  <a:tcPr marT="45678" marB="45678" anchor="ctr"/>
                </a:tc>
                <a:tc>
                  <a:txBody>
                    <a:bodyPr/>
                    <a:lstStyle/>
                    <a:p>
                      <a:pPr algn="ctr"/>
                      <a:r>
                        <a:rPr lang="en-US" sz="2400" b="1" i="0" dirty="0" smtClean="0">
                          <a:solidFill>
                            <a:schemeClr val="tx2">
                              <a:lumMod val="50000"/>
                            </a:schemeClr>
                          </a:solidFill>
                          <a:latin typeface="Cambria" panose="02040503050406030204" pitchFamily="18" charset="0"/>
                          <a:cs typeface="Times New Roman" pitchFamily="18" charset="0"/>
                        </a:rPr>
                        <a:t>5</a:t>
                      </a:r>
                      <a:endParaRPr lang="en-US" sz="2400" b="1" i="0" dirty="0">
                        <a:solidFill>
                          <a:schemeClr val="tx2">
                            <a:lumMod val="50000"/>
                          </a:schemeClr>
                        </a:solidFill>
                        <a:latin typeface="Cambria" panose="02040503050406030204" pitchFamily="18" charset="0"/>
                        <a:cs typeface="Times New Roman" pitchFamily="18" charset="0"/>
                      </a:endParaRPr>
                    </a:p>
                  </a:txBody>
                  <a:tcPr marT="45678" marB="45678" anchor="ctr"/>
                </a:tc>
                <a:tc>
                  <a:txBody>
                    <a:bodyPr/>
                    <a:lstStyle/>
                    <a:p>
                      <a:pPr algn="ctr"/>
                      <a:r>
                        <a:rPr lang="en-US" sz="2400" b="1" i="0" dirty="0" smtClean="0">
                          <a:solidFill>
                            <a:schemeClr val="tx2">
                              <a:lumMod val="50000"/>
                            </a:schemeClr>
                          </a:solidFill>
                          <a:latin typeface="Cambria" panose="02040503050406030204" pitchFamily="18" charset="0"/>
                          <a:cs typeface="Times New Roman" pitchFamily="18" charset="0"/>
                        </a:rPr>
                        <a:t>6</a:t>
                      </a:r>
                      <a:endParaRPr lang="en-US" sz="2400" b="1" i="0" dirty="0">
                        <a:solidFill>
                          <a:schemeClr val="tx2">
                            <a:lumMod val="50000"/>
                          </a:schemeClr>
                        </a:solidFill>
                        <a:latin typeface="Cambria" panose="02040503050406030204" pitchFamily="18" charset="0"/>
                        <a:cs typeface="Times New Roman" pitchFamily="18" charset="0"/>
                      </a:endParaRPr>
                    </a:p>
                  </a:txBody>
                  <a:tcPr marT="45678" marB="45678" anchor="ctr"/>
                </a:tc>
                <a:tc>
                  <a:txBody>
                    <a:bodyPr/>
                    <a:lstStyle/>
                    <a:p>
                      <a:pPr algn="ctr"/>
                      <a:r>
                        <a:rPr lang="en-US" sz="2400" b="1" i="0" dirty="0" smtClean="0">
                          <a:solidFill>
                            <a:schemeClr val="tx2">
                              <a:lumMod val="50000"/>
                            </a:schemeClr>
                          </a:solidFill>
                          <a:latin typeface="Cambria" panose="02040503050406030204" pitchFamily="18" charset="0"/>
                          <a:cs typeface="Times New Roman" pitchFamily="18" charset="0"/>
                        </a:rPr>
                        <a:t>7</a:t>
                      </a:r>
                      <a:endParaRPr lang="en-US" sz="2400" b="1" i="0" dirty="0">
                        <a:solidFill>
                          <a:schemeClr val="tx2">
                            <a:lumMod val="50000"/>
                          </a:schemeClr>
                        </a:solidFill>
                        <a:latin typeface="Cambria" panose="02040503050406030204" pitchFamily="18" charset="0"/>
                        <a:cs typeface="Times New Roman" pitchFamily="18" charset="0"/>
                      </a:endParaRPr>
                    </a:p>
                  </a:txBody>
                  <a:tcPr marT="45678" marB="45678" anchor="ctr"/>
                </a:tc>
                <a:tc>
                  <a:txBody>
                    <a:bodyPr/>
                    <a:lstStyle/>
                    <a:p>
                      <a:pPr algn="ctr"/>
                      <a:r>
                        <a:rPr lang="en-US" sz="2400" b="1" i="0" dirty="0" smtClean="0">
                          <a:solidFill>
                            <a:schemeClr val="tx2">
                              <a:lumMod val="50000"/>
                            </a:schemeClr>
                          </a:solidFill>
                          <a:latin typeface="Cambria" panose="02040503050406030204" pitchFamily="18" charset="0"/>
                          <a:cs typeface="Times New Roman" pitchFamily="18" charset="0"/>
                        </a:rPr>
                        <a:t>1</a:t>
                      </a:r>
                      <a:endParaRPr lang="en-US" sz="2400" b="1" i="0" dirty="0">
                        <a:solidFill>
                          <a:schemeClr val="tx2">
                            <a:lumMod val="50000"/>
                          </a:schemeClr>
                        </a:solidFill>
                        <a:latin typeface="Cambria" panose="02040503050406030204" pitchFamily="18" charset="0"/>
                        <a:cs typeface="Times New Roman" pitchFamily="18" charset="0"/>
                      </a:endParaRPr>
                    </a:p>
                  </a:txBody>
                  <a:tcPr marT="45678" marB="45678" anchor="ctr"/>
                </a:tc>
                <a:tc>
                  <a:txBody>
                    <a:bodyPr/>
                    <a:lstStyle/>
                    <a:p>
                      <a:r>
                        <a:rPr lang="en-US" sz="2400" dirty="0" err="1" smtClean="0">
                          <a:solidFill>
                            <a:schemeClr val="tx2">
                              <a:lumMod val="50000"/>
                            </a:schemeClr>
                          </a:solidFill>
                          <a:latin typeface="Cambria" panose="02040503050406030204" pitchFamily="18" charset="0"/>
                          <a:cs typeface="Times New Roman" pitchFamily="18" charset="0"/>
                        </a:rPr>
                        <a:t>Bốn</a:t>
                      </a:r>
                      <a:r>
                        <a:rPr lang="en-US" sz="2400" dirty="0" smtClean="0">
                          <a:solidFill>
                            <a:schemeClr val="tx2">
                              <a:lumMod val="50000"/>
                            </a:schemeClr>
                          </a:solidFill>
                          <a:latin typeface="Cambria" panose="02040503050406030204" pitchFamily="18" charset="0"/>
                          <a:cs typeface="Times New Roman" pitchFamily="18" charset="0"/>
                        </a:rPr>
                        <a:t> </a:t>
                      </a:r>
                      <a:r>
                        <a:rPr lang="en-US" sz="2400" dirty="0" err="1" smtClean="0">
                          <a:solidFill>
                            <a:schemeClr val="tx2">
                              <a:lumMod val="50000"/>
                            </a:schemeClr>
                          </a:solidFill>
                          <a:latin typeface="Cambria" panose="02040503050406030204" pitchFamily="18" charset="0"/>
                          <a:cs typeface="Times New Roman" pitchFamily="18" charset="0"/>
                        </a:rPr>
                        <a:t>trăm</a:t>
                      </a:r>
                      <a:r>
                        <a:rPr lang="en-US" sz="2400" baseline="0" dirty="0" smtClean="0">
                          <a:solidFill>
                            <a:schemeClr val="tx2">
                              <a:lumMod val="50000"/>
                            </a:schemeClr>
                          </a:solidFill>
                          <a:latin typeface="Cambria" panose="02040503050406030204" pitchFamily="18" charset="0"/>
                          <a:cs typeface="Times New Roman" pitchFamily="18" charset="0"/>
                        </a:rPr>
                        <a:t> </a:t>
                      </a:r>
                      <a:r>
                        <a:rPr lang="en-US" sz="2400" baseline="0" dirty="0" err="1" smtClean="0">
                          <a:solidFill>
                            <a:schemeClr val="tx2">
                              <a:lumMod val="50000"/>
                            </a:schemeClr>
                          </a:solidFill>
                          <a:latin typeface="Cambria" panose="02040503050406030204" pitchFamily="18" charset="0"/>
                          <a:cs typeface="Times New Roman" pitchFamily="18" charset="0"/>
                        </a:rPr>
                        <a:t>hai</a:t>
                      </a:r>
                      <a:r>
                        <a:rPr lang="en-US" sz="2400" baseline="0" dirty="0" smtClean="0">
                          <a:solidFill>
                            <a:schemeClr val="tx2">
                              <a:lumMod val="50000"/>
                            </a:schemeClr>
                          </a:solidFill>
                          <a:latin typeface="Cambria" panose="02040503050406030204" pitchFamily="18" charset="0"/>
                          <a:cs typeface="Times New Roman" pitchFamily="18" charset="0"/>
                        </a:rPr>
                        <a:t> </a:t>
                      </a:r>
                      <a:r>
                        <a:rPr lang="en-US" sz="2400" baseline="0" dirty="0" err="1" smtClean="0">
                          <a:solidFill>
                            <a:schemeClr val="tx2">
                              <a:lumMod val="50000"/>
                            </a:schemeClr>
                          </a:solidFill>
                          <a:latin typeface="Cambria" panose="02040503050406030204" pitchFamily="18" charset="0"/>
                          <a:cs typeface="Times New Roman" pitchFamily="18" charset="0"/>
                        </a:rPr>
                        <a:t>mươi</a:t>
                      </a:r>
                      <a:r>
                        <a:rPr lang="en-US" sz="2400" baseline="0" dirty="0" smtClean="0">
                          <a:solidFill>
                            <a:schemeClr val="tx2">
                              <a:lumMod val="50000"/>
                            </a:schemeClr>
                          </a:solidFill>
                          <a:latin typeface="Cambria" panose="02040503050406030204" pitchFamily="18" charset="0"/>
                          <a:cs typeface="Times New Roman" pitchFamily="18" charset="0"/>
                        </a:rPr>
                        <a:t> </a:t>
                      </a:r>
                      <a:r>
                        <a:rPr lang="en-US" sz="2400" baseline="0" dirty="0" err="1" smtClean="0">
                          <a:solidFill>
                            <a:schemeClr val="tx2">
                              <a:lumMod val="50000"/>
                            </a:schemeClr>
                          </a:solidFill>
                          <a:latin typeface="Cambria" panose="02040503050406030204" pitchFamily="18" charset="0"/>
                          <a:cs typeface="Times New Roman" pitchFamily="18" charset="0"/>
                        </a:rPr>
                        <a:t>lăm</a:t>
                      </a:r>
                      <a:r>
                        <a:rPr lang="en-US" sz="2400" baseline="0" dirty="0" smtClean="0">
                          <a:solidFill>
                            <a:schemeClr val="tx2">
                              <a:lumMod val="50000"/>
                            </a:schemeClr>
                          </a:solidFill>
                          <a:latin typeface="Cambria" panose="02040503050406030204" pitchFamily="18" charset="0"/>
                          <a:cs typeface="Times New Roman" pitchFamily="18" charset="0"/>
                        </a:rPr>
                        <a:t> </a:t>
                      </a:r>
                      <a:r>
                        <a:rPr lang="en-US" sz="2400" baseline="0" dirty="0" err="1" smtClean="0">
                          <a:solidFill>
                            <a:schemeClr val="tx2">
                              <a:lumMod val="50000"/>
                            </a:schemeClr>
                          </a:solidFill>
                          <a:latin typeface="Cambria" panose="02040503050406030204" pitchFamily="18" charset="0"/>
                          <a:cs typeface="Times New Roman" pitchFamily="18" charset="0"/>
                        </a:rPr>
                        <a:t>nghìn</a:t>
                      </a:r>
                      <a:r>
                        <a:rPr lang="en-US" sz="2400" baseline="0" dirty="0" smtClean="0">
                          <a:solidFill>
                            <a:schemeClr val="tx2">
                              <a:lumMod val="50000"/>
                            </a:schemeClr>
                          </a:solidFill>
                          <a:latin typeface="Cambria" panose="02040503050406030204" pitchFamily="18" charset="0"/>
                          <a:cs typeface="Times New Roman" pitchFamily="18" charset="0"/>
                        </a:rPr>
                        <a:t> </a:t>
                      </a:r>
                      <a:r>
                        <a:rPr lang="en-US" sz="2400" baseline="0" dirty="0" err="1" smtClean="0">
                          <a:solidFill>
                            <a:schemeClr val="tx2">
                              <a:lumMod val="50000"/>
                            </a:schemeClr>
                          </a:solidFill>
                          <a:latin typeface="Cambria" panose="02040503050406030204" pitchFamily="18" charset="0"/>
                          <a:cs typeface="Times New Roman" pitchFamily="18" charset="0"/>
                        </a:rPr>
                        <a:t>sáu</a:t>
                      </a:r>
                      <a:r>
                        <a:rPr lang="en-US" sz="2400" baseline="0" dirty="0" smtClean="0">
                          <a:solidFill>
                            <a:schemeClr val="tx2">
                              <a:lumMod val="50000"/>
                            </a:schemeClr>
                          </a:solidFill>
                          <a:latin typeface="Cambria" panose="02040503050406030204" pitchFamily="18" charset="0"/>
                          <a:cs typeface="Times New Roman" pitchFamily="18" charset="0"/>
                        </a:rPr>
                        <a:t> </a:t>
                      </a:r>
                      <a:r>
                        <a:rPr lang="en-US" sz="2400" baseline="0" dirty="0" err="1" smtClean="0">
                          <a:solidFill>
                            <a:schemeClr val="tx2">
                              <a:lumMod val="50000"/>
                            </a:schemeClr>
                          </a:solidFill>
                          <a:latin typeface="Cambria" panose="02040503050406030204" pitchFamily="18" charset="0"/>
                          <a:cs typeface="Times New Roman" pitchFamily="18" charset="0"/>
                        </a:rPr>
                        <a:t>trăm</a:t>
                      </a:r>
                      <a:r>
                        <a:rPr lang="en-US" sz="2400" baseline="0" dirty="0" smtClean="0">
                          <a:solidFill>
                            <a:schemeClr val="tx2">
                              <a:lumMod val="50000"/>
                            </a:schemeClr>
                          </a:solidFill>
                          <a:latin typeface="Cambria" panose="02040503050406030204" pitchFamily="18" charset="0"/>
                          <a:cs typeface="Times New Roman" pitchFamily="18" charset="0"/>
                        </a:rPr>
                        <a:t> </a:t>
                      </a:r>
                      <a:r>
                        <a:rPr lang="en-US" sz="2400" baseline="0" dirty="0" err="1" smtClean="0">
                          <a:solidFill>
                            <a:schemeClr val="tx2">
                              <a:lumMod val="50000"/>
                            </a:schemeClr>
                          </a:solidFill>
                          <a:latin typeface="Cambria" panose="02040503050406030204" pitchFamily="18" charset="0"/>
                          <a:cs typeface="Times New Roman" pitchFamily="18" charset="0"/>
                        </a:rPr>
                        <a:t>bảy</a:t>
                      </a:r>
                      <a:r>
                        <a:rPr lang="en-US" sz="2400" baseline="0" dirty="0" smtClean="0">
                          <a:solidFill>
                            <a:schemeClr val="tx2">
                              <a:lumMod val="50000"/>
                            </a:schemeClr>
                          </a:solidFill>
                          <a:latin typeface="Cambria" panose="02040503050406030204" pitchFamily="18" charset="0"/>
                          <a:cs typeface="Times New Roman" pitchFamily="18" charset="0"/>
                        </a:rPr>
                        <a:t> </a:t>
                      </a:r>
                      <a:r>
                        <a:rPr lang="en-US" sz="2400" baseline="0" dirty="0" err="1" smtClean="0">
                          <a:solidFill>
                            <a:schemeClr val="tx2">
                              <a:lumMod val="50000"/>
                            </a:schemeClr>
                          </a:solidFill>
                          <a:latin typeface="Cambria" panose="02040503050406030204" pitchFamily="18" charset="0"/>
                          <a:cs typeface="Times New Roman" pitchFamily="18" charset="0"/>
                        </a:rPr>
                        <a:t>mươi</a:t>
                      </a:r>
                      <a:r>
                        <a:rPr lang="en-US" sz="2400" baseline="0" dirty="0" smtClean="0">
                          <a:solidFill>
                            <a:schemeClr val="tx2">
                              <a:lumMod val="50000"/>
                            </a:schemeClr>
                          </a:solidFill>
                          <a:latin typeface="Cambria" panose="02040503050406030204" pitchFamily="18" charset="0"/>
                          <a:cs typeface="Times New Roman" pitchFamily="18" charset="0"/>
                        </a:rPr>
                        <a:t> </a:t>
                      </a:r>
                      <a:r>
                        <a:rPr lang="en-US" sz="2400" baseline="0" dirty="0" err="1" smtClean="0">
                          <a:solidFill>
                            <a:schemeClr val="tx2">
                              <a:lumMod val="50000"/>
                            </a:schemeClr>
                          </a:solidFill>
                          <a:latin typeface="Cambria" panose="02040503050406030204" pitchFamily="18" charset="0"/>
                          <a:cs typeface="Times New Roman" pitchFamily="18" charset="0"/>
                        </a:rPr>
                        <a:t>mốt</a:t>
                      </a:r>
                      <a:endParaRPr lang="en-US" sz="2400" dirty="0">
                        <a:solidFill>
                          <a:schemeClr val="tx2">
                            <a:lumMod val="50000"/>
                          </a:schemeClr>
                        </a:solidFill>
                        <a:latin typeface="Cambria" panose="02040503050406030204" pitchFamily="18" charset="0"/>
                        <a:cs typeface="Times New Roman" pitchFamily="18" charset="0"/>
                      </a:endParaRPr>
                    </a:p>
                  </a:txBody>
                  <a:tcPr marT="45678" marB="45678" anchor="ctr"/>
                </a:tc>
                <a:extLst>
                  <a:ext uri="{0D108BD9-81ED-4DB2-BD59-A6C34878D82A}">
                    <a16:rowId xmlns:a16="http://schemas.microsoft.com/office/drawing/2014/main" val="10001"/>
                  </a:ext>
                </a:extLst>
              </a:tr>
              <a:tr h="1103484">
                <a:tc>
                  <a:txBody>
                    <a:bodyPr/>
                    <a:lstStyle/>
                    <a:p>
                      <a:r>
                        <a:rPr lang="vi-VN" sz="2400" b="1" dirty="0" smtClean="0">
                          <a:latin typeface="Cambria" panose="02040503050406030204" pitchFamily="18" charset="0"/>
                          <a:cs typeface="Times New Roman" pitchFamily="18" charset="0"/>
                        </a:rPr>
                        <a:t>  </a:t>
                      </a:r>
                      <a:r>
                        <a:rPr lang="en-US" sz="2400" b="1" dirty="0" smtClean="0">
                          <a:latin typeface="Cambria" panose="02040503050406030204" pitchFamily="18" charset="0"/>
                          <a:cs typeface="Times New Roman" pitchFamily="18" charset="0"/>
                        </a:rPr>
                        <a:t>369815</a:t>
                      </a:r>
                      <a:endParaRPr lang="en-US" sz="2400" b="1" dirty="0">
                        <a:latin typeface="Cambria" panose="02040503050406030204" pitchFamily="18" charset="0"/>
                        <a:cs typeface="Times New Roman" pitchFamily="18" charset="0"/>
                      </a:endParaRPr>
                    </a:p>
                  </a:txBody>
                  <a:tcPr marT="45678" marB="45678" anchor="ctr"/>
                </a:tc>
                <a:tc>
                  <a:txBody>
                    <a:bodyPr/>
                    <a:lstStyle/>
                    <a:p>
                      <a:endParaRPr lang="en-US" sz="2000" dirty="0">
                        <a:latin typeface="Cambria" panose="02040503050406030204" pitchFamily="18" charset="0"/>
                        <a:cs typeface="Times New Roman" pitchFamily="18" charset="0"/>
                      </a:endParaRPr>
                    </a:p>
                  </a:txBody>
                  <a:tcPr marT="45678" marB="45678"/>
                </a:tc>
                <a:tc>
                  <a:txBody>
                    <a:bodyPr/>
                    <a:lstStyle/>
                    <a:p>
                      <a:endParaRPr lang="en-US" sz="2000">
                        <a:latin typeface="Cambria" panose="02040503050406030204" pitchFamily="18" charset="0"/>
                        <a:cs typeface="Times New Roman" pitchFamily="18" charset="0"/>
                      </a:endParaRPr>
                    </a:p>
                  </a:txBody>
                  <a:tcPr marT="45678" marB="45678"/>
                </a:tc>
                <a:tc>
                  <a:txBody>
                    <a:bodyPr/>
                    <a:lstStyle/>
                    <a:p>
                      <a:endParaRPr lang="en-US" sz="2000">
                        <a:latin typeface="Cambria" panose="02040503050406030204" pitchFamily="18" charset="0"/>
                        <a:cs typeface="Times New Roman" pitchFamily="18" charset="0"/>
                      </a:endParaRPr>
                    </a:p>
                  </a:txBody>
                  <a:tcPr marT="45678" marB="45678"/>
                </a:tc>
                <a:tc>
                  <a:txBody>
                    <a:bodyPr/>
                    <a:lstStyle/>
                    <a:p>
                      <a:endParaRPr lang="en-US" sz="2000">
                        <a:latin typeface="Cambria" panose="02040503050406030204" pitchFamily="18" charset="0"/>
                        <a:cs typeface="Times New Roman" pitchFamily="18" charset="0"/>
                      </a:endParaRPr>
                    </a:p>
                  </a:txBody>
                  <a:tcPr marT="45678" marB="45678"/>
                </a:tc>
                <a:tc>
                  <a:txBody>
                    <a:bodyPr/>
                    <a:lstStyle/>
                    <a:p>
                      <a:endParaRPr lang="en-US" sz="2000" dirty="0">
                        <a:latin typeface="Cambria" panose="02040503050406030204" pitchFamily="18" charset="0"/>
                        <a:cs typeface="Times New Roman" pitchFamily="18" charset="0"/>
                      </a:endParaRPr>
                    </a:p>
                  </a:txBody>
                  <a:tcPr marT="45678" marB="45678"/>
                </a:tc>
                <a:tc>
                  <a:txBody>
                    <a:bodyPr/>
                    <a:lstStyle/>
                    <a:p>
                      <a:endParaRPr lang="en-US" sz="2000">
                        <a:latin typeface="Cambria" panose="02040503050406030204" pitchFamily="18" charset="0"/>
                        <a:cs typeface="Times New Roman" pitchFamily="18" charset="0"/>
                      </a:endParaRPr>
                    </a:p>
                  </a:txBody>
                  <a:tcPr marT="45678" marB="45678"/>
                </a:tc>
                <a:tc>
                  <a:txBody>
                    <a:bodyPr/>
                    <a:lstStyle/>
                    <a:p>
                      <a:endParaRPr lang="en-US" sz="2000" dirty="0" smtClean="0">
                        <a:latin typeface="Cambria" panose="02040503050406030204" pitchFamily="18" charset="0"/>
                        <a:cs typeface="Times New Roman" pitchFamily="18" charset="0"/>
                      </a:endParaRPr>
                    </a:p>
                    <a:p>
                      <a:endParaRPr lang="en-US" sz="2000" dirty="0">
                        <a:latin typeface="Cambria" panose="02040503050406030204" pitchFamily="18" charset="0"/>
                        <a:cs typeface="Times New Roman" pitchFamily="18" charset="0"/>
                      </a:endParaRPr>
                    </a:p>
                  </a:txBody>
                  <a:tcPr marT="45678" marB="45678"/>
                </a:tc>
                <a:extLst>
                  <a:ext uri="{0D108BD9-81ED-4DB2-BD59-A6C34878D82A}">
                    <a16:rowId xmlns:a16="http://schemas.microsoft.com/office/drawing/2014/main" val="10002"/>
                  </a:ext>
                </a:extLst>
              </a:tr>
              <a:tr h="1103484">
                <a:tc>
                  <a:txBody>
                    <a:bodyPr/>
                    <a:lstStyle/>
                    <a:p>
                      <a:endParaRPr lang="en-US" sz="2000" b="1" dirty="0">
                        <a:latin typeface="Cambria" panose="02040503050406030204" pitchFamily="18" charset="0"/>
                        <a:cs typeface="Times New Roman" pitchFamily="18" charset="0"/>
                      </a:endParaRPr>
                    </a:p>
                  </a:txBody>
                  <a:tcPr marT="45678" marB="45678"/>
                </a:tc>
                <a:tc>
                  <a:txBody>
                    <a:bodyPr/>
                    <a:lstStyle/>
                    <a:p>
                      <a:pPr algn="ctr"/>
                      <a:r>
                        <a:rPr lang="en-US" sz="2400" b="1" dirty="0" smtClean="0">
                          <a:latin typeface="Cambria" panose="02040503050406030204" pitchFamily="18" charset="0"/>
                          <a:cs typeface="Times New Roman" pitchFamily="18" charset="0"/>
                        </a:rPr>
                        <a:t>5</a:t>
                      </a:r>
                      <a:endParaRPr lang="en-US" sz="2400" b="1" dirty="0">
                        <a:latin typeface="Cambria" panose="02040503050406030204" pitchFamily="18" charset="0"/>
                        <a:cs typeface="Times New Roman" pitchFamily="18" charset="0"/>
                      </a:endParaRPr>
                    </a:p>
                  </a:txBody>
                  <a:tcPr marT="45678" marB="45678" anchor="ctr"/>
                </a:tc>
                <a:tc>
                  <a:txBody>
                    <a:bodyPr/>
                    <a:lstStyle/>
                    <a:p>
                      <a:pPr algn="ctr"/>
                      <a:r>
                        <a:rPr lang="en-US" sz="2400" b="1" dirty="0" smtClean="0">
                          <a:latin typeface="Cambria" panose="02040503050406030204" pitchFamily="18" charset="0"/>
                          <a:cs typeface="Times New Roman" pitchFamily="18" charset="0"/>
                        </a:rPr>
                        <a:t>7</a:t>
                      </a:r>
                      <a:endParaRPr lang="en-US" sz="2400" b="1" dirty="0">
                        <a:latin typeface="Cambria" panose="02040503050406030204" pitchFamily="18" charset="0"/>
                        <a:cs typeface="Times New Roman" pitchFamily="18" charset="0"/>
                      </a:endParaRPr>
                    </a:p>
                  </a:txBody>
                  <a:tcPr marT="45678" marB="45678" anchor="ctr"/>
                </a:tc>
                <a:tc>
                  <a:txBody>
                    <a:bodyPr/>
                    <a:lstStyle/>
                    <a:p>
                      <a:pPr algn="ctr"/>
                      <a:r>
                        <a:rPr lang="en-US" sz="2400" b="1" dirty="0" smtClean="0">
                          <a:latin typeface="Cambria" panose="02040503050406030204" pitchFamily="18" charset="0"/>
                          <a:cs typeface="Times New Roman" pitchFamily="18" charset="0"/>
                        </a:rPr>
                        <a:t>9</a:t>
                      </a:r>
                      <a:endParaRPr lang="en-US" sz="2400" b="1" dirty="0">
                        <a:latin typeface="Cambria" panose="02040503050406030204" pitchFamily="18" charset="0"/>
                        <a:cs typeface="Times New Roman" pitchFamily="18" charset="0"/>
                      </a:endParaRPr>
                    </a:p>
                  </a:txBody>
                  <a:tcPr marT="45678" marB="45678" anchor="ctr"/>
                </a:tc>
                <a:tc>
                  <a:txBody>
                    <a:bodyPr/>
                    <a:lstStyle/>
                    <a:p>
                      <a:pPr algn="ctr"/>
                      <a:r>
                        <a:rPr lang="en-US" sz="2400" b="1" dirty="0" smtClean="0">
                          <a:latin typeface="Cambria" panose="02040503050406030204" pitchFamily="18" charset="0"/>
                          <a:cs typeface="Times New Roman" pitchFamily="18" charset="0"/>
                        </a:rPr>
                        <a:t>6</a:t>
                      </a:r>
                      <a:endParaRPr lang="en-US" sz="2400" b="1" dirty="0">
                        <a:latin typeface="Cambria" panose="02040503050406030204" pitchFamily="18" charset="0"/>
                        <a:cs typeface="Times New Roman" pitchFamily="18" charset="0"/>
                      </a:endParaRPr>
                    </a:p>
                  </a:txBody>
                  <a:tcPr marT="45678" marB="45678" anchor="ctr"/>
                </a:tc>
                <a:tc>
                  <a:txBody>
                    <a:bodyPr/>
                    <a:lstStyle/>
                    <a:p>
                      <a:pPr algn="ctr"/>
                      <a:r>
                        <a:rPr lang="en-US" sz="2400" b="1" dirty="0" smtClean="0">
                          <a:latin typeface="Cambria" panose="02040503050406030204" pitchFamily="18" charset="0"/>
                          <a:cs typeface="Times New Roman" pitchFamily="18" charset="0"/>
                        </a:rPr>
                        <a:t>2</a:t>
                      </a:r>
                      <a:endParaRPr lang="en-US" sz="2400" b="1" dirty="0">
                        <a:latin typeface="Cambria" panose="02040503050406030204" pitchFamily="18" charset="0"/>
                        <a:cs typeface="Times New Roman" pitchFamily="18" charset="0"/>
                      </a:endParaRPr>
                    </a:p>
                  </a:txBody>
                  <a:tcPr marT="45678" marB="45678" anchor="ctr"/>
                </a:tc>
                <a:tc>
                  <a:txBody>
                    <a:bodyPr/>
                    <a:lstStyle/>
                    <a:p>
                      <a:pPr algn="ctr"/>
                      <a:r>
                        <a:rPr lang="en-US" sz="2400" b="1" dirty="0" smtClean="0">
                          <a:latin typeface="Cambria" panose="02040503050406030204" pitchFamily="18" charset="0"/>
                          <a:cs typeface="Times New Roman" pitchFamily="18" charset="0"/>
                        </a:rPr>
                        <a:t>3</a:t>
                      </a:r>
                      <a:endParaRPr lang="en-US" sz="2400" b="1" dirty="0">
                        <a:latin typeface="Cambria" panose="02040503050406030204" pitchFamily="18" charset="0"/>
                        <a:cs typeface="Times New Roman" pitchFamily="18" charset="0"/>
                      </a:endParaRPr>
                    </a:p>
                  </a:txBody>
                  <a:tcPr marT="45678" marB="45678" anchor="ctr"/>
                </a:tc>
                <a:tc>
                  <a:txBody>
                    <a:bodyPr/>
                    <a:lstStyle/>
                    <a:p>
                      <a:endParaRPr lang="en-US" sz="2000" dirty="0" smtClean="0">
                        <a:latin typeface="Cambria" panose="02040503050406030204" pitchFamily="18" charset="0"/>
                        <a:cs typeface="Times New Roman" pitchFamily="18" charset="0"/>
                      </a:endParaRPr>
                    </a:p>
                    <a:p>
                      <a:endParaRPr lang="en-US" sz="2000" dirty="0">
                        <a:latin typeface="Cambria" panose="02040503050406030204" pitchFamily="18" charset="0"/>
                        <a:cs typeface="Times New Roman" pitchFamily="18" charset="0"/>
                      </a:endParaRPr>
                    </a:p>
                  </a:txBody>
                  <a:tcPr marT="45678" marB="45678"/>
                </a:tc>
                <a:extLst>
                  <a:ext uri="{0D108BD9-81ED-4DB2-BD59-A6C34878D82A}">
                    <a16:rowId xmlns:a16="http://schemas.microsoft.com/office/drawing/2014/main" val="10003"/>
                  </a:ext>
                </a:extLst>
              </a:tr>
              <a:tr h="1188648">
                <a:tc>
                  <a:txBody>
                    <a:bodyPr/>
                    <a:lstStyle/>
                    <a:p>
                      <a:endParaRPr lang="en-US" sz="2000" b="1">
                        <a:latin typeface="Cambria" panose="02040503050406030204" pitchFamily="18" charset="0"/>
                        <a:cs typeface="Times New Roman" pitchFamily="18" charset="0"/>
                      </a:endParaRPr>
                    </a:p>
                  </a:txBody>
                  <a:tcPr marT="45678" marB="45678"/>
                </a:tc>
                <a:tc>
                  <a:txBody>
                    <a:bodyPr/>
                    <a:lstStyle/>
                    <a:p>
                      <a:endParaRPr lang="en-US" sz="2000" dirty="0">
                        <a:latin typeface="Cambria" panose="02040503050406030204" pitchFamily="18" charset="0"/>
                        <a:cs typeface="Times New Roman" pitchFamily="18" charset="0"/>
                      </a:endParaRPr>
                    </a:p>
                  </a:txBody>
                  <a:tcPr marT="45678" marB="45678"/>
                </a:tc>
                <a:tc>
                  <a:txBody>
                    <a:bodyPr/>
                    <a:lstStyle/>
                    <a:p>
                      <a:endParaRPr lang="en-US" sz="2000">
                        <a:latin typeface="Cambria" panose="02040503050406030204" pitchFamily="18" charset="0"/>
                        <a:cs typeface="Times New Roman" pitchFamily="18" charset="0"/>
                      </a:endParaRPr>
                    </a:p>
                  </a:txBody>
                  <a:tcPr marT="45678" marB="45678"/>
                </a:tc>
                <a:tc>
                  <a:txBody>
                    <a:bodyPr/>
                    <a:lstStyle/>
                    <a:p>
                      <a:endParaRPr lang="en-US" sz="2000">
                        <a:latin typeface="Cambria" panose="02040503050406030204" pitchFamily="18" charset="0"/>
                        <a:cs typeface="Times New Roman" pitchFamily="18" charset="0"/>
                      </a:endParaRPr>
                    </a:p>
                  </a:txBody>
                  <a:tcPr marT="45678" marB="45678"/>
                </a:tc>
                <a:tc>
                  <a:txBody>
                    <a:bodyPr/>
                    <a:lstStyle/>
                    <a:p>
                      <a:endParaRPr lang="en-US" sz="2000">
                        <a:latin typeface="Cambria" panose="02040503050406030204" pitchFamily="18" charset="0"/>
                        <a:cs typeface="Times New Roman" pitchFamily="18" charset="0"/>
                      </a:endParaRPr>
                    </a:p>
                  </a:txBody>
                  <a:tcPr marT="45678" marB="45678"/>
                </a:tc>
                <a:tc>
                  <a:txBody>
                    <a:bodyPr/>
                    <a:lstStyle/>
                    <a:p>
                      <a:endParaRPr lang="en-US" sz="2000">
                        <a:latin typeface="Cambria" panose="02040503050406030204" pitchFamily="18" charset="0"/>
                        <a:cs typeface="Times New Roman" pitchFamily="18" charset="0"/>
                      </a:endParaRPr>
                    </a:p>
                  </a:txBody>
                  <a:tcPr marT="45678" marB="45678"/>
                </a:tc>
                <a:tc>
                  <a:txBody>
                    <a:bodyPr/>
                    <a:lstStyle/>
                    <a:p>
                      <a:endParaRPr lang="en-US" sz="2000" dirty="0">
                        <a:latin typeface="Cambria" panose="02040503050406030204" pitchFamily="18" charset="0"/>
                        <a:cs typeface="Times New Roman" pitchFamily="18" charset="0"/>
                      </a:endParaRPr>
                    </a:p>
                  </a:txBody>
                  <a:tcPr marT="45678" marB="45678"/>
                </a:tc>
                <a:tc>
                  <a:txBody>
                    <a:bodyPr/>
                    <a:lstStyle/>
                    <a:p>
                      <a:r>
                        <a:rPr lang="en-US" sz="2400" dirty="0" err="1" smtClean="0">
                          <a:latin typeface="Cambria" panose="02040503050406030204" pitchFamily="18" charset="0"/>
                          <a:cs typeface="Times New Roman" pitchFamily="18" charset="0"/>
                        </a:rPr>
                        <a:t>Bảy</a:t>
                      </a:r>
                      <a:r>
                        <a:rPr lang="en-US" sz="2400" dirty="0" smtClean="0">
                          <a:latin typeface="Cambria" panose="02040503050406030204" pitchFamily="18" charset="0"/>
                          <a:cs typeface="Times New Roman" pitchFamily="18" charset="0"/>
                        </a:rPr>
                        <a:t> </a:t>
                      </a:r>
                      <a:r>
                        <a:rPr lang="en-US" sz="2400" dirty="0" err="1" smtClean="0">
                          <a:latin typeface="Cambria" panose="02040503050406030204" pitchFamily="18" charset="0"/>
                          <a:cs typeface="Times New Roman" pitchFamily="18" charset="0"/>
                        </a:rPr>
                        <a:t>trăm</a:t>
                      </a:r>
                      <a:r>
                        <a:rPr lang="en-US" sz="2400" baseline="0" dirty="0" smtClean="0">
                          <a:latin typeface="Cambria" panose="02040503050406030204" pitchFamily="18" charset="0"/>
                          <a:cs typeface="Times New Roman" pitchFamily="18" charset="0"/>
                        </a:rPr>
                        <a:t> </a:t>
                      </a:r>
                      <a:r>
                        <a:rPr lang="en-US" sz="2400" baseline="0" dirty="0" err="1" smtClean="0">
                          <a:latin typeface="Cambria" panose="02040503050406030204" pitchFamily="18" charset="0"/>
                          <a:cs typeface="Times New Roman" pitchFamily="18" charset="0"/>
                        </a:rPr>
                        <a:t>tám</a:t>
                      </a:r>
                      <a:r>
                        <a:rPr lang="en-US" sz="2400" baseline="0" dirty="0" smtClean="0">
                          <a:latin typeface="Cambria" panose="02040503050406030204" pitchFamily="18" charset="0"/>
                          <a:cs typeface="Times New Roman" pitchFamily="18" charset="0"/>
                        </a:rPr>
                        <a:t> </a:t>
                      </a:r>
                      <a:r>
                        <a:rPr lang="en-US" sz="2400" baseline="0" dirty="0" err="1" smtClean="0">
                          <a:latin typeface="Cambria" panose="02040503050406030204" pitchFamily="18" charset="0"/>
                          <a:cs typeface="Times New Roman" pitchFamily="18" charset="0"/>
                        </a:rPr>
                        <a:t>mươi</a:t>
                      </a:r>
                      <a:r>
                        <a:rPr lang="en-US" sz="2400" baseline="0" dirty="0" smtClean="0">
                          <a:latin typeface="Cambria" panose="02040503050406030204" pitchFamily="18" charset="0"/>
                          <a:cs typeface="Times New Roman" pitchFamily="18" charset="0"/>
                        </a:rPr>
                        <a:t> </a:t>
                      </a:r>
                      <a:r>
                        <a:rPr lang="en-US" sz="2400" baseline="0" dirty="0" err="1" smtClean="0">
                          <a:latin typeface="Cambria" panose="02040503050406030204" pitchFamily="18" charset="0"/>
                          <a:cs typeface="Times New Roman" pitchFamily="18" charset="0"/>
                        </a:rPr>
                        <a:t>sáu</a:t>
                      </a:r>
                      <a:r>
                        <a:rPr lang="en-US" sz="2400" baseline="0" dirty="0" smtClean="0">
                          <a:latin typeface="Cambria" panose="02040503050406030204" pitchFamily="18" charset="0"/>
                          <a:cs typeface="Times New Roman" pitchFamily="18" charset="0"/>
                        </a:rPr>
                        <a:t> </a:t>
                      </a:r>
                      <a:r>
                        <a:rPr lang="en-US" sz="2400" baseline="0" dirty="0" err="1" smtClean="0">
                          <a:latin typeface="Cambria" panose="02040503050406030204" pitchFamily="18" charset="0"/>
                          <a:cs typeface="Times New Roman" pitchFamily="18" charset="0"/>
                        </a:rPr>
                        <a:t>nghìn</a:t>
                      </a:r>
                      <a:r>
                        <a:rPr lang="en-US" sz="2400" baseline="0" dirty="0" smtClean="0">
                          <a:latin typeface="Cambria" panose="02040503050406030204" pitchFamily="18" charset="0"/>
                          <a:cs typeface="Times New Roman" pitchFamily="18" charset="0"/>
                        </a:rPr>
                        <a:t> </a:t>
                      </a:r>
                      <a:r>
                        <a:rPr lang="en-US" sz="2400" baseline="0" dirty="0" err="1" smtClean="0">
                          <a:latin typeface="Cambria" panose="02040503050406030204" pitchFamily="18" charset="0"/>
                          <a:cs typeface="Times New Roman" pitchFamily="18" charset="0"/>
                        </a:rPr>
                        <a:t>sáu</a:t>
                      </a:r>
                      <a:r>
                        <a:rPr lang="en-US" sz="2400" baseline="0" dirty="0" smtClean="0">
                          <a:latin typeface="Cambria" panose="02040503050406030204" pitchFamily="18" charset="0"/>
                          <a:cs typeface="Times New Roman" pitchFamily="18" charset="0"/>
                        </a:rPr>
                        <a:t> </a:t>
                      </a:r>
                      <a:r>
                        <a:rPr lang="en-US" sz="2400" baseline="0" dirty="0" err="1" smtClean="0">
                          <a:latin typeface="Cambria" panose="02040503050406030204" pitchFamily="18" charset="0"/>
                          <a:cs typeface="Times New Roman" pitchFamily="18" charset="0"/>
                        </a:rPr>
                        <a:t>trăm</a:t>
                      </a:r>
                      <a:r>
                        <a:rPr lang="en-US" sz="2400" baseline="0" dirty="0" smtClean="0">
                          <a:latin typeface="Cambria" panose="02040503050406030204" pitchFamily="18" charset="0"/>
                          <a:cs typeface="Times New Roman" pitchFamily="18" charset="0"/>
                        </a:rPr>
                        <a:t> </a:t>
                      </a:r>
                      <a:r>
                        <a:rPr lang="en-US" sz="2400" baseline="0" dirty="0" err="1" smtClean="0">
                          <a:latin typeface="Cambria" panose="02040503050406030204" pitchFamily="18" charset="0"/>
                          <a:cs typeface="Times New Roman" pitchFamily="18" charset="0"/>
                        </a:rPr>
                        <a:t>mười</a:t>
                      </a:r>
                      <a:r>
                        <a:rPr lang="en-US" sz="2400" baseline="0" dirty="0" smtClean="0">
                          <a:latin typeface="Cambria" panose="02040503050406030204" pitchFamily="18" charset="0"/>
                          <a:cs typeface="Times New Roman" pitchFamily="18" charset="0"/>
                        </a:rPr>
                        <a:t> </a:t>
                      </a:r>
                      <a:r>
                        <a:rPr lang="en-US" sz="2400" baseline="0" dirty="0" err="1" smtClean="0">
                          <a:latin typeface="Cambria" panose="02040503050406030204" pitchFamily="18" charset="0"/>
                          <a:cs typeface="Times New Roman" pitchFamily="18" charset="0"/>
                        </a:rPr>
                        <a:t>hai</a:t>
                      </a:r>
                      <a:endParaRPr lang="en-US" sz="2400" dirty="0">
                        <a:latin typeface="Cambria" panose="02040503050406030204" pitchFamily="18" charset="0"/>
                        <a:cs typeface="Times New Roman" pitchFamily="18" charset="0"/>
                      </a:endParaRPr>
                    </a:p>
                  </a:txBody>
                  <a:tcPr marT="45678" marB="45678"/>
                </a:tc>
                <a:extLst>
                  <a:ext uri="{0D108BD9-81ED-4DB2-BD59-A6C34878D82A}">
                    <a16:rowId xmlns:a16="http://schemas.microsoft.com/office/drawing/2014/main" val="10004"/>
                  </a:ext>
                </a:extLst>
              </a:tr>
            </a:tbl>
          </a:graphicData>
        </a:graphic>
      </p:graphicFrame>
      <p:sp>
        <p:nvSpPr>
          <p:cNvPr id="4" name="TextBox 3"/>
          <p:cNvSpPr txBox="1">
            <a:spLocks noChangeArrowheads="1"/>
          </p:cNvSpPr>
          <p:nvPr/>
        </p:nvSpPr>
        <p:spPr bwMode="auto">
          <a:xfrm>
            <a:off x="2557563" y="3698186"/>
            <a:ext cx="60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b="1" dirty="0">
                <a:solidFill>
                  <a:srgbClr val="FF0000"/>
                </a:solidFill>
                <a:latin typeface="Cambria" panose="02040503050406030204" pitchFamily="18" charset="0"/>
                <a:cs typeface="Times New Roman" panose="02020603050405020304" pitchFamily="18" charset="0"/>
              </a:rPr>
              <a:t>3</a:t>
            </a:r>
          </a:p>
        </p:txBody>
      </p:sp>
      <p:sp>
        <p:nvSpPr>
          <p:cNvPr id="5" name="TextBox 4"/>
          <p:cNvSpPr txBox="1">
            <a:spLocks noChangeArrowheads="1"/>
          </p:cNvSpPr>
          <p:nvPr/>
        </p:nvSpPr>
        <p:spPr bwMode="auto">
          <a:xfrm>
            <a:off x="3615993" y="3767459"/>
            <a:ext cx="60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6</a:t>
            </a:r>
          </a:p>
        </p:txBody>
      </p:sp>
      <p:sp>
        <p:nvSpPr>
          <p:cNvPr id="6" name="TextBox 5"/>
          <p:cNvSpPr txBox="1">
            <a:spLocks noChangeArrowheads="1"/>
          </p:cNvSpPr>
          <p:nvPr/>
        </p:nvSpPr>
        <p:spPr bwMode="auto">
          <a:xfrm>
            <a:off x="4476418" y="3767459"/>
            <a:ext cx="60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9</a:t>
            </a:r>
          </a:p>
        </p:txBody>
      </p:sp>
      <p:sp>
        <p:nvSpPr>
          <p:cNvPr id="7" name="TextBox 6"/>
          <p:cNvSpPr txBox="1">
            <a:spLocks noChangeArrowheads="1"/>
          </p:cNvSpPr>
          <p:nvPr/>
        </p:nvSpPr>
        <p:spPr bwMode="auto">
          <a:xfrm>
            <a:off x="5646125" y="3737729"/>
            <a:ext cx="60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8</a:t>
            </a:r>
          </a:p>
        </p:txBody>
      </p:sp>
      <p:sp>
        <p:nvSpPr>
          <p:cNvPr id="8" name="TextBox 7"/>
          <p:cNvSpPr txBox="1">
            <a:spLocks noChangeArrowheads="1"/>
          </p:cNvSpPr>
          <p:nvPr/>
        </p:nvSpPr>
        <p:spPr bwMode="auto">
          <a:xfrm>
            <a:off x="6636445" y="3794304"/>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1</a:t>
            </a:r>
          </a:p>
        </p:txBody>
      </p:sp>
      <p:sp>
        <p:nvSpPr>
          <p:cNvPr id="9" name="TextBox 8"/>
          <p:cNvSpPr txBox="1">
            <a:spLocks noChangeArrowheads="1"/>
          </p:cNvSpPr>
          <p:nvPr/>
        </p:nvSpPr>
        <p:spPr bwMode="auto">
          <a:xfrm>
            <a:off x="7870955" y="3767459"/>
            <a:ext cx="60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5</a:t>
            </a:r>
          </a:p>
        </p:txBody>
      </p:sp>
      <p:sp>
        <p:nvSpPr>
          <p:cNvPr id="10" name="TextBox 9"/>
          <p:cNvSpPr txBox="1">
            <a:spLocks noChangeArrowheads="1"/>
          </p:cNvSpPr>
          <p:nvPr/>
        </p:nvSpPr>
        <p:spPr bwMode="auto">
          <a:xfrm>
            <a:off x="8800629" y="3335927"/>
            <a:ext cx="310042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400" baseline="0" dirty="0">
                <a:solidFill>
                  <a:srgbClr val="FF0000"/>
                </a:solidFill>
                <a:latin typeface="Cambria" panose="02040503050406030204" pitchFamily="18" charset="0"/>
                <a:cs typeface="Times New Roman" panose="02020603050405020304" pitchFamily="18" charset="0"/>
              </a:rPr>
              <a:t>Ba trăm sáu mươi chín nghìn tám trăm mười lăm</a:t>
            </a:r>
            <a:endParaRPr lang="en-US" altLang="vi-VN" sz="2400" dirty="0">
              <a:solidFill>
                <a:srgbClr val="FF0000"/>
              </a:solidFill>
              <a:latin typeface="Cambria" panose="02040503050406030204" pitchFamily="18" charset="0"/>
              <a:cs typeface="Times New Roman" panose="02020603050405020304" pitchFamily="18" charset="0"/>
            </a:endParaRPr>
          </a:p>
          <a:p>
            <a:pPr eaLnBrk="1" hangingPunct="1">
              <a:spcBef>
                <a:spcPct val="0"/>
              </a:spcBef>
              <a:buFontTx/>
              <a:buNone/>
            </a:pPr>
            <a:endParaRPr lang="en-US" altLang="vi-VN" sz="2400" dirty="0">
              <a:solidFill>
                <a:srgbClr val="FF0000"/>
              </a:solidFill>
              <a:latin typeface="Cambria" panose="02040503050406030204" pitchFamily="18" charset="0"/>
              <a:cs typeface="Times New Roman" panose="02020603050405020304" pitchFamily="18" charset="0"/>
            </a:endParaRPr>
          </a:p>
        </p:txBody>
      </p:sp>
      <p:sp>
        <p:nvSpPr>
          <p:cNvPr id="11" name="TextBox 10"/>
          <p:cNvSpPr txBox="1">
            <a:spLocks noChangeArrowheads="1"/>
          </p:cNvSpPr>
          <p:nvPr/>
        </p:nvSpPr>
        <p:spPr bwMode="auto">
          <a:xfrm>
            <a:off x="8772918" y="4458046"/>
            <a:ext cx="31142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400" baseline="0" dirty="0">
                <a:solidFill>
                  <a:srgbClr val="FF0000"/>
                </a:solidFill>
                <a:latin typeface="Cambria" panose="02040503050406030204" pitchFamily="18" charset="0"/>
                <a:cs typeface="Times New Roman" panose="02020603050405020304" pitchFamily="18" charset="0"/>
              </a:rPr>
              <a:t>Năm trăm bảy mươi chín nghìn sáu trăm hai mươi ba</a:t>
            </a:r>
            <a:endParaRPr lang="en-US" altLang="vi-VN" sz="2400" dirty="0">
              <a:solidFill>
                <a:srgbClr val="FF0000"/>
              </a:solidFill>
              <a:latin typeface="Cambria" panose="02040503050406030204" pitchFamily="18" charset="0"/>
              <a:cs typeface="Times New Roman" panose="02020603050405020304" pitchFamily="18" charset="0"/>
            </a:endParaRPr>
          </a:p>
        </p:txBody>
      </p:sp>
      <p:sp>
        <p:nvSpPr>
          <p:cNvPr id="12" name="TextBox 11"/>
          <p:cNvSpPr txBox="1">
            <a:spLocks noChangeArrowheads="1"/>
          </p:cNvSpPr>
          <p:nvPr/>
        </p:nvSpPr>
        <p:spPr bwMode="auto">
          <a:xfrm>
            <a:off x="998913" y="4827334"/>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1" dirty="0">
                <a:solidFill>
                  <a:srgbClr val="FF0000"/>
                </a:solidFill>
                <a:latin typeface="Cambria" panose="02040503050406030204" pitchFamily="18" charset="0"/>
                <a:cs typeface="Times New Roman" panose="02020603050405020304" pitchFamily="18" charset="0"/>
              </a:rPr>
              <a:t>579623</a:t>
            </a:r>
          </a:p>
        </p:txBody>
      </p:sp>
      <p:sp>
        <p:nvSpPr>
          <p:cNvPr id="13" name="TextBox 12"/>
          <p:cNvSpPr txBox="1">
            <a:spLocks noChangeArrowheads="1"/>
          </p:cNvSpPr>
          <p:nvPr/>
        </p:nvSpPr>
        <p:spPr bwMode="auto">
          <a:xfrm>
            <a:off x="3589870" y="5885759"/>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8</a:t>
            </a:r>
          </a:p>
        </p:txBody>
      </p:sp>
      <p:sp>
        <p:nvSpPr>
          <p:cNvPr id="14" name="TextBox 13"/>
          <p:cNvSpPr txBox="1">
            <a:spLocks noChangeArrowheads="1"/>
          </p:cNvSpPr>
          <p:nvPr/>
        </p:nvSpPr>
        <p:spPr bwMode="auto">
          <a:xfrm>
            <a:off x="5715258" y="5882584"/>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6</a:t>
            </a:r>
          </a:p>
        </p:txBody>
      </p:sp>
      <p:sp>
        <p:nvSpPr>
          <p:cNvPr id="15" name="TextBox 14"/>
          <p:cNvSpPr txBox="1">
            <a:spLocks noChangeArrowheads="1"/>
          </p:cNvSpPr>
          <p:nvPr/>
        </p:nvSpPr>
        <p:spPr bwMode="auto">
          <a:xfrm>
            <a:off x="4661728" y="5884172"/>
            <a:ext cx="60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6</a:t>
            </a:r>
          </a:p>
        </p:txBody>
      </p:sp>
      <p:sp>
        <p:nvSpPr>
          <p:cNvPr id="16" name="TextBox 15"/>
          <p:cNvSpPr txBox="1">
            <a:spLocks noChangeArrowheads="1"/>
          </p:cNvSpPr>
          <p:nvPr/>
        </p:nvSpPr>
        <p:spPr bwMode="auto">
          <a:xfrm>
            <a:off x="998913" y="6037442"/>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1" dirty="0">
                <a:solidFill>
                  <a:srgbClr val="FF0000"/>
                </a:solidFill>
                <a:latin typeface="Cambria" panose="02040503050406030204" pitchFamily="18" charset="0"/>
                <a:cs typeface="Times New Roman" panose="02020603050405020304" pitchFamily="18" charset="0"/>
              </a:rPr>
              <a:t>786612</a:t>
            </a:r>
          </a:p>
        </p:txBody>
      </p:sp>
      <p:sp>
        <p:nvSpPr>
          <p:cNvPr id="17" name="TextBox 16"/>
          <p:cNvSpPr txBox="1">
            <a:spLocks noChangeArrowheads="1"/>
          </p:cNvSpPr>
          <p:nvPr/>
        </p:nvSpPr>
        <p:spPr bwMode="auto">
          <a:xfrm>
            <a:off x="2557125" y="5888934"/>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7</a:t>
            </a:r>
          </a:p>
        </p:txBody>
      </p:sp>
      <p:sp>
        <p:nvSpPr>
          <p:cNvPr id="18" name="TextBox 17"/>
          <p:cNvSpPr txBox="1">
            <a:spLocks noChangeArrowheads="1"/>
          </p:cNvSpPr>
          <p:nvPr/>
        </p:nvSpPr>
        <p:spPr bwMode="auto">
          <a:xfrm>
            <a:off x="6794910" y="5914334"/>
            <a:ext cx="60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1</a:t>
            </a:r>
          </a:p>
        </p:txBody>
      </p:sp>
      <p:sp>
        <p:nvSpPr>
          <p:cNvPr id="19" name="TextBox 18"/>
          <p:cNvSpPr txBox="1">
            <a:spLocks noChangeArrowheads="1"/>
          </p:cNvSpPr>
          <p:nvPr/>
        </p:nvSpPr>
        <p:spPr bwMode="auto">
          <a:xfrm>
            <a:off x="7820730" y="5923859"/>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2</a:t>
            </a:r>
          </a:p>
        </p:txBody>
      </p:sp>
      <p:sp>
        <p:nvSpPr>
          <p:cNvPr id="20" name="Rectangle 19"/>
          <p:cNvSpPr/>
          <p:nvPr/>
        </p:nvSpPr>
        <p:spPr>
          <a:xfrm>
            <a:off x="10640288" y="0"/>
            <a:ext cx="1454727" cy="817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
            <p14:nvContentPartPr>
              <p14:cNvPr id="21" name="Ink 20"/>
              <p14:cNvContentPartPr/>
              <p14:nvPr/>
            </p14:nvContentPartPr>
            <p14:xfrm>
              <a:off x="1544760" y="3553920"/>
              <a:ext cx="3501000" cy="581040"/>
            </p14:xfrm>
          </p:contentPart>
        </mc:Choice>
        <mc:Fallback>
          <p:pic>
            <p:nvPicPr>
              <p:cNvPr id="21" name="Ink 20"/>
              <p:cNvPicPr/>
              <p:nvPr/>
            </p:nvPicPr>
            <p:blipFill>
              <a:blip r:embed="rId3"/>
              <a:stretch>
                <a:fillRect/>
              </a:stretch>
            </p:blipFill>
            <p:spPr>
              <a:xfrm>
                <a:off x="1535400" y="3544560"/>
                <a:ext cx="3519720" cy="599760"/>
              </a:xfrm>
              <a:prstGeom prst="rect">
                <a:avLst/>
              </a:prstGeom>
            </p:spPr>
          </p:pic>
        </mc:Fallback>
      </mc:AlternateContent>
    </p:spTree>
    <p:extLst>
      <p:ext uri="{BB962C8B-B14F-4D97-AF65-F5344CB8AC3E}">
        <p14:creationId xmlns:p14="http://schemas.microsoft.com/office/powerpoint/2010/main" val="153070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across)">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heckerboard(across)">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heckerboard(across)">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checkerboard(across)">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heckerboard(across)">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checkerboard(across)">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checkerboard(across)">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checkerboard(across)">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checkerboard(across)">
                                      <p:cBhvr>
                                        <p:cTn id="81" dur="500"/>
                                        <p:tgtEl>
                                          <p:spTgt spid="13"/>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checkerboard(across)">
                                      <p:cBhvr>
                                        <p:cTn id="8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95889" y="1189038"/>
          <a:ext cx="11783484" cy="4784726"/>
        </p:xfrm>
        <a:graphic>
          <a:graphicData uri="http://schemas.openxmlformats.org/drawingml/2006/table">
            <a:tbl>
              <a:tblPr firstRow="1" bandRow="1">
                <a:tableStyleId>{5C22544A-7EE6-4342-B048-85BDC9FD1C3A}</a:tableStyleId>
              </a:tblPr>
              <a:tblGrid>
                <a:gridCol w="2053881">
                  <a:extLst>
                    <a:ext uri="{9D8B030D-6E8A-4147-A177-3AD203B41FA5}">
                      <a16:colId xmlns:a16="http://schemas.microsoft.com/office/drawing/2014/main" val="20000"/>
                    </a:ext>
                  </a:extLst>
                </a:gridCol>
                <a:gridCol w="9729603">
                  <a:extLst>
                    <a:ext uri="{9D8B030D-6E8A-4147-A177-3AD203B41FA5}">
                      <a16:colId xmlns:a16="http://schemas.microsoft.com/office/drawing/2014/main" val="20001"/>
                    </a:ext>
                  </a:extLst>
                </a:gridCol>
              </a:tblGrid>
              <a:tr h="1127290">
                <a:tc>
                  <a:txBody>
                    <a:bodyPr/>
                    <a:lstStyle/>
                    <a:p>
                      <a:pPr algn="ctr"/>
                      <a:r>
                        <a:rPr lang="en-US" sz="2800" dirty="0" err="1" smtClean="0">
                          <a:solidFill>
                            <a:schemeClr val="tx1">
                              <a:lumMod val="95000"/>
                              <a:lumOff val="5000"/>
                            </a:schemeClr>
                          </a:solidFill>
                        </a:rPr>
                        <a:t>Các</a:t>
                      </a:r>
                      <a:r>
                        <a:rPr lang="en-US" sz="2800" baseline="0" dirty="0" smtClean="0">
                          <a:solidFill>
                            <a:schemeClr val="tx1">
                              <a:lumMod val="95000"/>
                              <a:lumOff val="5000"/>
                            </a:schemeClr>
                          </a:solidFill>
                        </a:rPr>
                        <a:t> </a:t>
                      </a:r>
                      <a:r>
                        <a:rPr lang="en-US" sz="2800" baseline="0" dirty="0" err="1" smtClean="0">
                          <a:solidFill>
                            <a:schemeClr val="tx1">
                              <a:lumMod val="95000"/>
                              <a:lumOff val="5000"/>
                            </a:schemeClr>
                          </a:solidFill>
                        </a:rPr>
                        <a:t>số</a:t>
                      </a:r>
                      <a:endParaRPr lang="en-US" sz="2800" dirty="0">
                        <a:solidFill>
                          <a:schemeClr val="tx1">
                            <a:lumMod val="95000"/>
                            <a:lumOff val="5000"/>
                          </a:schemeClr>
                        </a:solidFill>
                      </a:endParaRPr>
                    </a:p>
                  </a:txBody>
                  <a:tcPr marL="121901" marR="121901"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en-US" sz="2800" dirty="0" err="1" smtClean="0">
                          <a:solidFill>
                            <a:schemeClr val="tx1"/>
                          </a:solidFill>
                        </a:rPr>
                        <a:t>Cách</a:t>
                      </a:r>
                      <a:r>
                        <a:rPr lang="en-US" sz="2800" baseline="0" dirty="0" smtClean="0">
                          <a:solidFill>
                            <a:schemeClr val="tx1"/>
                          </a:solidFill>
                        </a:rPr>
                        <a:t> </a:t>
                      </a:r>
                      <a:r>
                        <a:rPr lang="en-US" sz="2800" baseline="0" dirty="0" err="1" smtClean="0">
                          <a:solidFill>
                            <a:schemeClr val="tx1"/>
                          </a:solidFill>
                        </a:rPr>
                        <a:t>đọc</a:t>
                      </a:r>
                      <a:endParaRPr lang="en-US" sz="2800" dirty="0">
                        <a:solidFill>
                          <a:schemeClr val="tx1"/>
                        </a:solidFill>
                      </a:endParaRPr>
                    </a:p>
                  </a:txBody>
                  <a:tcPr marL="121901" marR="121901"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914359">
                <a:tc>
                  <a:txBody>
                    <a:bodyPr/>
                    <a:lstStyle/>
                    <a:p>
                      <a:endParaRPr lang="en-US" sz="1800" dirty="0"/>
                    </a:p>
                  </a:txBody>
                  <a:tcPr marL="121901" marR="121901"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121901" marR="121901"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359">
                <a:tc>
                  <a:txBody>
                    <a:bodyPr/>
                    <a:lstStyle/>
                    <a:p>
                      <a:endParaRPr lang="en-US" sz="1800"/>
                    </a:p>
                  </a:txBody>
                  <a:tcPr marL="121901" marR="121901"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121901" marR="121901"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14359">
                <a:tc>
                  <a:txBody>
                    <a:bodyPr/>
                    <a:lstStyle/>
                    <a:p>
                      <a:endParaRPr lang="en-US" sz="1800" dirty="0"/>
                    </a:p>
                  </a:txBody>
                  <a:tcPr marL="121901" marR="121901"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121901" marR="121901"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14359">
                <a:tc>
                  <a:txBody>
                    <a:bodyPr/>
                    <a:lstStyle/>
                    <a:p>
                      <a:endParaRPr lang="en-US" sz="1800"/>
                    </a:p>
                  </a:txBody>
                  <a:tcPr marL="121901" marR="121901"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121901" marR="121901"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Rectangle 1"/>
          <p:cNvSpPr>
            <a:spLocks noChangeArrowheads="1"/>
          </p:cNvSpPr>
          <p:nvPr/>
        </p:nvSpPr>
        <p:spPr bwMode="auto">
          <a:xfrm>
            <a:off x="406400" y="381001"/>
            <a:ext cx="11785600" cy="461963"/>
          </a:xfrm>
          <a:prstGeom prst="rect">
            <a:avLst/>
          </a:prstGeom>
          <a:solidFill>
            <a:srgbClr val="FFC000"/>
          </a:solidFill>
          <a:ln w="9525">
            <a:noFill/>
            <a:miter lim="800000"/>
            <a:headEnd/>
            <a:tailEnd/>
          </a:ln>
        </p:spPr>
        <p:txBody>
          <a:bodyPr/>
          <a:lstStyle/>
          <a:p>
            <a:pPr algn="ctr" eaLnBrk="1" hangingPunct="1"/>
            <a:endParaRPr lang="en-US" altLang="zh-CN">
              <a:ea typeface="SimSun" pitchFamily="2" charset="-122"/>
            </a:endParaRPr>
          </a:p>
        </p:txBody>
      </p:sp>
      <p:sp>
        <p:nvSpPr>
          <p:cNvPr id="35" name="Rectangle 34"/>
          <p:cNvSpPr/>
          <p:nvPr/>
        </p:nvSpPr>
        <p:spPr>
          <a:xfrm>
            <a:off x="378680" y="429491"/>
            <a:ext cx="5181600" cy="461665"/>
          </a:xfrm>
          <a:prstGeom prst="rect">
            <a:avLst/>
          </a:prstGeom>
          <a:noFill/>
        </p:spPr>
        <p:txBody>
          <a:bodyPr>
            <a:spAutoFit/>
          </a:bodyPr>
          <a:lstStyle/>
          <a:p>
            <a:pPr algn="just" eaLnBrk="1" hangingPunct="1">
              <a:defRPr/>
            </a:pPr>
            <a:r>
              <a:rPr lang="en-US" sz="2400" b="1" dirty="0" err="1">
                <a:solidFill>
                  <a:schemeClr val="tx1">
                    <a:lumMod val="95000"/>
                    <a:lumOff val="5000"/>
                  </a:schemeClr>
                </a:solidFill>
                <a:latin typeface="Arial" panose="020B0604020202020204" pitchFamily="34" charset="0"/>
                <a:cs typeface="Arial" panose="020B0604020202020204" pitchFamily="34" charset="0"/>
              </a:rPr>
              <a:t>Bài</a:t>
            </a:r>
            <a:r>
              <a:rPr lang="en-US" sz="2400" b="1" dirty="0">
                <a:solidFill>
                  <a:schemeClr val="tx1">
                    <a:lumMod val="95000"/>
                    <a:lumOff val="5000"/>
                  </a:schemeClr>
                </a:solidFill>
                <a:latin typeface="Arial" panose="020B0604020202020204" pitchFamily="34" charset="0"/>
                <a:cs typeface="Arial" panose="020B0604020202020204" pitchFamily="34" charset="0"/>
              </a:rPr>
              <a:t> 3. </a:t>
            </a:r>
            <a:r>
              <a:rPr lang="en-US" altLang="zh-CN" sz="2400" b="1" dirty="0" err="1">
                <a:solidFill>
                  <a:srgbClr val="0D0D0D"/>
                </a:solidFill>
                <a:latin typeface="Arial" panose="020B0604020202020204" pitchFamily="34" charset="0"/>
                <a:ea typeface="SimSun" panose="02010600030101010101" pitchFamily="2" charset="-122"/>
              </a:rPr>
              <a:t>Đọc</a:t>
            </a:r>
            <a:r>
              <a:rPr lang="en-US" altLang="zh-CN" sz="2400" b="1" dirty="0">
                <a:solidFill>
                  <a:srgbClr val="0D0D0D"/>
                </a:solidFill>
                <a:latin typeface="Arial" panose="020B0604020202020204" pitchFamily="34" charset="0"/>
                <a:ea typeface="SimSun" panose="02010600030101010101" pitchFamily="2" charset="-122"/>
              </a:rPr>
              <a:t> </a:t>
            </a:r>
            <a:r>
              <a:rPr lang="en-US" altLang="zh-CN" sz="2400" b="1" dirty="0" err="1">
                <a:solidFill>
                  <a:srgbClr val="0D0D0D"/>
                </a:solidFill>
                <a:latin typeface="Arial" panose="020B0604020202020204" pitchFamily="34" charset="0"/>
                <a:ea typeface="SimSun" panose="02010600030101010101" pitchFamily="2" charset="-122"/>
              </a:rPr>
              <a:t>các</a:t>
            </a:r>
            <a:r>
              <a:rPr lang="en-US" altLang="zh-CN" sz="2400" b="1" dirty="0">
                <a:solidFill>
                  <a:srgbClr val="0D0D0D"/>
                </a:solidFill>
                <a:latin typeface="Arial" panose="020B0604020202020204" pitchFamily="34" charset="0"/>
                <a:ea typeface="SimSun" panose="02010600030101010101" pitchFamily="2" charset="-122"/>
              </a:rPr>
              <a:t> </a:t>
            </a:r>
            <a:r>
              <a:rPr lang="en-US" altLang="zh-CN" sz="2400" b="1" dirty="0" err="1">
                <a:solidFill>
                  <a:srgbClr val="0D0D0D"/>
                </a:solidFill>
                <a:latin typeface="Arial" panose="020B0604020202020204" pitchFamily="34" charset="0"/>
                <a:ea typeface="SimSun" panose="02010600030101010101" pitchFamily="2" charset="-122"/>
              </a:rPr>
              <a:t>số</a:t>
            </a:r>
            <a:r>
              <a:rPr lang="en-US" altLang="zh-CN" sz="2400" b="1" dirty="0">
                <a:solidFill>
                  <a:srgbClr val="0D0D0D"/>
                </a:solidFill>
                <a:latin typeface="Arial" panose="020B0604020202020204" pitchFamily="34" charset="0"/>
                <a:ea typeface="SimSun" panose="02010600030101010101" pitchFamily="2" charset="-122"/>
              </a:rPr>
              <a:t> </a:t>
            </a:r>
            <a:r>
              <a:rPr lang="en-US" altLang="zh-CN" sz="2400" b="1" dirty="0" err="1">
                <a:solidFill>
                  <a:srgbClr val="0D0D0D"/>
                </a:solidFill>
                <a:latin typeface="Arial" panose="020B0604020202020204" pitchFamily="34" charset="0"/>
                <a:ea typeface="SimSun" panose="02010600030101010101" pitchFamily="2" charset="-122"/>
              </a:rPr>
              <a:t>sau</a:t>
            </a:r>
            <a:r>
              <a:rPr lang="en-US" altLang="zh-CN" sz="2400" b="1" dirty="0">
                <a:solidFill>
                  <a:srgbClr val="0D0D0D"/>
                </a:solidFill>
                <a:latin typeface="Arial" panose="020B0604020202020204" pitchFamily="34" charset="0"/>
                <a:ea typeface="SimSun" panose="02010600030101010101" pitchFamily="2" charset="-122"/>
              </a:rPr>
              <a:t>:</a:t>
            </a:r>
            <a:endParaRPr lang="en-US"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4" name="Rectangle 33"/>
          <p:cNvSpPr>
            <a:spLocks noChangeArrowheads="1"/>
          </p:cNvSpPr>
          <p:nvPr/>
        </p:nvSpPr>
        <p:spPr bwMode="auto">
          <a:xfrm>
            <a:off x="2593696" y="2622551"/>
            <a:ext cx="8737600" cy="461665"/>
          </a:xfrm>
          <a:prstGeom prst="rect">
            <a:avLst/>
          </a:prstGeom>
          <a:noFill/>
          <a:ln w="9525">
            <a:noFill/>
            <a:miter lim="800000"/>
            <a:headEnd/>
            <a:tailEnd/>
          </a:ln>
        </p:spPr>
        <p:txBody>
          <a:bodyPr>
            <a:spAutoFit/>
          </a:bodyPr>
          <a:lstStyle/>
          <a:p>
            <a:pPr algn="just" eaLnBrk="1" hangingPunct="1"/>
            <a:r>
              <a:rPr lang="en-US" altLang="zh-CN" sz="2400" b="1" dirty="0" err="1">
                <a:solidFill>
                  <a:srgbClr val="0D0D0D"/>
                </a:solidFill>
                <a:ea typeface="SimSun" pitchFamily="2" charset="-122"/>
              </a:rPr>
              <a:t>C</a:t>
            </a:r>
            <a:r>
              <a:rPr lang="en-US" altLang="zh-CN" sz="2400" b="1" dirty="0" err="1" smtClean="0">
                <a:solidFill>
                  <a:srgbClr val="0D0D0D"/>
                </a:solidFill>
                <a:ea typeface="SimSun" pitchFamily="2" charset="-122"/>
              </a:rPr>
              <a:t>hín</a:t>
            </a:r>
            <a:r>
              <a:rPr lang="en-US" altLang="zh-CN" sz="2400" b="1" dirty="0" smtClean="0">
                <a:solidFill>
                  <a:srgbClr val="0D0D0D"/>
                </a:solidFill>
                <a:ea typeface="SimSun" pitchFamily="2" charset="-122"/>
              </a:rPr>
              <a:t> </a:t>
            </a:r>
            <a:r>
              <a:rPr lang="en-US" altLang="zh-CN" sz="2400" b="1" dirty="0" err="1">
                <a:solidFill>
                  <a:srgbClr val="0D0D0D"/>
                </a:solidFill>
                <a:ea typeface="SimSun" pitchFamily="2" charset="-122"/>
              </a:rPr>
              <a:t>mươi</a:t>
            </a:r>
            <a:r>
              <a:rPr lang="en-US" altLang="zh-CN" sz="2400" b="1" dirty="0">
                <a:solidFill>
                  <a:srgbClr val="0D0D0D"/>
                </a:solidFill>
                <a:ea typeface="SimSun" pitchFamily="2" charset="-122"/>
              </a:rPr>
              <a:t> </a:t>
            </a:r>
            <a:r>
              <a:rPr lang="en-US" altLang="zh-CN" sz="2400" b="1" dirty="0" err="1">
                <a:solidFill>
                  <a:srgbClr val="0D0D0D"/>
                </a:solidFill>
                <a:ea typeface="SimSun" pitchFamily="2" charset="-122"/>
              </a:rPr>
              <a:t>sáu</a:t>
            </a:r>
            <a:r>
              <a:rPr lang="en-US" altLang="zh-CN" sz="2400" b="1" dirty="0">
                <a:solidFill>
                  <a:srgbClr val="0D0D0D"/>
                </a:solidFill>
                <a:ea typeface="SimSun" pitchFamily="2" charset="-122"/>
              </a:rPr>
              <a:t> </a:t>
            </a:r>
            <a:r>
              <a:rPr lang="en-US" altLang="zh-CN" sz="2400" b="1" dirty="0" err="1">
                <a:solidFill>
                  <a:srgbClr val="0D0D0D"/>
                </a:solidFill>
                <a:ea typeface="SimSun" pitchFamily="2" charset="-122"/>
              </a:rPr>
              <a:t>nghìn</a:t>
            </a:r>
            <a:r>
              <a:rPr lang="en-US" altLang="zh-CN" sz="2400" b="1" dirty="0">
                <a:solidFill>
                  <a:srgbClr val="0D0D0D"/>
                </a:solidFill>
                <a:ea typeface="SimSun" pitchFamily="2" charset="-122"/>
              </a:rPr>
              <a:t> </a:t>
            </a:r>
            <a:r>
              <a:rPr lang="en-US" altLang="zh-CN" sz="2400" b="1" dirty="0" err="1">
                <a:solidFill>
                  <a:srgbClr val="0D0D0D"/>
                </a:solidFill>
                <a:ea typeface="SimSun" pitchFamily="2" charset="-122"/>
              </a:rPr>
              <a:t>ba</a:t>
            </a:r>
            <a:r>
              <a:rPr lang="en-US" altLang="zh-CN" sz="2400" b="1" dirty="0">
                <a:solidFill>
                  <a:srgbClr val="0D0D0D"/>
                </a:solidFill>
                <a:ea typeface="SimSun" pitchFamily="2" charset="-122"/>
              </a:rPr>
              <a:t> </a:t>
            </a:r>
            <a:r>
              <a:rPr lang="en-US" altLang="zh-CN" sz="2400" b="1" dirty="0" err="1">
                <a:solidFill>
                  <a:srgbClr val="0D0D0D"/>
                </a:solidFill>
                <a:ea typeface="SimSun" pitchFamily="2" charset="-122"/>
              </a:rPr>
              <a:t>trăm</a:t>
            </a:r>
            <a:r>
              <a:rPr lang="en-US" altLang="zh-CN" sz="2400" b="1" dirty="0">
                <a:solidFill>
                  <a:srgbClr val="0D0D0D"/>
                </a:solidFill>
                <a:ea typeface="SimSun" pitchFamily="2" charset="-122"/>
              </a:rPr>
              <a:t> </a:t>
            </a:r>
            <a:r>
              <a:rPr lang="en-US" altLang="zh-CN" sz="2400" b="1" dirty="0" err="1">
                <a:solidFill>
                  <a:srgbClr val="0D0D0D"/>
                </a:solidFill>
                <a:ea typeface="SimSun" pitchFamily="2" charset="-122"/>
              </a:rPr>
              <a:t>mười</a:t>
            </a:r>
            <a:r>
              <a:rPr lang="en-US" altLang="zh-CN" sz="2400" b="1" dirty="0">
                <a:solidFill>
                  <a:srgbClr val="0D0D0D"/>
                </a:solidFill>
                <a:ea typeface="SimSun" pitchFamily="2" charset="-122"/>
              </a:rPr>
              <a:t> </a:t>
            </a:r>
            <a:r>
              <a:rPr lang="en-US" altLang="zh-CN" sz="2400" b="1" dirty="0" err="1">
                <a:solidFill>
                  <a:srgbClr val="0D0D0D"/>
                </a:solidFill>
                <a:ea typeface="SimSun" pitchFamily="2" charset="-122"/>
              </a:rPr>
              <a:t>lăm</a:t>
            </a:r>
            <a:endParaRPr lang="en-US" altLang="zh-CN" sz="2400" b="1" dirty="0">
              <a:solidFill>
                <a:srgbClr val="0D0D0D"/>
              </a:solidFill>
              <a:ea typeface="SimSun" pitchFamily="2" charset="-122"/>
            </a:endParaRPr>
          </a:p>
        </p:txBody>
      </p:sp>
      <p:grpSp>
        <p:nvGrpSpPr>
          <p:cNvPr id="3" name="Group 5"/>
          <p:cNvGrpSpPr>
            <a:grpSpLocks/>
          </p:cNvGrpSpPr>
          <p:nvPr/>
        </p:nvGrpSpPr>
        <p:grpSpPr bwMode="auto">
          <a:xfrm>
            <a:off x="3793260" y="384465"/>
            <a:ext cx="5401349" cy="491247"/>
            <a:chOff x="3827735" y="179408"/>
            <a:chExt cx="4051118" cy="489817"/>
          </a:xfrm>
        </p:grpSpPr>
        <p:sp>
          <p:nvSpPr>
            <p:cNvPr id="30" name="Content Placeholder 2"/>
            <p:cNvSpPr txBox="1"/>
            <p:nvPr/>
          </p:nvSpPr>
          <p:spPr>
            <a:xfrm>
              <a:off x="4631176" y="203007"/>
              <a:ext cx="1447838" cy="38622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buFontTx/>
                <a:buNone/>
                <a:defRPr/>
              </a:pPr>
              <a:r>
                <a:rPr lang="en-US" sz="2400" b="1" dirty="0" smtClean="0">
                  <a:solidFill>
                    <a:schemeClr val="tx1">
                      <a:lumMod val="95000"/>
                      <a:lumOff val="5000"/>
                    </a:schemeClr>
                  </a:solidFill>
                  <a:cs typeface="Times New Roman" panose="02020603050405020304" pitchFamily="18" charset="0"/>
                </a:rPr>
                <a:t>796 315;</a:t>
              </a:r>
            </a:p>
          </p:txBody>
        </p:sp>
        <p:sp>
          <p:nvSpPr>
            <p:cNvPr id="33" name="Rectangle 32"/>
            <p:cNvSpPr/>
            <p:nvPr/>
          </p:nvSpPr>
          <p:spPr>
            <a:xfrm>
              <a:off x="3827735" y="208905"/>
              <a:ext cx="940426" cy="460320"/>
            </a:xfrm>
            <a:prstGeom prst="rect">
              <a:avLst/>
            </a:prstGeom>
          </p:spPr>
          <p:txBody>
            <a:bodyPr wrap="none">
              <a:spAutoFit/>
            </a:bodyPr>
            <a:lstStyle/>
            <a:p>
              <a:pPr algn="just" eaLnBrk="1" hangingPunct="1">
                <a:defRPr/>
              </a:pPr>
              <a:r>
                <a:rPr lang="en-US" sz="2400" b="1" dirty="0">
                  <a:solidFill>
                    <a:schemeClr val="tx1">
                      <a:lumMod val="95000"/>
                      <a:lumOff val="5000"/>
                    </a:schemeClr>
                  </a:solidFill>
                  <a:latin typeface="+mn-lt"/>
                  <a:cs typeface="Times New Roman" panose="02020603050405020304" pitchFamily="18" charset="0"/>
                </a:rPr>
                <a:t>96 315;  </a:t>
              </a:r>
            </a:p>
          </p:txBody>
        </p:sp>
        <p:sp>
          <p:nvSpPr>
            <p:cNvPr id="36" name="Content Placeholder 2"/>
            <p:cNvSpPr txBox="1"/>
            <p:nvPr/>
          </p:nvSpPr>
          <p:spPr>
            <a:xfrm>
              <a:off x="5508652" y="179408"/>
              <a:ext cx="1447838" cy="455869"/>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buFontTx/>
                <a:buNone/>
                <a:defRPr/>
              </a:pPr>
              <a:r>
                <a:rPr lang="en-US" sz="2400" b="1" dirty="0" smtClean="0">
                  <a:solidFill>
                    <a:schemeClr val="tx1">
                      <a:lumMod val="95000"/>
                      <a:lumOff val="5000"/>
                    </a:schemeClr>
                  </a:solidFill>
                  <a:cs typeface="Times New Roman" panose="02020603050405020304" pitchFamily="18" charset="0"/>
                </a:rPr>
                <a:t>106 315;</a:t>
              </a:r>
            </a:p>
          </p:txBody>
        </p:sp>
        <p:sp>
          <p:nvSpPr>
            <p:cNvPr id="37" name="Content Placeholder 2"/>
            <p:cNvSpPr txBox="1"/>
            <p:nvPr/>
          </p:nvSpPr>
          <p:spPr>
            <a:xfrm>
              <a:off x="6431015" y="222435"/>
              <a:ext cx="1447838" cy="419462"/>
            </a:xfrm>
            <a:prstGeom prst="rect">
              <a:avLst/>
            </a:prstGeom>
          </p:spPr>
          <p:txBody>
            <a:bodyPr>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buFontTx/>
                <a:buNone/>
                <a:defRPr/>
              </a:pPr>
              <a:r>
                <a:rPr lang="en-US" sz="2400" b="1" dirty="0" smtClean="0">
                  <a:solidFill>
                    <a:schemeClr val="tx1">
                      <a:lumMod val="95000"/>
                      <a:lumOff val="5000"/>
                    </a:schemeClr>
                  </a:solidFill>
                  <a:cs typeface="Times New Roman" panose="02020603050405020304" pitchFamily="18" charset="0"/>
                </a:rPr>
                <a:t>106 827.</a:t>
              </a:r>
              <a:endParaRPr lang="en-US" sz="2400" b="1" dirty="0">
                <a:solidFill>
                  <a:schemeClr val="tx1">
                    <a:lumMod val="95000"/>
                    <a:lumOff val="5000"/>
                  </a:schemeClr>
                </a:solidFill>
                <a:cs typeface="Times New Roman" panose="02020603050405020304" pitchFamily="18" charset="0"/>
              </a:endParaRPr>
            </a:p>
          </p:txBody>
        </p:sp>
      </p:grpSp>
      <p:sp>
        <p:nvSpPr>
          <p:cNvPr id="39" name="Content Placeholder 2"/>
          <p:cNvSpPr txBox="1">
            <a:spLocks noChangeArrowheads="1"/>
          </p:cNvSpPr>
          <p:nvPr/>
        </p:nvSpPr>
        <p:spPr bwMode="auto">
          <a:xfrm>
            <a:off x="526674" y="3470275"/>
            <a:ext cx="1930400" cy="493713"/>
          </a:xfrm>
          <a:prstGeom prst="rect">
            <a:avLst/>
          </a:prstGeom>
          <a:noFill/>
          <a:ln w="9525">
            <a:noFill/>
            <a:miter lim="800000"/>
            <a:headEnd/>
            <a:tailEnd/>
          </a:ln>
        </p:spPr>
        <p:txBody>
          <a:bodyPr/>
          <a:lstStyle/>
          <a:p>
            <a:pPr marL="342900" indent="-342900" algn="just">
              <a:spcBef>
                <a:spcPct val="20000"/>
              </a:spcBef>
            </a:pPr>
            <a:r>
              <a:rPr lang="en-US" altLang="zh-CN" sz="2400" b="1">
                <a:solidFill>
                  <a:srgbClr val="C00000"/>
                </a:solidFill>
                <a:ea typeface="SimSun" pitchFamily="2" charset="-122"/>
              </a:rPr>
              <a:t>796 315</a:t>
            </a:r>
            <a:endParaRPr lang="en-US" altLang="zh-CN" sz="2400" b="1">
              <a:solidFill>
                <a:srgbClr val="C00000"/>
              </a:solidFill>
              <a:ea typeface="SimSun" pitchFamily="2" charset="-122"/>
              <a:cs typeface="Times New Roman" pitchFamily="18" charset="0"/>
            </a:endParaRPr>
          </a:p>
        </p:txBody>
      </p:sp>
      <p:sp>
        <p:nvSpPr>
          <p:cNvPr id="40" name="Rectangle 39"/>
          <p:cNvSpPr/>
          <p:nvPr/>
        </p:nvSpPr>
        <p:spPr>
          <a:xfrm>
            <a:off x="740457" y="2581276"/>
            <a:ext cx="1031051" cy="461665"/>
          </a:xfrm>
          <a:prstGeom prst="rect">
            <a:avLst/>
          </a:prstGeom>
        </p:spPr>
        <p:txBody>
          <a:bodyPr wrap="none">
            <a:spAutoFit/>
          </a:bodyPr>
          <a:lstStyle/>
          <a:p>
            <a:pPr algn="just" eaLnBrk="1" hangingPunct="1">
              <a:defRPr/>
            </a:pPr>
            <a:r>
              <a:rPr lang="en-US" sz="2400" b="1" dirty="0">
                <a:solidFill>
                  <a:srgbClr val="C00000"/>
                </a:solidFill>
                <a:latin typeface="+mn-lt"/>
                <a:cs typeface="Times New Roman" panose="02020603050405020304" pitchFamily="18" charset="0"/>
              </a:rPr>
              <a:t>96 315</a:t>
            </a:r>
          </a:p>
        </p:txBody>
      </p:sp>
      <p:sp>
        <p:nvSpPr>
          <p:cNvPr id="41" name="Content Placeholder 2"/>
          <p:cNvSpPr txBox="1"/>
          <p:nvPr/>
        </p:nvSpPr>
        <p:spPr>
          <a:xfrm>
            <a:off x="491845" y="4405313"/>
            <a:ext cx="1930400" cy="455612"/>
          </a:xfrm>
          <a:prstGeom prst="rect">
            <a:avLst/>
          </a:prstGeom>
        </p:spPr>
        <p:txBody>
          <a:bodyPr>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buFontTx/>
              <a:buNone/>
              <a:defRPr/>
            </a:pPr>
            <a:r>
              <a:rPr lang="en-US" sz="2400" b="1" dirty="0" smtClean="0">
                <a:solidFill>
                  <a:srgbClr val="C00000"/>
                </a:solidFill>
                <a:cs typeface="Times New Roman" panose="02020603050405020304" pitchFamily="18" charset="0"/>
              </a:rPr>
              <a:t>106 315</a:t>
            </a:r>
          </a:p>
        </p:txBody>
      </p:sp>
      <p:sp>
        <p:nvSpPr>
          <p:cNvPr id="42" name="Content Placeholder 2"/>
          <p:cNvSpPr txBox="1"/>
          <p:nvPr/>
        </p:nvSpPr>
        <p:spPr>
          <a:xfrm>
            <a:off x="491845" y="5299075"/>
            <a:ext cx="1930400" cy="420688"/>
          </a:xfrm>
          <a:prstGeom prst="rect">
            <a:avLst/>
          </a:prstGeom>
        </p:spPr>
        <p:txBody>
          <a:bodyPr>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buFontTx/>
              <a:buNone/>
              <a:defRPr/>
            </a:pPr>
            <a:r>
              <a:rPr lang="en-US" sz="2400" b="1" dirty="0" smtClean="0">
                <a:solidFill>
                  <a:srgbClr val="C00000"/>
                </a:solidFill>
                <a:cs typeface="Times New Roman" panose="02020603050405020304" pitchFamily="18" charset="0"/>
              </a:rPr>
              <a:t>106 827</a:t>
            </a:r>
            <a:endParaRPr lang="en-US" sz="2400" b="1" dirty="0">
              <a:solidFill>
                <a:srgbClr val="C00000"/>
              </a:solidFill>
              <a:cs typeface="Times New Roman" panose="02020603050405020304" pitchFamily="18" charset="0"/>
            </a:endParaRPr>
          </a:p>
        </p:txBody>
      </p:sp>
      <p:sp>
        <p:nvSpPr>
          <p:cNvPr id="44" name="Content Placeholder 2"/>
          <p:cNvSpPr txBox="1">
            <a:spLocks noChangeArrowheads="1"/>
          </p:cNvSpPr>
          <p:nvPr/>
        </p:nvSpPr>
        <p:spPr bwMode="auto">
          <a:xfrm>
            <a:off x="2475162" y="3455988"/>
            <a:ext cx="9855200" cy="760412"/>
          </a:xfrm>
          <a:prstGeom prst="rect">
            <a:avLst/>
          </a:prstGeom>
          <a:noFill/>
          <a:ln w="9525">
            <a:noFill/>
            <a:miter lim="800000"/>
            <a:headEnd/>
            <a:tailEnd/>
          </a:ln>
        </p:spPr>
        <p:txBody>
          <a:bodyPr/>
          <a:lstStyle/>
          <a:p>
            <a:pPr marL="342900" indent="-342900">
              <a:spcBef>
                <a:spcPct val="20000"/>
              </a:spcBef>
            </a:pPr>
            <a:r>
              <a:rPr lang="en-US" altLang="zh-CN" sz="2400" b="1" dirty="0">
                <a:ea typeface="SimSun" pitchFamily="2" charset="-122"/>
              </a:rPr>
              <a:t> </a:t>
            </a:r>
            <a:r>
              <a:rPr lang="en-US" altLang="zh-CN" sz="2400" b="1" dirty="0" err="1">
                <a:ea typeface="SimSun" pitchFamily="2" charset="-122"/>
              </a:rPr>
              <a:t>B</a:t>
            </a:r>
            <a:r>
              <a:rPr lang="en-US" altLang="zh-CN" sz="2400" b="1" dirty="0" err="1" smtClean="0">
                <a:ea typeface="SimSun" pitchFamily="2" charset="-122"/>
              </a:rPr>
              <a:t>ảy</a:t>
            </a:r>
            <a:r>
              <a:rPr lang="en-US" altLang="zh-CN" sz="2400" b="1" dirty="0" smtClean="0">
                <a:ea typeface="SimSun" pitchFamily="2" charset="-122"/>
              </a:rPr>
              <a:t> </a:t>
            </a:r>
            <a:r>
              <a:rPr lang="en-US" altLang="zh-CN" sz="2400" b="1" dirty="0" err="1">
                <a:ea typeface="SimSun" pitchFamily="2" charset="-122"/>
              </a:rPr>
              <a:t>trăm</a:t>
            </a:r>
            <a:r>
              <a:rPr lang="en-US" altLang="zh-CN" sz="2400" b="1" dirty="0">
                <a:ea typeface="SimSun" pitchFamily="2" charset="-122"/>
              </a:rPr>
              <a:t> </a:t>
            </a:r>
            <a:r>
              <a:rPr lang="en-US" altLang="zh-CN" sz="2400" b="1" dirty="0" err="1">
                <a:ea typeface="SimSun" pitchFamily="2" charset="-122"/>
              </a:rPr>
              <a:t>chín</a:t>
            </a:r>
            <a:r>
              <a:rPr lang="en-US" altLang="zh-CN" sz="2400" b="1" dirty="0">
                <a:ea typeface="SimSun" pitchFamily="2" charset="-122"/>
              </a:rPr>
              <a:t> </a:t>
            </a:r>
            <a:r>
              <a:rPr lang="en-US" altLang="zh-CN" sz="2400" b="1" dirty="0" err="1">
                <a:ea typeface="SimSun" pitchFamily="2" charset="-122"/>
              </a:rPr>
              <a:t>mươi</a:t>
            </a:r>
            <a:r>
              <a:rPr lang="en-US" altLang="zh-CN" sz="2400" b="1" dirty="0">
                <a:ea typeface="SimSun" pitchFamily="2" charset="-122"/>
              </a:rPr>
              <a:t> </a:t>
            </a:r>
            <a:r>
              <a:rPr lang="en-US" altLang="zh-CN" sz="2400" b="1" dirty="0" err="1">
                <a:ea typeface="SimSun" pitchFamily="2" charset="-122"/>
              </a:rPr>
              <a:t>sáu</a:t>
            </a:r>
            <a:r>
              <a:rPr lang="en-US" altLang="zh-CN" sz="2400" b="1" dirty="0">
                <a:ea typeface="SimSun" pitchFamily="2" charset="-122"/>
              </a:rPr>
              <a:t> </a:t>
            </a:r>
            <a:r>
              <a:rPr lang="en-US" altLang="zh-CN" sz="2400" b="1" dirty="0" err="1">
                <a:ea typeface="SimSun" pitchFamily="2" charset="-122"/>
              </a:rPr>
              <a:t>nghìn</a:t>
            </a:r>
            <a:r>
              <a:rPr lang="en-US" altLang="zh-CN" sz="2400" b="1" dirty="0">
                <a:ea typeface="SimSun" pitchFamily="2" charset="-122"/>
              </a:rPr>
              <a:t> </a:t>
            </a:r>
            <a:r>
              <a:rPr lang="en-US" altLang="zh-CN" sz="2400" b="1" dirty="0" err="1">
                <a:ea typeface="SimSun" pitchFamily="2" charset="-122"/>
              </a:rPr>
              <a:t>ba</a:t>
            </a:r>
            <a:r>
              <a:rPr lang="en-US" altLang="zh-CN" sz="2400" b="1" dirty="0">
                <a:ea typeface="SimSun" pitchFamily="2" charset="-122"/>
              </a:rPr>
              <a:t> </a:t>
            </a:r>
            <a:r>
              <a:rPr lang="en-US" altLang="zh-CN" sz="2400" b="1" dirty="0" err="1">
                <a:ea typeface="SimSun" pitchFamily="2" charset="-122"/>
              </a:rPr>
              <a:t>trăm</a:t>
            </a:r>
            <a:r>
              <a:rPr lang="en-US" altLang="zh-CN" sz="2400" b="1" dirty="0">
                <a:ea typeface="SimSun" pitchFamily="2" charset="-122"/>
              </a:rPr>
              <a:t> </a:t>
            </a:r>
            <a:r>
              <a:rPr lang="en-US" altLang="zh-CN" sz="2400" b="1" dirty="0" err="1">
                <a:ea typeface="SimSun" pitchFamily="2" charset="-122"/>
              </a:rPr>
              <a:t>mười</a:t>
            </a:r>
            <a:r>
              <a:rPr lang="en-US" altLang="zh-CN" sz="2400" b="1" dirty="0">
                <a:ea typeface="SimSun" pitchFamily="2" charset="-122"/>
              </a:rPr>
              <a:t> </a:t>
            </a:r>
            <a:r>
              <a:rPr lang="en-US" altLang="zh-CN" sz="2400" b="1" dirty="0" err="1">
                <a:ea typeface="SimSun" pitchFamily="2" charset="-122"/>
              </a:rPr>
              <a:t>lăm</a:t>
            </a:r>
            <a:endParaRPr lang="en-US" altLang="zh-CN" sz="2400" b="1" dirty="0">
              <a:ea typeface="SimSun" pitchFamily="2" charset="-122"/>
              <a:cs typeface="Times New Roman" pitchFamily="18" charset="0"/>
            </a:endParaRPr>
          </a:p>
        </p:txBody>
      </p:sp>
      <p:sp>
        <p:nvSpPr>
          <p:cNvPr id="45" name="Content Placeholder 2"/>
          <p:cNvSpPr txBox="1">
            <a:spLocks noChangeArrowheads="1"/>
          </p:cNvSpPr>
          <p:nvPr/>
        </p:nvSpPr>
        <p:spPr bwMode="auto">
          <a:xfrm>
            <a:off x="2614863" y="4352925"/>
            <a:ext cx="8765116" cy="488950"/>
          </a:xfrm>
          <a:prstGeom prst="rect">
            <a:avLst/>
          </a:prstGeom>
          <a:noFill/>
          <a:ln w="9525">
            <a:noFill/>
            <a:miter lim="800000"/>
            <a:headEnd/>
            <a:tailEnd/>
          </a:ln>
        </p:spPr>
        <p:txBody>
          <a:bodyPr/>
          <a:lstStyle/>
          <a:p>
            <a:pPr marL="342900" indent="-342900">
              <a:spcBef>
                <a:spcPct val="20000"/>
              </a:spcBef>
            </a:pPr>
            <a:r>
              <a:rPr lang="en-US" altLang="zh-CN" sz="2400" b="1" dirty="0" err="1">
                <a:ea typeface="SimSun" pitchFamily="2" charset="-122"/>
              </a:rPr>
              <a:t>M</a:t>
            </a:r>
            <a:r>
              <a:rPr lang="en-US" altLang="zh-CN" sz="2400" b="1" dirty="0" err="1" smtClean="0">
                <a:ea typeface="SimSun" pitchFamily="2" charset="-122"/>
              </a:rPr>
              <a:t>ột</a:t>
            </a:r>
            <a:r>
              <a:rPr lang="en-US" altLang="zh-CN" sz="2400" b="1" dirty="0" smtClean="0">
                <a:ea typeface="SimSun" pitchFamily="2" charset="-122"/>
              </a:rPr>
              <a:t> </a:t>
            </a:r>
            <a:r>
              <a:rPr lang="en-US" altLang="zh-CN" sz="2400" b="1" dirty="0" err="1">
                <a:ea typeface="SimSun" pitchFamily="2" charset="-122"/>
              </a:rPr>
              <a:t>trăm</a:t>
            </a:r>
            <a:r>
              <a:rPr lang="en-US" altLang="zh-CN" sz="2400" b="1" dirty="0">
                <a:ea typeface="SimSun" pitchFamily="2" charset="-122"/>
              </a:rPr>
              <a:t> </a:t>
            </a:r>
            <a:r>
              <a:rPr lang="en-US" altLang="zh-CN" sz="2400" b="1" dirty="0" err="1">
                <a:ea typeface="SimSun" pitchFamily="2" charset="-122"/>
              </a:rPr>
              <a:t>linh</a:t>
            </a:r>
            <a:r>
              <a:rPr lang="en-US" altLang="zh-CN" sz="2400" b="1" dirty="0">
                <a:ea typeface="SimSun" pitchFamily="2" charset="-122"/>
              </a:rPr>
              <a:t> </a:t>
            </a:r>
            <a:r>
              <a:rPr lang="en-US" altLang="zh-CN" sz="2400" b="1" dirty="0" err="1">
                <a:ea typeface="SimSun" pitchFamily="2" charset="-122"/>
              </a:rPr>
              <a:t>sáu</a:t>
            </a:r>
            <a:r>
              <a:rPr lang="en-US" altLang="zh-CN" sz="2400" b="1" dirty="0">
                <a:ea typeface="SimSun" pitchFamily="2" charset="-122"/>
              </a:rPr>
              <a:t> </a:t>
            </a:r>
            <a:r>
              <a:rPr lang="en-US" altLang="zh-CN" sz="2400" b="1" dirty="0" err="1">
                <a:ea typeface="SimSun" pitchFamily="2" charset="-122"/>
              </a:rPr>
              <a:t>nghìn</a:t>
            </a:r>
            <a:r>
              <a:rPr lang="en-US" altLang="zh-CN" sz="2400" b="1" dirty="0">
                <a:ea typeface="SimSun" pitchFamily="2" charset="-122"/>
              </a:rPr>
              <a:t> </a:t>
            </a:r>
            <a:r>
              <a:rPr lang="en-US" altLang="zh-CN" sz="2400" b="1" dirty="0" err="1">
                <a:ea typeface="SimSun" pitchFamily="2" charset="-122"/>
              </a:rPr>
              <a:t>ba</a:t>
            </a:r>
            <a:r>
              <a:rPr lang="en-US" altLang="zh-CN" sz="2400" b="1" dirty="0">
                <a:ea typeface="SimSun" pitchFamily="2" charset="-122"/>
              </a:rPr>
              <a:t> </a:t>
            </a:r>
            <a:r>
              <a:rPr lang="en-US" altLang="zh-CN" sz="2400" b="1" dirty="0" err="1">
                <a:ea typeface="SimSun" pitchFamily="2" charset="-122"/>
              </a:rPr>
              <a:t>trăm</a:t>
            </a:r>
            <a:r>
              <a:rPr lang="en-US" altLang="zh-CN" sz="2400" b="1" dirty="0">
                <a:ea typeface="SimSun" pitchFamily="2" charset="-122"/>
              </a:rPr>
              <a:t> </a:t>
            </a:r>
            <a:r>
              <a:rPr lang="en-US" altLang="zh-CN" sz="2400" b="1" dirty="0" err="1">
                <a:ea typeface="SimSun" pitchFamily="2" charset="-122"/>
              </a:rPr>
              <a:t>mười</a:t>
            </a:r>
            <a:r>
              <a:rPr lang="en-US" altLang="zh-CN" sz="2400" b="1" dirty="0">
                <a:ea typeface="SimSun" pitchFamily="2" charset="-122"/>
              </a:rPr>
              <a:t> </a:t>
            </a:r>
            <a:r>
              <a:rPr lang="en-US" altLang="zh-CN" sz="2400" b="1" dirty="0" err="1">
                <a:ea typeface="SimSun" pitchFamily="2" charset="-122"/>
              </a:rPr>
              <a:t>lăm</a:t>
            </a:r>
            <a:endParaRPr lang="en-US" altLang="zh-CN" sz="2400" b="1" dirty="0">
              <a:ea typeface="SimSun" pitchFamily="2" charset="-122"/>
              <a:cs typeface="Times New Roman" pitchFamily="18" charset="0"/>
            </a:endParaRPr>
          </a:p>
        </p:txBody>
      </p:sp>
      <p:sp>
        <p:nvSpPr>
          <p:cNvPr id="46" name="Content Placeholder 2"/>
          <p:cNvSpPr txBox="1">
            <a:spLocks noChangeArrowheads="1"/>
          </p:cNvSpPr>
          <p:nvPr/>
        </p:nvSpPr>
        <p:spPr bwMode="auto">
          <a:xfrm>
            <a:off x="2576762" y="5243513"/>
            <a:ext cx="9652000" cy="838200"/>
          </a:xfrm>
          <a:prstGeom prst="rect">
            <a:avLst/>
          </a:prstGeom>
          <a:noFill/>
          <a:ln w="9525">
            <a:noFill/>
            <a:miter lim="800000"/>
            <a:headEnd/>
            <a:tailEnd/>
          </a:ln>
        </p:spPr>
        <p:txBody>
          <a:bodyPr/>
          <a:lstStyle/>
          <a:p>
            <a:pPr marL="342900" indent="-342900">
              <a:spcBef>
                <a:spcPct val="20000"/>
              </a:spcBef>
            </a:pPr>
            <a:r>
              <a:rPr lang="en-US" altLang="zh-CN" sz="2400" b="1" dirty="0" err="1">
                <a:ea typeface="SimSun" pitchFamily="2" charset="-122"/>
              </a:rPr>
              <a:t>M</a:t>
            </a:r>
            <a:r>
              <a:rPr lang="en-US" altLang="zh-CN" sz="2400" b="1" dirty="0" err="1" smtClean="0">
                <a:ea typeface="SimSun" pitchFamily="2" charset="-122"/>
              </a:rPr>
              <a:t>ột</a:t>
            </a:r>
            <a:r>
              <a:rPr lang="en-US" altLang="zh-CN" sz="2400" b="1" dirty="0" smtClean="0">
                <a:ea typeface="SimSun" pitchFamily="2" charset="-122"/>
              </a:rPr>
              <a:t> </a:t>
            </a:r>
            <a:r>
              <a:rPr lang="en-US" altLang="zh-CN" sz="2400" b="1" dirty="0" err="1">
                <a:ea typeface="SimSun" pitchFamily="2" charset="-122"/>
              </a:rPr>
              <a:t>trăm</a:t>
            </a:r>
            <a:r>
              <a:rPr lang="en-US" altLang="zh-CN" sz="2400" b="1" dirty="0">
                <a:ea typeface="SimSun" pitchFamily="2" charset="-122"/>
              </a:rPr>
              <a:t> </a:t>
            </a:r>
            <a:r>
              <a:rPr lang="en-US" altLang="zh-CN" sz="2400" b="1" dirty="0" err="1">
                <a:ea typeface="SimSun" pitchFamily="2" charset="-122"/>
              </a:rPr>
              <a:t>linh</a:t>
            </a:r>
            <a:r>
              <a:rPr lang="en-US" altLang="zh-CN" sz="2400" b="1" dirty="0">
                <a:ea typeface="SimSun" pitchFamily="2" charset="-122"/>
              </a:rPr>
              <a:t> </a:t>
            </a:r>
            <a:r>
              <a:rPr lang="en-US" altLang="zh-CN" sz="2400" b="1" dirty="0" err="1">
                <a:ea typeface="SimSun" pitchFamily="2" charset="-122"/>
              </a:rPr>
              <a:t>sáu</a:t>
            </a:r>
            <a:r>
              <a:rPr lang="en-US" altLang="zh-CN" sz="2400" b="1" dirty="0">
                <a:ea typeface="SimSun" pitchFamily="2" charset="-122"/>
              </a:rPr>
              <a:t> </a:t>
            </a:r>
            <a:r>
              <a:rPr lang="en-US" altLang="zh-CN" sz="2400" b="1" dirty="0" err="1">
                <a:ea typeface="SimSun" pitchFamily="2" charset="-122"/>
              </a:rPr>
              <a:t>nghìn</a:t>
            </a:r>
            <a:r>
              <a:rPr lang="en-US" altLang="zh-CN" sz="2400" b="1" dirty="0">
                <a:ea typeface="SimSun" pitchFamily="2" charset="-122"/>
              </a:rPr>
              <a:t> </a:t>
            </a:r>
            <a:r>
              <a:rPr lang="en-US" altLang="zh-CN" sz="2400" b="1" dirty="0" err="1">
                <a:ea typeface="SimSun" pitchFamily="2" charset="-122"/>
              </a:rPr>
              <a:t>tám</a:t>
            </a:r>
            <a:r>
              <a:rPr lang="en-US" altLang="zh-CN" sz="2400" b="1" dirty="0">
                <a:ea typeface="SimSun" pitchFamily="2" charset="-122"/>
              </a:rPr>
              <a:t> </a:t>
            </a:r>
            <a:r>
              <a:rPr lang="en-US" altLang="zh-CN" sz="2400" b="1" dirty="0" err="1">
                <a:ea typeface="SimSun" pitchFamily="2" charset="-122"/>
              </a:rPr>
              <a:t>trăm</a:t>
            </a:r>
            <a:r>
              <a:rPr lang="en-US" altLang="zh-CN" sz="2400" b="1" dirty="0">
                <a:ea typeface="SimSun" pitchFamily="2" charset="-122"/>
              </a:rPr>
              <a:t> </a:t>
            </a:r>
            <a:r>
              <a:rPr lang="en-US" altLang="zh-CN" sz="2400" b="1" dirty="0" err="1">
                <a:ea typeface="SimSun" pitchFamily="2" charset="-122"/>
              </a:rPr>
              <a:t>hai</a:t>
            </a:r>
            <a:r>
              <a:rPr lang="en-US" altLang="zh-CN" sz="2400" b="1" dirty="0">
                <a:ea typeface="SimSun" pitchFamily="2" charset="-122"/>
              </a:rPr>
              <a:t> </a:t>
            </a:r>
            <a:r>
              <a:rPr lang="en-US" altLang="zh-CN" sz="2400" b="1" dirty="0" err="1">
                <a:ea typeface="SimSun" pitchFamily="2" charset="-122"/>
              </a:rPr>
              <a:t>mươi</a:t>
            </a:r>
            <a:r>
              <a:rPr lang="en-US" altLang="zh-CN" sz="2400" b="1" dirty="0">
                <a:ea typeface="SimSun" pitchFamily="2" charset="-122"/>
              </a:rPr>
              <a:t> </a:t>
            </a:r>
            <a:r>
              <a:rPr lang="en-US" altLang="zh-CN" sz="2400" b="1" dirty="0" err="1">
                <a:ea typeface="SimSun" pitchFamily="2" charset="-122"/>
              </a:rPr>
              <a:t>bảy</a:t>
            </a:r>
            <a:endParaRPr lang="en-US" altLang="zh-CN" sz="2400" b="1" dirty="0">
              <a:ea typeface="SimSun" pitchFamily="2" charset="-122"/>
            </a:endParaRPr>
          </a:p>
          <a:p>
            <a:pPr marL="342900" indent="-342900">
              <a:spcBef>
                <a:spcPct val="20000"/>
              </a:spcBef>
            </a:pPr>
            <a:endParaRPr lang="en-US" altLang="zh-CN" sz="2400" b="1" dirty="0">
              <a:ea typeface="SimSun" pitchFamily="2" charset="-122"/>
              <a:cs typeface="Times New Roman" pitchFamily="18" charset="0"/>
            </a:endParaRPr>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9724320" y="6661440"/>
              <a:ext cx="360" cy="360"/>
            </p14:xfrm>
          </p:contentPart>
        </mc:Choice>
        <mc:Fallback>
          <p:pic>
            <p:nvPicPr>
              <p:cNvPr id="4" name="Ink 3"/>
              <p:cNvPicPr/>
              <p:nvPr/>
            </p:nvPicPr>
            <p:blipFill>
              <a:blip r:embed="rId3"/>
              <a:stretch>
                <a:fillRect/>
              </a:stretch>
            </p:blipFill>
            <p:spPr>
              <a:xfrm>
                <a:off x="9714960" y="6652080"/>
                <a:ext cx="19080" cy="190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37"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ox(in)">
                                      <p:cBhvr>
                                        <p:cTn id="25" dur="500"/>
                                        <p:tgtEl>
                                          <p:spTgt spid="4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3" presetClass="entr" presetSubtype="16" fill="hold" grpId="0" nodeType="clickEffect">
                                  <p:stCondLst>
                                    <p:cond delay="0"/>
                                  </p:stCondLst>
                                  <p:childTnLst>
                                    <p:set>
                                      <p:cBhvr>
                                        <p:cTn id="34" dur="1" fill="hold">
                                          <p:stCondLst>
                                            <p:cond delay="0"/>
                                          </p:stCondLst>
                                        </p:cTn>
                                        <p:tgtEl>
                                          <p:spTgt spid="39">
                                            <p:txEl>
                                              <p:pRg st="0" end="0"/>
                                            </p:txEl>
                                          </p:spTgt>
                                        </p:tgtEl>
                                        <p:attrNameLst>
                                          <p:attrName>style.visibility</p:attrName>
                                        </p:attrNameLst>
                                      </p:cBhvr>
                                      <p:to>
                                        <p:strVal val="visible"/>
                                      </p:to>
                                    </p:set>
                                    <p:animEffect transition="in" filter="plus(in)">
                                      <p:cBhvr>
                                        <p:cTn id="35" dur="1000"/>
                                        <p:tgtEl>
                                          <p:spTgt spid="39">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left)">
                                      <p:cBhvr>
                                        <p:cTn id="40" dur="500"/>
                                        <p:tgtEl>
                                          <p:spTgt spid="4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6" presetClass="entr" presetSubtype="16" fill="hold" grpId="1"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circle(in)">
                                      <p:cBhvr>
                                        <p:cTn id="45" dur="2000"/>
                                        <p:tgtEl>
                                          <p:spTgt spid="4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left)">
                                      <p:cBhvr>
                                        <p:cTn id="50" dur="5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6" presetClass="entr" presetSubtype="16" fill="hold" grpId="1"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circle(in)">
                                      <p:cBhvr>
                                        <p:cTn id="55" dur="2000"/>
                                        <p:tgtEl>
                                          <p:spTgt spid="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left)">
                                      <p:cBhvr>
                                        <p:cTn id="6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34" grpId="0"/>
      <p:bldP spid="39" grpId="0" build="p"/>
      <p:bldP spid="40" grpId="0"/>
      <p:bldP spid="41" grpId="0" build="p"/>
      <p:bldP spid="41" grpId="1"/>
      <p:bldP spid="42" grpId="0" build="p"/>
      <p:bldP spid="42" grpId="1"/>
      <p:bldP spid="44" grpId="0"/>
      <p:bldP spid="45" grpId="0"/>
      <p:bldP spid="4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730251" y="1176338"/>
          <a:ext cx="10750549" cy="5224462"/>
        </p:xfrm>
        <a:graphic>
          <a:graphicData uri="http://schemas.openxmlformats.org/drawingml/2006/table">
            <a:tbl>
              <a:tblPr firstRow="1" bandRow="1">
                <a:tableStyleId>{5C22544A-7EE6-4342-B048-85BDC9FD1C3A}</a:tableStyleId>
              </a:tblPr>
              <a:tblGrid>
                <a:gridCol w="8651029">
                  <a:extLst>
                    <a:ext uri="{9D8B030D-6E8A-4147-A177-3AD203B41FA5}">
                      <a16:colId xmlns:a16="http://schemas.microsoft.com/office/drawing/2014/main" val="20000"/>
                    </a:ext>
                  </a:extLst>
                </a:gridCol>
                <a:gridCol w="2099520">
                  <a:extLst>
                    <a:ext uri="{9D8B030D-6E8A-4147-A177-3AD203B41FA5}">
                      <a16:colId xmlns:a16="http://schemas.microsoft.com/office/drawing/2014/main" val="20001"/>
                    </a:ext>
                  </a:extLst>
                </a:gridCol>
              </a:tblGrid>
              <a:tr h="1190014">
                <a:tc>
                  <a:txBody>
                    <a:bodyPr/>
                    <a:lstStyle/>
                    <a:p>
                      <a:pPr algn="ctr"/>
                      <a:r>
                        <a:rPr lang="en-US" sz="3200" dirty="0" err="1" smtClean="0">
                          <a:solidFill>
                            <a:schemeClr val="tx1">
                              <a:lumMod val="95000"/>
                              <a:lumOff val="5000"/>
                            </a:schemeClr>
                          </a:solidFill>
                        </a:rPr>
                        <a:t>Đọc</a:t>
                      </a:r>
                      <a:r>
                        <a:rPr lang="en-US" sz="3200" baseline="0" dirty="0" smtClean="0">
                          <a:solidFill>
                            <a:schemeClr val="tx1">
                              <a:lumMod val="95000"/>
                              <a:lumOff val="5000"/>
                            </a:schemeClr>
                          </a:solidFill>
                        </a:rPr>
                        <a:t> </a:t>
                      </a:r>
                      <a:r>
                        <a:rPr lang="en-US" sz="3200" baseline="0" dirty="0" err="1" smtClean="0">
                          <a:solidFill>
                            <a:schemeClr val="tx1">
                              <a:lumMod val="95000"/>
                              <a:lumOff val="5000"/>
                            </a:schemeClr>
                          </a:solidFill>
                        </a:rPr>
                        <a:t>số</a:t>
                      </a:r>
                      <a:endParaRPr lang="en-US" sz="3200" dirty="0">
                        <a:solidFill>
                          <a:schemeClr val="tx1">
                            <a:lumMod val="95000"/>
                            <a:lumOff val="5000"/>
                          </a:schemeClr>
                        </a:solidFill>
                      </a:endParaRPr>
                    </a:p>
                  </a:txBody>
                  <a:tcPr marL="121912" marR="121912"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en-US" sz="3200" dirty="0" err="1" smtClean="0">
                          <a:solidFill>
                            <a:schemeClr val="tx1">
                              <a:lumMod val="95000"/>
                              <a:lumOff val="5000"/>
                            </a:schemeClr>
                          </a:solidFill>
                        </a:rPr>
                        <a:t>Viết</a:t>
                      </a:r>
                      <a:r>
                        <a:rPr lang="en-US" sz="3200" baseline="0" dirty="0" smtClean="0">
                          <a:solidFill>
                            <a:schemeClr val="tx1">
                              <a:lumMod val="95000"/>
                              <a:lumOff val="5000"/>
                            </a:schemeClr>
                          </a:solidFill>
                        </a:rPr>
                        <a:t> </a:t>
                      </a:r>
                      <a:r>
                        <a:rPr lang="en-US" sz="3200" baseline="0" dirty="0" err="1" smtClean="0">
                          <a:solidFill>
                            <a:schemeClr val="tx1">
                              <a:lumMod val="95000"/>
                              <a:lumOff val="5000"/>
                            </a:schemeClr>
                          </a:solidFill>
                        </a:rPr>
                        <a:t>số</a:t>
                      </a:r>
                      <a:endParaRPr lang="en-US" sz="3200" dirty="0">
                        <a:solidFill>
                          <a:schemeClr val="tx1">
                            <a:lumMod val="95000"/>
                            <a:lumOff val="5000"/>
                          </a:schemeClr>
                        </a:solidFill>
                      </a:endParaRPr>
                    </a:p>
                  </a:txBody>
                  <a:tcPr marL="121912" marR="121912"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965234">
                <a:tc>
                  <a:txBody>
                    <a:bodyPr/>
                    <a:lstStyle/>
                    <a:p>
                      <a:endParaRPr lang="en-US" sz="1800"/>
                    </a:p>
                  </a:txBody>
                  <a:tcPr marL="121912" marR="121912"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121912" marR="121912"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8746">
                <a:tc>
                  <a:txBody>
                    <a:bodyPr/>
                    <a:lstStyle/>
                    <a:p>
                      <a:endParaRPr lang="en-US" sz="1800"/>
                    </a:p>
                  </a:txBody>
                  <a:tcPr marL="121912" marR="121912"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121912" marR="121912"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65234">
                <a:tc>
                  <a:txBody>
                    <a:bodyPr/>
                    <a:lstStyle/>
                    <a:p>
                      <a:endParaRPr lang="en-US" sz="1800"/>
                    </a:p>
                  </a:txBody>
                  <a:tcPr marL="121912" marR="121912"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121912" marR="121912"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65234">
                <a:tc>
                  <a:txBody>
                    <a:bodyPr/>
                    <a:lstStyle/>
                    <a:p>
                      <a:endParaRPr lang="en-US" sz="1800"/>
                    </a:p>
                  </a:txBody>
                  <a:tcPr marL="121912" marR="121912"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121912" marR="121912"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Rectangle 1"/>
          <p:cNvSpPr>
            <a:spLocks noChangeArrowheads="1"/>
          </p:cNvSpPr>
          <p:nvPr/>
        </p:nvSpPr>
        <p:spPr bwMode="auto">
          <a:xfrm>
            <a:off x="406400" y="381001"/>
            <a:ext cx="11176000" cy="461963"/>
          </a:xfrm>
          <a:prstGeom prst="rect">
            <a:avLst/>
          </a:prstGeom>
          <a:solidFill>
            <a:srgbClr val="FFC000"/>
          </a:solidFill>
          <a:ln w="9525">
            <a:noFill/>
            <a:miter lim="800000"/>
            <a:headEnd/>
            <a:tailEnd/>
          </a:ln>
        </p:spPr>
        <p:txBody>
          <a:bodyPr/>
          <a:lstStyle/>
          <a:p>
            <a:pPr algn="ctr" eaLnBrk="1" hangingPunct="1"/>
            <a:endParaRPr lang="en-US" altLang="zh-CN">
              <a:ea typeface="SimSun" pitchFamily="2" charset="-122"/>
            </a:endParaRPr>
          </a:p>
        </p:txBody>
      </p:sp>
      <p:sp>
        <p:nvSpPr>
          <p:cNvPr id="35" name="Rectangle 34"/>
          <p:cNvSpPr/>
          <p:nvPr/>
        </p:nvSpPr>
        <p:spPr>
          <a:xfrm>
            <a:off x="711200" y="457201"/>
            <a:ext cx="5181600" cy="461665"/>
          </a:xfrm>
          <a:prstGeom prst="rect">
            <a:avLst/>
          </a:prstGeom>
          <a:noFill/>
        </p:spPr>
        <p:txBody>
          <a:bodyPr>
            <a:spAutoFit/>
          </a:bodyPr>
          <a:lstStyle/>
          <a:p>
            <a:pPr algn="just" eaLnBrk="1" hangingPunct="1">
              <a:defRPr/>
            </a:pPr>
            <a:r>
              <a:rPr lang="en-US" sz="2400" b="1" dirty="0" err="1">
                <a:solidFill>
                  <a:schemeClr val="tx1">
                    <a:lumMod val="95000"/>
                    <a:lumOff val="5000"/>
                  </a:schemeClr>
                </a:solidFill>
                <a:latin typeface="Arial" panose="020B0604020202020204" pitchFamily="34" charset="0"/>
                <a:cs typeface="Arial" panose="020B0604020202020204" pitchFamily="34" charset="0"/>
              </a:rPr>
              <a:t>Bài</a:t>
            </a:r>
            <a:r>
              <a:rPr lang="en-US" sz="2400" b="1" dirty="0">
                <a:solidFill>
                  <a:schemeClr val="tx1">
                    <a:lumMod val="95000"/>
                    <a:lumOff val="5000"/>
                  </a:schemeClr>
                </a:solidFill>
                <a:latin typeface="Arial" panose="020B0604020202020204" pitchFamily="34" charset="0"/>
                <a:cs typeface="Arial" panose="020B0604020202020204" pitchFamily="34" charset="0"/>
              </a:rPr>
              <a:t> 4.</a:t>
            </a:r>
            <a:r>
              <a:rPr lang="en-US" alt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a:solidFill>
                  <a:schemeClr val="tx1">
                    <a:lumMod val="95000"/>
                    <a:lumOff val="5000"/>
                  </a:schemeClr>
                </a:solidFill>
                <a:latin typeface="Arial" panose="020B0604020202020204" pitchFamily="34" charset="0"/>
                <a:cs typeface="Arial" panose="020B0604020202020204" pitchFamily="34" charset="0"/>
              </a:rPr>
              <a:t> </a:t>
            </a:r>
          </a:p>
        </p:txBody>
      </p:sp>
      <p:sp>
        <p:nvSpPr>
          <p:cNvPr id="34" name="Rectangle 33"/>
          <p:cNvSpPr>
            <a:spLocks noChangeArrowheads="1"/>
          </p:cNvSpPr>
          <p:nvPr/>
        </p:nvSpPr>
        <p:spPr bwMode="auto">
          <a:xfrm>
            <a:off x="1010235" y="2571318"/>
            <a:ext cx="8331200" cy="461665"/>
          </a:xfrm>
          <a:prstGeom prst="rect">
            <a:avLst/>
          </a:prstGeom>
          <a:noFill/>
          <a:ln w="9525">
            <a:noFill/>
            <a:miter lim="800000"/>
            <a:headEnd/>
            <a:tailEnd/>
          </a:ln>
        </p:spPr>
        <p:txBody>
          <a:bodyPr>
            <a:spAutoFit/>
          </a:bodyPr>
          <a:lstStyle/>
          <a:p>
            <a:pPr algn="just" eaLnBrk="1" hangingPunct="1"/>
            <a:r>
              <a:rPr lang="en-US" altLang="zh-CN" sz="2400" b="1">
                <a:ea typeface="SimSun" pitchFamily="2" charset="-122"/>
              </a:rPr>
              <a:t>a) Sáu mươi ba nghìn một trăm mười lăm</a:t>
            </a:r>
            <a:endParaRPr lang="en-US" altLang="zh-CN" sz="2400" b="1">
              <a:ea typeface="SimSun" pitchFamily="2" charset="-122"/>
              <a:cs typeface="Times New Roman" pitchFamily="18" charset="0"/>
            </a:endParaRPr>
          </a:p>
        </p:txBody>
      </p:sp>
      <p:sp>
        <p:nvSpPr>
          <p:cNvPr id="39" name="Content Placeholder 2"/>
          <p:cNvSpPr txBox="1">
            <a:spLocks noChangeArrowheads="1"/>
          </p:cNvSpPr>
          <p:nvPr/>
        </p:nvSpPr>
        <p:spPr bwMode="auto">
          <a:xfrm>
            <a:off x="9711853" y="3676218"/>
            <a:ext cx="2482849" cy="493712"/>
          </a:xfrm>
          <a:prstGeom prst="rect">
            <a:avLst/>
          </a:prstGeom>
          <a:noFill/>
          <a:ln w="9525">
            <a:noFill/>
            <a:miter lim="800000"/>
            <a:headEnd/>
            <a:tailEnd/>
          </a:ln>
        </p:spPr>
        <p:txBody>
          <a:bodyPr/>
          <a:lstStyle/>
          <a:p>
            <a:pPr>
              <a:spcBef>
                <a:spcPct val="20000"/>
              </a:spcBef>
            </a:pPr>
            <a:r>
              <a:rPr lang="en-US" altLang="zh-CN" sz="2400" b="1">
                <a:solidFill>
                  <a:srgbClr val="FF0000"/>
                </a:solidFill>
                <a:ea typeface="SimSun" pitchFamily="2" charset="-122"/>
              </a:rPr>
              <a:t>723 936</a:t>
            </a:r>
            <a:endParaRPr lang="en-US" altLang="zh-CN" sz="2400" b="1">
              <a:solidFill>
                <a:srgbClr val="FF0000"/>
              </a:solidFill>
              <a:ea typeface="SimSun" pitchFamily="2" charset="-122"/>
              <a:cs typeface="Times New Roman" pitchFamily="18" charset="0"/>
            </a:endParaRPr>
          </a:p>
        </p:txBody>
      </p:sp>
      <p:sp>
        <p:nvSpPr>
          <p:cNvPr id="40" name="Rectangle 39"/>
          <p:cNvSpPr>
            <a:spLocks noChangeArrowheads="1"/>
          </p:cNvSpPr>
          <p:nvPr/>
        </p:nvSpPr>
        <p:spPr bwMode="auto">
          <a:xfrm>
            <a:off x="9843086" y="2626738"/>
            <a:ext cx="1031052" cy="461665"/>
          </a:xfrm>
          <a:prstGeom prst="rect">
            <a:avLst/>
          </a:prstGeom>
          <a:noFill/>
          <a:ln w="9525">
            <a:noFill/>
            <a:miter lim="800000"/>
            <a:headEnd/>
            <a:tailEnd/>
          </a:ln>
        </p:spPr>
        <p:txBody>
          <a:bodyPr wrap="none">
            <a:spAutoFit/>
          </a:bodyPr>
          <a:lstStyle/>
          <a:p>
            <a:pPr algn="ctr" eaLnBrk="1" hangingPunct="1"/>
            <a:r>
              <a:rPr lang="en-US" altLang="zh-CN" sz="2400" b="1" dirty="0">
                <a:solidFill>
                  <a:srgbClr val="FF0000"/>
                </a:solidFill>
                <a:ea typeface="SimSun" pitchFamily="2" charset="-122"/>
              </a:rPr>
              <a:t>63 115</a:t>
            </a:r>
            <a:endParaRPr lang="en-US" altLang="zh-CN" sz="2400" b="1" dirty="0">
              <a:solidFill>
                <a:srgbClr val="FF0000"/>
              </a:solidFill>
              <a:ea typeface="SimSun" pitchFamily="2" charset="-122"/>
              <a:cs typeface="Times New Roman" pitchFamily="18" charset="0"/>
            </a:endParaRPr>
          </a:p>
        </p:txBody>
      </p:sp>
      <p:sp>
        <p:nvSpPr>
          <p:cNvPr id="45" name="Content Placeholder 2"/>
          <p:cNvSpPr txBox="1">
            <a:spLocks noChangeArrowheads="1"/>
          </p:cNvSpPr>
          <p:nvPr/>
        </p:nvSpPr>
        <p:spPr bwMode="auto">
          <a:xfrm>
            <a:off x="978486" y="4645753"/>
            <a:ext cx="8765116" cy="792162"/>
          </a:xfrm>
          <a:prstGeom prst="rect">
            <a:avLst/>
          </a:prstGeom>
          <a:noFill/>
          <a:ln w="9525">
            <a:noFill/>
            <a:miter lim="800000"/>
            <a:headEnd/>
            <a:tailEnd/>
          </a:ln>
        </p:spPr>
        <p:txBody>
          <a:bodyPr/>
          <a:lstStyle/>
          <a:p>
            <a:pPr>
              <a:spcBef>
                <a:spcPct val="20000"/>
              </a:spcBef>
            </a:pPr>
            <a:r>
              <a:rPr lang="en-US" altLang="zh-CN" sz="2400" b="1">
                <a:ea typeface="SimSun" pitchFamily="2" charset="-122"/>
              </a:rPr>
              <a:t>c) Chín trăm bốn mươi ba nghìn một trăm linh ba</a:t>
            </a:r>
            <a:endParaRPr lang="en-US" altLang="zh-CN" sz="2400" b="1">
              <a:solidFill>
                <a:srgbClr val="FF0000"/>
              </a:solidFill>
              <a:ea typeface="SimSun" pitchFamily="2" charset="-122"/>
              <a:cs typeface="Times New Roman" pitchFamily="18" charset="0"/>
            </a:endParaRPr>
          </a:p>
        </p:txBody>
      </p:sp>
      <p:sp>
        <p:nvSpPr>
          <p:cNvPr id="20" name="Rectangle 19"/>
          <p:cNvSpPr>
            <a:spLocks noChangeArrowheads="1"/>
          </p:cNvSpPr>
          <p:nvPr/>
        </p:nvSpPr>
        <p:spPr bwMode="auto">
          <a:xfrm>
            <a:off x="946736" y="3650675"/>
            <a:ext cx="8362951" cy="461665"/>
          </a:xfrm>
          <a:prstGeom prst="rect">
            <a:avLst/>
          </a:prstGeom>
          <a:noFill/>
          <a:ln w="9525">
            <a:noFill/>
            <a:miter lim="800000"/>
            <a:headEnd/>
            <a:tailEnd/>
          </a:ln>
        </p:spPr>
        <p:txBody>
          <a:bodyPr>
            <a:spAutoFit/>
          </a:bodyPr>
          <a:lstStyle/>
          <a:p>
            <a:pPr algn="just" eaLnBrk="1" hangingPunct="1"/>
            <a:r>
              <a:rPr lang="en-US" altLang="zh-CN" sz="2400" b="1">
                <a:ea typeface="SimSun" pitchFamily="2" charset="-122"/>
              </a:rPr>
              <a:t>b) Bảy trăm hai mươi ba nghìn chín trăm ba mươi sáu</a:t>
            </a:r>
            <a:endParaRPr lang="en-US" altLang="zh-CN" sz="2400" b="1">
              <a:ea typeface="SimSun" pitchFamily="2" charset="-122"/>
              <a:cs typeface="Times New Roman" pitchFamily="18" charset="0"/>
            </a:endParaRPr>
          </a:p>
        </p:txBody>
      </p:sp>
      <p:sp>
        <p:nvSpPr>
          <p:cNvPr id="21" name="Content Placeholder 2"/>
          <p:cNvSpPr txBox="1">
            <a:spLocks noChangeArrowheads="1"/>
          </p:cNvSpPr>
          <p:nvPr/>
        </p:nvSpPr>
        <p:spPr bwMode="auto">
          <a:xfrm>
            <a:off x="9743602" y="4580519"/>
            <a:ext cx="2482851" cy="492125"/>
          </a:xfrm>
          <a:prstGeom prst="rect">
            <a:avLst/>
          </a:prstGeom>
          <a:noFill/>
          <a:ln w="9525">
            <a:noFill/>
            <a:miter lim="800000"/>
            <a:headEnd/>
            <a:tailEnd/>
          </a:ln>
        </p:spPr>
        <p:txBody>
          <a:bodyPr/>
          <a:lstStyle/>
          <a:p>
            <a:pPr>
              <a:spcBef>
                <a:spcPct val="20000"/>
              </a:spcBef>
            </a:pPr>
            <a:r>
              <a:rPr lang="en-US" altLang="zh-CN" sz="2400" b="1">
                <a:solidFill>
                  <a:srgbClr val="FF0000"/>
                </a:solidFill>
                <a:ea typeface="SimSun" pitchFamily="2" charset="-122"/>
              </a:rPr>
              <a:t>943 103</a:t>
            </a:r>
            <a:endParaRPr lang="en-US" altLang="zh-CN" sz="2400" b="1">
              <a:solidFill>
                <a:srgbClr val="FF0000"/>
              </a:solidFill>
              <a:ea typeface="SimSun" pitchFamily="2" charset="-122"/>
              <a:cs typeface="Times New Roman" pitchFamily="18" charset="0"/>
            </a:endParaRPr>
          </a:p>
        </p:txBody>
      </p:sp>
      <p:sp>
        <p:nvSpPr>
          <p:cNvPr id="22" name="Content Placeholder 2"/>
          <p:cNvSpPr txBox="1">
            <a:spLocks noChangeArrowheads="1"/>
          </p:cNvSpPr>
          <p:nvPr/>
        </p:nvSpPr>
        <p:spPr bwMode="auto">
          <a:xfrm>
            <a:off x="946735" y="5649053"/>
            <a:ext cx="8765117" cy="792162"/>
          </a:xfrm>
          <a:prstGeom prst="rect">
            <a:avLst/>
          </a:prstGeom>
          <a:noFill/>
          <a:ln w="9525">
            <a:noFill/>
            <a:miter lim="800000"/>
            <a:headEnd/>
            <a:tailEnd/>
          </a:ln>
        </p:spPr>
        <p:txBody>
          <a:bodyPr/>
          <a:lstStyle/>
          <a:p>
            <a:pPr>
              <a:spcBef>
                <a:spcPct val="20000"/>
              </a:spcBef>
            </a:pPr>
            <a:r>
              <a:rPr lang="en-US" altLang="zh-CN" sz="2400" b="1">
                <a:ea typeface="SimSun" pitchFamily="2" charset="-122"/>
              </a:rPr>
              <a:t>d) Tám trăm sáu mươi nghìn ba trăm bảy mươi hai</a:t>
            </a:r>
            <a:endParaRPr lang="en-US" altLang="zh-CN" sz="2400" b="1">
              <a:solidFill>
                <a:srgbClr val="FF0000"/>
              </a:solidFill>
              <a:ea typeface="SimSun" pitchFamily="2" charset="-122"/>
              <a:cs typeface="Times New Roman" pitchFamily="18" charset="0"/>
            </a:endParaRPr>
          </a:p>
        </p:txBody>
      </p:sp>
      <p:sp>
        <p:nvSpPr>
          <p:cNvPr id="24" name="Content Placeholder 2"/>
          <p:cNvSpPr txBox="1">
            <a:spLocks noChangeArrowheads="1"/>
          </p:cNvSpPr>
          <p:nvPr/>
        </p:nvSpPr>
        <p:spPr bwMode="auto">
          <a:xfrm>
            <a:off x="9711853" y="5599693"/>
            <a:ext cx="2482849" cy="493712"/>
          </a:xfrm>
          <a:prstGeom prst="rect">
            <a:avLst/>
          </a:prstGeom>
          <a:noFill/>
          <a:ln w="9525">
            <a:noFill/>
            <a:miter lim="800000"/>
            <a:headEnd/>
            <a:tailEnd/>
          </a:ln>
        </p:spPr>
        <p:txBody>
          <a:bodyPr/>
          <a:lstStyle/>
          <a:p>
            <a:pPr>
              <a:spcBef>
                <a:spcPct val="20000"/>
              </a:spcBef>
            </a:pPr>
            <a:r>
              <a:rPr lang="en-US" altLang="zh-CN" sz="2400" b="1">
                <a:solidFill>
                  <a:srgbClr val="FF0000"/>
                </a:solidFill>
                <a:ea typeface="SimSun" pitchFamily="2" charset="-122"/>
              </a:rPr>
              <a:t>860 372</a:t>
            </a:r>
            <a:endParaRPr lang="en-US" altLang="zh-CN" sz="2400" b="1">
              <a:solidFill>
                <a:srgbClr val="FF0000"/>
              </a:solidFill>
              <a:ea typeface="SimSun" pitchFamily="2" charset="-122"/>
              <a:cs typeface="Times New Roman" pitchFamily="18" charset="0"/>
            </a:endParaRPr>
          </a:p>
        </p:txBody>
      </p:sp>
      <p:sp>
        <p:nvSpPr>
          <p:cNvPr id="15" name="Title 1"/>
          <p:cNvSpPr txBox="1">
            <a:spLocks noChangeArrowheads="1"/>
          </p:cNvSpPr>
          <p:nvPr/>
        </p:nvSpPr>
        <p:spPr bwMode="auto">
          <a:xfrm>
            <a:off x="1805705" y="496166"/>
            <a:ext cx="354965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just">
              <a:defRPr/>
            </a:pPr>
            <a:r>
              <a:rPr lang="en-US" altLang="zh-CN" sz="2800" b="1" kern="0" dirty="0" err="1" smtClean="0">
                <a:solidFill>
                  <a:srgbClr val="0D0D0D"/>
                </a:solidFill>
                <a:ea typeface="SimSun" panose="02010600030101010101" pitchFamily="2" charset="-122"/>
              </a:rPr>
              <a:t>Viết</a:t>
            </a:r>
            <a:r>
              <a:rPr lang="en-US" altLang="zh-CN" sz="2800" b="1" kern="0" dirty="0" smtClean="0">
                <a:solidFill>
                  <a:srgbClr val="0D0D0D"/>
                </a:solidFill>
                <a:ea typeface="SimSun" panose="02010600030101010101" pitchFamily="2" charset="-122"/>
              </a:rPr>
              <a:t>  </a:t>
            </a:r>
            <a:r>
              <a:rPr lang="en-US" altLang="zh-CN" sz="2800" b="1" kern="0" dirty="0" err="1" smtClean="0">
                <a:solidFill>
                  <a:srgbClr val="0D0D0D"/>
                </a:solidFill>
                <a:ea typeface="SimSun" panose="02010600030101010101" pitchFamily="2" charset="-122"/>
              </a:rPr>
              <a:t>các</a:t>
            </a:r>
            <a:r>
              <a:rPr lang="en-US" altLang="zh-CN" sz="2800" b="1" kern="0" dirty="0" smtClean="0">
                <a:solidFill>
                  <a:srgbClr val="0D0D0D"/>
                </a:solidFill>
                <a:ea typeface="SimSun" panose="02010600030101010101" pitchFamily="2" charset="-122"/>
              </a:rPr>
              <a:t> </a:t>
            </a:r>
            <a:r>
              <a:rPr lang="en-US" altLang="zh-CN" sz="2800" b="1" kern="0" dirty="0" err="1" smtClean="0">
                <a:solidFill>
                  <a:srgbClr val="0D0D0D"/>
                </a:solidFill>
                <a:ea typeface="SimSun" panose="02010600030101010101" pitchFamily="2" charset="-122"/>
              </a:rPr>
              <a:t>số</a:t>
            </a:r>
            <a:r>
              <a:rPr lang="en-US" altLang="zh-CN" sz="2800" b="1" kern="0" dirty="0" smtClean="0">
                <a:solidFill>
                  <a:srgbClr val="0D0D0D"/>
                </a:solidFill>
                <a:ea typeface="SimSun" panose="02010600030101010101" pitchFamily="2" charset="-122"/>
              </a:rPr>
              <a:t> </a:t>
            </a:r>
            <a:r>
              <a:rPr lang="en-US" altLang="zh-CN" sz="2800" b="1" kern="0" dirty="0" err="1" smtClean="0">
                <a:solidFill>
                  <a:srgbClr val="0D0D0D"/>
                </a:solidFill>
                <a:ea typeface="SimSun" panose="02010600030101010101" pitchFamily="2" charset="-122"/>
              </a:rPr>
              <a:t>sau</a:t>
            </a:r>
            <a:r>
              <a:rPr lang="en-US" altLang="zh-CN" sz="2800" b="1" kern="0" dirty="0" smtClean="0">
                <a:solidFill>
                  <a:srgbClr val="0D0D0D"/>
                </a:solidFill>
                <a:ea typeface="SimSun" panose="02010600030101010101" pitchFamily="2" charset="-122"/>
              </a:rPr>
              <a:t>:</a:t>
            </a:r>
          </a:p>
        </p:txBody>
      </p:sp>
      <p:sp>
        <p:nvSpPr>
          <p:cNvPr id="3" name="Cloud Callout 2"/>
          <p:cNvSpPr/>
          <p:nvPr/>
        </p:nvSpPr>
        <p:spPr>
          <a:xfrm>
            <a:off x="8077535" y="2065123"/>
            <a:ext cx="4072965" cy="4669051"/>
          </a:xfrm>
          <a:prstGeom prst="cloud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t>Nghe</a:t>
            </a:r>
            <a:r>
              <a:rPr lang="en-US" sz="3200" dirty="0" smtClean="0"/>
              <a:t> </a:t>
            </a:r>
            <a:r>
              <a:rPr lang="en-US" sz="3200" dirty="0" err="1" smtClean="0"/>
              <a:t>cô</a:t>
            </a:r>
            <a:r>
              <a:rPr lang="en-US" sz="3200" dirty="0" smtClean="0"/>
              <a:t> </a:t>
            </a:r>
            <a:r>
              <a:rPr lang="en-US" sz="3200" dirty="0" err="1" smtClean="0"/>
              <a:t>đọc</a:t>
            </a:r>
            <a:r>
              <a:rPr lang="en-US" sz="3200" dirty="0" smtClean="0"/>
              <a:t> </a:t>
            </a:r>
            <a:r>
              <a:rPr lang="en-US" sz="3200" dirty="0" err="1" smtClean="0"/>
              <a:t>và</a:t>
            </a:r>
            <a:r>
              <a:rPr lang="en-US" sz="3200" dirty="0" smtClean="0"/>
              <a:t> </a:t>
            </a:r>
            <a:r>
              <a:rPr lang="en-US" sz="3200" dirty="0" err="1"/>
              <a:t>d</a:t>
            </a:r>
            <a:r>
              <a:rPr lang="en-US" sz="3200" dirty="0" err="1" smtClean="0"/>
              <a:t>ùng</a:t>
            </a:r>
            <a:r>
              <a:rPr lang="en-US" sz="3200" dirty="0" smtClean="0"/>
              <a:t> ô Chat </a:t>
            </a:r>
            <a:r>
              <a:rPr lang="en-US" sz="3200" dirty="0" err="1" smtClean="0"/>
              <a:t>để</a:t>
            </a:r>
            <a:r>
              <a:rPr lang="en-US" sz="3200" dirty="0" smtClean="0"/>
              <a:t> </a:t>
            </a:r>
            <a:r>
              <a:rPr lang="en-US" sz="3200" dirty="0" err="1" smtClean="0"/>
              <a:t>viết</a:t>
            </a:r>
            <a:r>
              <a:rPr lang="en-US" sz="3200" smtClean="0"/>
              <a:t> số</a:t>
            </a:r>
            <a:r>
              <a:rPr lang="en-US" sz="3200" dirty="0" smtClean="0"/>
              <a:t> </a:t>
            </a:r>
            <a:r>
              <a:rPr lang="en-US" sz="3200" dirty="0" err="1" smtClean="0"/>
              <a:t>nhé</a:t>
            </a:r>
            <a:r>
              <a:rPr lang="en-US" sz="3200" dirty="0" smtClean="0"/>
              <a: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37"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circle(in)">
                                      <p:cBhvr>
                                        <p:cTn id="45" dur="2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xit" presetSubtype="32" fill="hold" grpId="1" nodeType="clickEffect">
                                  <p:stCondLst>
                                    <p:cond delay="0"/>
                                  </p:stCondLst>
                                  <p:childTnLst>
                                    <p:animEffect transition="out" filter="box(out)">
                                      <p:cBhvr>
                                        <p:cTn id="49" dur="2000"/>
                                        <p:tgtEl>
                                          <p:spTgt spid="3"/>
                                        </p:tgtEl>
                                      </p:cBhvr>
                                    </p:animEffect>
                                    <p:set>
                                      <p:cBhvr>
                                        <p:cTn id="50" dur="1" fill="hold">
                                          <p:stCondLst>
                                            <p:cond delay="1999"/>
                                          </p:stCondLst>
                                        </p:cTn>
                                        <p:tgtEl>
                                          <p:spTgt spid="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ox(in)">
                                      <p:cBhvr>
                                        <p:cTn id="55" dur="500"/>
                                        <p:tgtEl>
                                          <p:spTgt spid="4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3" presetClass="entr" presetSubtype="16" fill="hold" grpId="0"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plus(in)">
                                      <p:cBhvr>
                                        <p:cTn id="60" dur="1000"/>
                                        <p:tgtEl>
                                          <p:spTgt spid="39">
                                            <p:txEl>
                                              <p:pRg st="0" end="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3" presetClass="entr" presetSubtype="16" fill="hold" grpId="0" nodeType="click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Effect transition="in" filter="plus(in)">
                                      <p:cBhvr>
                                        <p:cTn id="65" dur="1000"/>
                                        <p:tgtEl>
                                          <p:spTgt spid="21">
                                            <p:txEl>
                                              <p:pRg st="0" end="0"/>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3" presetClass="entr" presetSubtype="16" fill="hold" grpId="0" nodeType="clickEffect">
                                  <p:stCondLst>
                                    <p:cond delay="0"/>
                                  </p:stCondLst>
                                  <p:childTnLst>
                                    <p:set>
                                      <p:cBhvr>
                                        <p:cTn id="69" dur="1" fill="hold">
                                          <p:stCondLst>
                                            <p:cond delay="0"/>
                                          </p:stCondLst>
                                        </p:cTn>
                                        <p:tgtEl>
                                          <p:spTgt spid="24">
                                            <p:txEl>
                                              <p:pRg st="0" end="0"/>
                                            </p:txEl>
                                          </p:spTgt>
                                        </p:tgtEl>
                                        <p:attrNameLst>
                                          <p:attrName>style.visibility</p:attrName>
                                        </p:attrNameLst>
                                      </p:cBhvr>
                                      <p:to>
                                        <p:strVal val="visible"/>
                                      </p:to>
                                    </p:set>
                                    <p:animEffect transition="in" filter="plus(in)">
                                      <p:cBhvr>
                                        <p:cTn id="70"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34" grpId="0"/>
      <p:bldP spid="39" grpId="0" build="p"/>
      <p:bldP spid="40" grpId="0"/>
      <p:bldP spid="45" grpId="0"/>
      <p:bldP spid="20" grpId="0"/>
      <p:bldP spid="21" grpId="0" build="p"/>
      <p:bldP spid="22" grpId="0"/>
      <p:bldP spid="24" grpId="0" build="p"/>
      <p:bldP spid="15" grpId="0"/>
      <p:bldP spid="3" grpId="0" animBg="1"/>
      <p:bldP spid="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0F1A39BF-BCE9-4C10-BFBB-F9919725A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0" y="-39830"/>
            <a:ext cx="1237881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V="1">
            <a:off x="3158837" y="1925783"/>
            <a:ext cx="6054436" cy="1385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4184084" y="484846"/>
            <a:ext cx="3034145" cy="584775"/>
          </a:xfrm>
          <a:prstGeom prst="rect">
            <a:avLst/>
          </a:prstGeom>
          <a:noFill/>
        </p:spPr>
        <p:txBody>
          <a:bodyPr wrap="square" rtlCol="0">
            <a:spAutoFit/>
          </a:bodyPr>
          <a:lstStyle/>
          <a:p>
            <a:pPr algn="ctr"/>
            <a:r>
              <a:rPr lang="vi-VN" sz="3200" b="1" dirty="0" smtClean="0">
                <a:solidFill>
                  <a:schemeClr val="bg1"/>
                </a:solidFill>
                <a:latin typeface="HP001 4 hàng" panose="020B0603050302020204" pitchFamily="34" charset="0"/>
              </a:rPr>
              <a:t>Toán </a:t>
            </a:r>
            <a:endParaRPr lang="en-US" sz="3200" b="1" dirty="0">
              <a:solidFill>
                <a:schemeClr val="bg1"/>
              </a:solidFill>
              <a:latin typeface="HP001 4 hàng" panose="020B0603050302020204" pitchFamily="34" charset="0"/>
            </a:endParaRPr>
          </a:p>
        </p:txBody>
      </p:sp>
      <p:sp>
        <p:nvSpPr>
          <p:cNvPr id="20" name="TextBox 19"/>
          <p:cNvSpPr txBox="1"/>
          <p:nvPr/>
        </p:nvSpPr>
        <p:spPr>
          <a:xfrm>
            <a:off x="3754593" y="1011318"/>
            <a:ext cx="4128655" cy="584775"/>
          </a:xfrm>
          <a:prstGeom prst="rect">
            <a:avLst/>
          </a:prstGeom>
          <a:noFill/>
        </p:spPr>
        <p:txBody>
          <a:bodyPr wrap="square" rtlCol="0">
            <a:spAutoFit/>
          </a:bodyPr>
          <a:lstStyle/>
          <a:p>
            <a:pPr algn="ctr"/>
            <a:r>
              <a:rPr lang="vi-VN" sz="3200" b="1" dirty="0" smtClean="0">
                <a:solidFill>
                  <a:schemeClr val="bg1"/>
                </a:solidFill>
                <a:latin typeface="HP001 4 hàng" panose="020B0603050302020204" pitchFamily="34" charset="0"/>
              </a:rPr>
              <a:t>Các số có sáu chữ số</a:t>
            </a:r>
            <a:endParaRPr lang="en-US" sz="3200" b="1" dirty="0">
              <a:solidFill>
                <a:schemeClr val="bg1"/>
              </a:solidFill>
              <a:latin typeface="HP001 4 hàng" panose="020B0603050302020204" pitchFamily="34" charset="0"/>
            </a:endParaRPr>
          </a:p>
        </p:txBody>
      </p:sp>
      <p:sp>
        <p:nvSpPr>
          <p:cNvPr id="9" name="TextBox 8"/>
          <p:cNvSpPr txBox="1"/>
          <p:nvPr/>
        </p:nvSpPr>
        <p:spPr>
          <a:xfrm>
            <a:off x="4336484" y="2116059"/>
            <a:ext cx="3034145" cy="584775"/>
          </a:xfrm>
          <a:prstGeom prst="rect">
            <a:avLst/>
          </a:prstGeom>
          <a:noFill/>
        </p:spPr>
        <p:txBody>
          <a:bodyPr wrap="square" rtlCol="0">
            <a:spAutoFit/>
          </a:bodyPr>
          <a:lstStyle/>
          <a:p>
            <a:pPr algn="ctr"/>
            <a:r>
              <a:rPr lang="vi-VN" sz="3200" b="1" dirty="0" smtClean="0">
                <a:solidFill>
                  <a:schemeClr val="bg1"/>
                </a:solidFill>
                <a:latin typeface="HP001 4 hàng" panose="020B0603050302020204" pitchFamily="34" charset="0"/>
              </a:rPr>
              <a:t>Kể chuyện </a:t>
            </a:r>
            <a:endParaRPr lang="en-US" sz="3200" b="1" dirty="0">
              <a:solidFill>
                <a:schemeClr val="bg1"/>
              </a:solidFill>
              <a:latin typeface="HP001 4 hàng" panose="020B0603050302020204" pitchFamily="34" charset="0"/>
            </a:endParaRPr>
          </a:p>
        </p:txBody>
      </p:sp>
      <p:sp>
        <p:nvSpPr>
          <p:cNvPr id="10" name="TextBox 9"/>
          <p:cNvSpPr txBox="1"/>
          <p:nvPr/>
        </p:nvSpPr>
        <p:spPr>
          <a:xfrm>
            <a:off x="3585883" y="2871130"/>
            <a:ext cx="5558118" cy="584775"/>
          </a:xfrm>
          <a:prstGeom prst="rect">
            <a:avLst/>
          </a:prstGeom>
          <a:noFill/>
        </p:spPr>
        <p:txBody>
          <a:bodyPr wrap="square" rtlCol="0">
            <a:spAutoFit/>
          </a:bodyPr>
          <a:lstStyle/>
          <a:p>
            <a:pPr algn="ctr"/>
            <a:r>
              <a:rPr lang="vi-VN" sz="3200" b="1" dirty="0" smtClean="0">
                <a:solidFill>
                  <a:schemeClr val="bg1"/>
                </a:solidFill>
                <a:latin typeface="HP001 4 hàng" panose="020B0603050302020204" pitchFamily="34" charset="0"/>
              </a:rPr>
              <a:t>Kể chuyện đã nghe, đã đọc</a:t>
            </a:r>
            <a:endParaRPr lang="en-US" sz="3200" b="1" dirty="0">
              <a:solidFill>
                <a:schemeClr val="bg1"/>
              </a:solidFill>
              <a:latin typeface="HP001 4 hàng" panose="020B06030503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3354"/>
            <a:ext cx="9587345" cy="422275"/>
          </a:xfrm>
        </p:spPr>
        <p:txBody>
          <a:bodyPr>
            <a:noAutofit/>
          </a:bodyPr>
          <a:lstStyle/>
          <a:p>
            <a:r>
              <a:rPr lang="vi-VN" sz="2800" b="1" i="1" dirty="0" smtClean="0">
                <a:effectLst>
                  <a:outerShdw blurRad="38100" dist="38100" dir="2700000" algn="tl">
                    <a:srgbClr val="000000">
                      <a:alpha val="43137"/>
                    </a:srgbClr>
                  </a:outerShdw>
                </a:effectLst>
              </a:rPr>
              <a:t>*Đọc bài thơ dưới đây rồi kể lại bằng lời của em:</a:t>
            </a:r>
            <a:endParaRPr lang="en-US" sz="2800" b="1" i="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1555415" y="1311461"/>
            <a:ext cx="9865331" cy="5546539"/>
          </a:xfrm>
          <a:prstGeom prst="rect">
            <a:avLst/>
          </a:prstGeom>
        </p:spPr>
      </p:pic>
      <p:sp>
        <p:nvSpPr>
          <p:cNvPr id="4" name="Title 1"/>
          <p:cNvSpPr txBox="1">
            <a:spLocks/>
          </p:cNvSpPr>
          <p:nvPr/>
        </p:nvSpPr>
        <p:spPr bwMode="auto">
          <a:xfrm>
            <a:off x="977720" y="809379"/>
            <a:ext cx="105156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0" kern="1200" baseline="0">
                <a:solidFill>
                  <a:schemeClr val="bg1"/>
                </a:solidFill>
                <a:latin typeface="Cambria" panose="02040503050406030204" pitchFamily="18" charset="0"/>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endParaRPr lang="en-US" dirty="0"/>
          </a:p>
        </p:txBody>
      </p:sp>
    </p:spTree>
    <p:extLst>
      <p:ext uri="{BB962C8B-B14F-4D97-AF65-F5344CB8AC3E}">
        <p14:creationId xmlns:p14="http://schemas.microsoft.com/office/powerpoint/2010/main" val="371248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2" name="Google Shape;396;p31"/>
          <p:cNvGrpSpPr/>
          <p:nvPr/>
        </p:nvGrpSpPr>
        <p:grpSpPr>
          <a:xfrm>
            <a:off x="642130" y="2154139"/>
            <a:ext cx="5703252" cy="4052697"/>
            <a:chOff x="1540350" y="826005"/>
            <a:chExt cx="6259025" cy="3378825"/>
          </a:xfrm>
        </p:grpSpPr>
        <p:sp>
          <p:nvSpPr>
            <p:cNvPr id="397" name="Google Shape;397;p31"/>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398" name="Google Shape;398;p31"/>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endParaRPr/>
            </a:p>
          </p:txBody>
        </p:sp>
      </p:grpSp>
      <p:grpSp>
        <p:nvGrpSpPr>
          <p:cNvPr id="3" name="Google Shape;399;p31"/>
          <p:cNvGrpSpPr/>
          <p:nvPr/>
        </p:nvGrpSpPr>
        <p:grpSpPr>
          <a:xfrm>
            <a:off x="6578301" y="2029374"/>
            <a:ext cx="5336607" cy="3872661"/>
            <a:chOff x="1448913" y="909170"/>
            <a:chExt cx="6173500" cy="3424034"/>
          </a:xfrm>
        </p:grpSpPr>
        <p:sp>
          <p:nvSpPr>
            <p:cNvPr id="400" name="Google Shape;400;p31"/>
            <p:cNvSpPr/>
            <p:nvPr/>
          </p:nvSpPr>
          <p:spPr>
            <a:xfrm rot="-57798">
              <a:off x="1448492" y="1357503"/>
              <a:ext cx="5960042" cy="292560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401" name="Google Shape;401;p31"/>
            <p:cNvSpPr/>
            <p:nvPr/>
          </p:nvSpPr>
          <p:spPr>
            <a:xfrm rot="33568">
              <a:off x="1591821" y="936578"/>
              <a:ext cx="5960384" cy="292718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endParaRPr/>
            </a:p>
          </p:txBody>
        </p:sp>
      </p:grpSp>
      <p:sp>
        <p:nvSpPr>
          <p:cNvPr id="402" name="Google Shape;402;p31"/>
          <p:cNvSpPr/>
          <p:nvPr/>
        </p:nvSpPr>
        <p:spPr>
          <a:xfrm>
            <a:off x="4529200" y="1535000"/>
            <a:ext cx="1156379" cy="11563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121897" tIns="121897" rIns="121897" bIns="121897" anchor="ctr" anchorCtr="0">
            <a:noAutofit/>
          </a:bodyPr>
          <a:lstStyle/>
          <a:p>
            <a:endParaRPr/>
          </a:p>
        </p:txBody>
      </p:sp>
      <p:sp>
        <p:nvSpPr>
          <p:cNvPr id="403" name="Google Shape;403;p31"/>
          <p:cNvSpPr/>
          <p:nvPr/>
        </p:nvSpPr>
        <p:spPr>
          <a:xfrm>
            <a:off x="10424378" y="1327181"/>
            <a:ext cx="1156379" cy="11563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121897" tIns="121897" rIns="121897" bIns="121897" anchor="ctr" anchorCtr="0">
            <a:noAutofit/>
          </a:bodyPr>
          <a:lstStyle/>
          <a:p>
            <a:endParaRPr/>
          </a:p>
        </p:txBody>
      </p:sp>
      <p:grpSp>
        <p:nvGrpSpPr>
          <p:cNvPr id="4" name="Google Shape;404;p31"/>
          <p:cNvGrpSpPr/>
          <p:nvPr/>
        </p:nvGrpSpPr>
        <p:grpSpPr>
          <a:xfrm>
            <a:off x="4783460" y="1814391"/>
            <a:ext cx="647840" cy="597591"/>
            <a:chOff x="712875" y="2205450"/>
            <a:chExt cx="233675" cy="215550"/>
          </a:xfrm>
        </p:grpSpPr>
        <p:sp>
          <p:nvSpPr>
            <p:cNvPr id="405" name="Google Shape;405;p31"/>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6" name="Google Shape;406;p31"/>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7" name="Google Shape;407;p31"/>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8" name="Google Shape;408;p31"/>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9" name="Google Shape;409;p31"/>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5" name="Google Shape;410;p31"/>
          <p:cNvGrpSpPr/>
          <p:nvPr/>
        </p:nvGrpSpPr>
        <p:grpSpPr>
          <a:xfrm>
            <a:off x="10650925" y="1634323"/>
            <a:ext cx="647840" cy="597521"/>
            <a:chOff x="751275" y="1814050"/>
            <a:chExt cx="233675" cy="215525"/>
          </a:xfrm>
        </p:grpSpPr>
        <p:sp>
          <p:nvSpPr>
            <p:cNvPr id="411" name="Google Shape;411;p31"/>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 name="Google Shape;412;p31"/>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3" name="Google Shape;413;p31"/>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4" name="Google Shape;414;p31"/>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5" name="Google Shape;415;p31"/>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16" name="Google Shape;416;p31"/>
          <p:cNvSpPr/>
          <p:nvPr/>
        </p:nvSpPr>
        <p:spPr>
          <a:xfrm rot="2006702">
            <a:off x="3208802" y="4991173"/>
            <a:ext cx="785101" cy="754793"/>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417" name="Google Shape;417;p31"/>
          <p:cNvSpPr/>
          <p:nvPr/>
        </p:nvSpPr>
        <p:spPr>
          <a:xfrm>
            <a:off x="10944696" y="4529956"/>
            <a:ext cx="622441" cy="59839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418" name="Google Shape;418;p31"/>
          <p:cNvSpPr txBox="1">
            <a:spLocks noGrp="1"/>
          </p:cNvSpPr>
          <p:nvPr>
            <p:ph type="title"/>
          </p:nvPr>
        </p:nvSpPr>
        <p:spPr>
          <a:xfrm>
            <a:off x="950800" y="593367"/>
            <a:ext cx="10290400" cy="763600"/>
          </a:xfrm>
          <a:prstGeom prst="rect">
            <a:avLst/>
          </a:prstGeom>
        </p:spPr>
        <p:txBody>
          <a:bodyPr spcFirstLastPara="1" wrap="square" lIns="121897" tIns="121897" rIns="121897" bIns="121897" anchor="t" anchorCtr="0">
            <a:noAutofit/>
          </a:bodyPr>
          <a:lstStyle/>
          <a:p>
            <a:pPr algn="l"/>
            <a:r>
              <a:rPr lang="en" dirty="0"/>
              <a:t>CONCEPTS</a:t>
            </a:r>
            <a:endParaRPr/>
          </a:p>
        </p:txBody>
      </p:sp>
      <p:sp>
        <p:nvSpPr>
          <p:cNvPr id="420" name="Google Shape;420;p31"/>
          <p:cNvSpPr txBox="1">
            <a:spLocks noGrp="1"/>
          </p:cNvSpPr>
          <p:nvPr>
            <p:ph type="subTitle" idx="2"/>
          </p:nvPr>
        </p:nvSpPr>
        <p:spPr>
          <a:xfrm>
            <a:off x="872836" y="2856879"/>
            <a:ext cx="5001491" cy="1609200"/>
          </a:xfrm>
          <a:prstGeom prst="rect">
            <a:avLst/>
          </a:prstGeom>
        </p:spPr>
        <p:txBody>
          <a:bodyPr spcFirstLastPara="1" wrap="square" lIns="121897" tIns="121897" rIns="121897" bIns="121897" anchor="t" anchorCtr="0">
            <a:noAutofit/>
          </a:bodyPr>
          <a:lstStyle/>
          <a:p>
            <a:pPr marL="0" indent="0">
              <a:buFont typeface="Wingdings" pitchFamily="2" charset="2"/>
              <a:buChar char="q"/>
            </a:pP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Biết</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kể</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tự</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nhiên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bằng</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lời</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của</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mình</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một</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câu</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chuyện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mẩu</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chuyện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đoạn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truyện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đã</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nghe</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đã</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đọc</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có</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nhân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vật</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có</a:t>
            </a:r>
            <a:r>
              <a:rPr lang="en-GB" sz="2400" dirty="0" smtClean="0">
                <a:latin typeface="Cambria" panose="02040503050406030204" pitchFamily="18" charset="0"/>
                <a:ea typeface="Cambria" panose="02040503050406030204" pitchFamily="18" charset="0"/>
              </a:rPr>
              <a:t> ý </a:t>
            </a:r>
            <a:r>
              <a:rPr lang="en-GB" sz="2400" dirty="0" err="1" smtClean="0">
                <a:latin typeface="Cambria" panose="02040503050406030204" pitchFamily="18" charset="0"/>
                <a:ea typeface="Cambria" panose="02040503050406030204" pitchFamily="18" charset="0"/>
              </a:rPr>
              <a:t>nghĩa</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nói</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về</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lòng</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nhân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hậu</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tình</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cảm</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yêu</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thương</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đùm</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bọc</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lẫn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nhau</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giữa</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người</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với</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người</a:t>
            </a:r>
            <a:r>
              <a:rPr lang="en-GB" sz="2400" dirty="0" smtClean="0">
                <a:latin typeface="Cambria" panose="02040503050406030204" pitchFamily="18" charset="0"/>
                <a:ea typeface="Cambria" panose="02040503050406030204" pitchFamily="18" charset="0"/>
              </a:rPr>
              <a:t>.</a:t>
            </a:r>
            <a:endParaRPr/>
          </a:p>
        </p:txBody>
      </p:sp>
      <p:sp>
        <p:nvSpPr>
          <p:cNvPr id="422" name="Google Shape;422;p31"/>
          <p:cNvSpPr txBox="1">
            <a:spLocks noGrp="1"/>
          </p:cNvSpPr>
          <p:nvPr>
            <p:ph type="subTitle" idx="4"/>
          </p:nvPr>
        </p:nvSpPr>
        <p:spPr>
          <a:xfrm>
            <a:off x="6495323" y="2524361"/>
            <a:ext cx="4879265" cy="1609200"/>
          </a:xfrm>
          <a:prstGeom prst="rect">
            <a:avLst/>
          </a:prstGeom>
        </p:spPr>
        <p:txBody>
          <a:bodyPr spcFirstLastPara="1" wrap="square" lIns="121897" tIns="121897" rIns="121897" bIns="121897" anchor="t" anchorCtr="0">
            <a:noAutofit/>
          </a:bodyPr>
          <a:lstStyle/>
          <a:p>
            <a:pPr marL="457200" indent="-457200">
              <a:lnSpc>
                <a:spcPct val="150000"/>
              </a:lnSpc>
              <a:buFont typeface="Wingdings" panose="05000000000000000000" pitchFamily="2" charset="2"/>
              <a:buChar char="q"/>
            </a:pPr>
            <a:r>
              <a:rPr lang="en-GB" sz="2400" dirty="0" err="1" smtClean="0">
                <a:latin typeface="Cambria" panose="02040503050406030204" pitchFamily="18" charset="0"/>
                <a:ea typeface="Cambria" panose="02040503050406030204" pitchFamily="18" charset="0"/>
              </a:rPr>
              <a:t>Hiểu</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truyện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trao</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đổi</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được</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với</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bạn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bè</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về</a:t>
            </a:r>
            <a:r>
              <a:rPr lang="en-GB" sz="2400" dirty="0" smtClean="0">
                <a:latin typeface="Cambria" panose="02040503050406030204" pitchFamily="18" charset="0"/>
                <a:ea typeface="Cambria" panose="02040503050406030204" pitchFamily="18" charset="0"/>
              </a:rPr>
              <a:t> ý </a:t>
            </a:r>
            <a:r>
              <a:rPr lang="en-GB" sz="2400" dirty="0" err="1" smtClean="0">
                <a:latin typeface="Cambria" panose="02040503050406030204" pitchFamily="18" charset="0"/>
                <a:ea typeface="Cambria" panose="02040503050406030204" pitchFamily="18" charset="0"/>
              </a:rPr>
              <a:t>nghĩa</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câu</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chuyện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mẩu</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chuyện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đoạn</a:t>
            </a:r>
            <a:r>
              <a:rPr lang="en-GB" sz="2400" dirty="0" smtClean="0">
                <a:latin typeface="Cambria" panose="02040503050406030204" pitchFamily="18" charset="0"/>
                <a:ea typeface="Cambria" panose="02040503050406030204" pitchFamily="18" charset="0"/>
              </a:rPr>
              <a:t> </a:t>
            </a:r>
            <a:r>
              <a:rPr lang="en-GB" sz="2400" dirty="0" err="1" smtClean="0">
                <a:latin typeface="Cambria" panose="02040503050406030204" pitchFamily="18" charset="0"/>
                <a:ea typeface="Cambria" panose="02040503050406030204" pitchFamily="18" charset="0"/>
              </a:rPr>
              <a:t>truyện</a:t>
            </a:r>
            <a:r>
              <a:rPr lang="en-GB"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30" name="TextBox 29"/>
          <p:cNvSpPr txBox="1"/>
          <p:nvPr/>
        </p:nvSpPr>
        <p:spPr>
          <a:xfrm>
            <a:off x="969818" y="1911927"/>
            <a:ext cx="1025236" cy="830997"/>
          </a:xfrm>
          <a:prstGeom prst="rect">
            <a:avLst/>
          </a:prstGeom>
          <a:noFill/>
          <a:ln>
            <a:solidFill>
              <a:schemeClr val="accent2">
                <a:lumMod val="50000"/>
              </a:schemeClr>
            </a:solidFill>
          </a:ln>
        </p:spPr>
        <p:txBody>
          <a:bodyPr wrap="square" rtlCol="0">
            <a:spAutoFit/>
          </a:bodyPr>
          <a:lstStyle/>
          <a:p>
            <a:r>
              <a:rPr lang="vi-VN" sz="4800" b="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1</a:t>
            </a:r>
            <a:endParaRPr lang="en-US" sz="4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VnCooperH" pitchFamily="34" charset="0"/>
            </a:endParaRPr>
          </a:p>
        </p:txBody>
      </p:sp>
      <p:sp>
        <p:nvSpPr>
          <p:cNvPr id="31" name="TextBox 30"/>
          <p:cNvSpPr txBox="1"/>
          <p:nvPr/>
        </p:nvSpPr>
        <p:spPr>
          <a:xfrm>
            <a:off x="7176654" y="1579417"/>
            <a:ext cx="1025236" cy="830997"/>
          </a:xfrm>
          <a:prstGeom prst="rect">
            <a:avLst/>
          </a:prstGeom>
          <a:noFill/>
          <a:ln>
            <a:solidFill>
              <a:schemeClr val="accent2">
                <a:lumMod val="50000"/>
              </a:schemeClr>
            </a:solidFill>
          </a:ln>
        </p:spPr>
        <p:txBody>
          <a:bodyPr wrap="square" rtlCol="0">
            <a:spAutoFit/>
          </a:bodyPr>
          <a:lstStyle/>
          <a:p>
            <a:r>
              <a:rPr lang="vi-VN" sz="4800" b="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VnCooperH" pitchFamily="34" charset="0"/>
              </a:rPr>
              <a:t>2</a:t>
            </a:r>
            <a:endParaRPr lang="en-US" sz="4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VnCooperH"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9C44C8-CCBB-44E2-8FB5-BD6778AF6AB1}"/>
              </a:ext>
            </a:extLst>
          </p:cNvPr>
          <p:cNvPicPr>
            <a:picLocks noChangeAspect="1"/>
          </p:cNvPicPr>
          <p:nvPr/>
        </p:nvPicPr>
        <p:blipFill rotWithShape="1">
          <a:blip r:embed="rId3">
            <a:extLst>
              <a:ext uri="{28A0092B-C50C-407E-A947-70E740481C1C}">
                <a14:useLocalDpi xmlns:a14="http://schemas.microsoft.com/office/drawing/2010/main" val="0"/>
              </a:ext>
            </a:extLst>
          </a:blip>
          <a:srcRect l="2273" t="3032" r="2273" b="3030"/>
          <a:stretch/>
        </p:blipFill>
        <p:spPr>
          <a:xfrm>
            <a:off x="1016000" y="1447800"/>
            <a:ext cx="8984651" cy="3810000"/>
          </a:xfrm>
          <a:prstGeom prst="rect">
            <a:avLst/>
          </a:prstGeom>
        </p:spPr>
      </p:pic>
      <p:sp>
        <p:nvSpPr>
          <p:cNvPr id="3" name="Rectangle 2">
            <a:extLst>
              <a:ext uri="{FF2B5EF4-FFF2-40B4-BE49-F238E27FC236}">
                <a16:creationId xmlns:a16="http://schemas.microsoft.com/office/drawing/2014/main" id="{30DA2C92-3442-471E-88B3-AB6F8A96E91A}"/>
              </a:ext>
            </a:extLst>
          </p:cNvPr>
          <p:cNvSpPr/>
          <p:nvPr/>
        </p:nvSpPr>
        <p:spPr>
          <a:xfrm>
            <a:off x="1270000" y="331114"/>
            <a:ext cx="9652000" cy="769441"/>
          </a:xfrm>
          <a:prstGeom prst="rect">
            <a:avLst/>
          </a:prstGeom>
        </p:spPr>
        <p:txBody>
          <a:bodyPr wrap="square">
            <a:spAutoFit/>
          </a:bodyPr>
          <a:lstStyle/>
          <a:p>
            <a:pPr algn="ctr"/>
            <a:r>
              <a:rPr lang="en-US" sz="2200" b="1" dirty="0">
                <a:solidFill>
                  <a:srgbClr val="0033CC"/>
                </a:solidFill>
                <a:latin typeface="Times New Roman" panose="02020603050405020304" pitchFamily="18" charset="0"/>
                <a:cs typeface="Times New Roman" panose="02020603050405020304" pitchFamily="18" charset="0"/>
              </a:rPr>
              <a:t>TRẢ LỜI </a:t>
            </a:r>
            <a:r>
              <a:rPr lang="en-US" sz="2200" b="1" dirty="0" smtClean="0">
                <a:solidFill>
                  <a:srgbClr val="0033CC"/>
                </a:solidFill>
                <a:latin typeface="Times New Roman" panose="02020603050405020304" pitchFamily="18" charset="0"/>
                <a:cs typeface="Times New Roman" panose="02020603050405020304" pitchFamily="18" charset="0"/>
              </a:rPr>
              <a:t>CÁC </a:t>
            </a:r>
            <a:r>
              <a:rPr lang="en-US" sz="2200" b="1" smtClean="0">
                <a:solidFill>
                  <a:srgbClr val="0033CC"/>
                </a:solidFill>
                <a:latin typeface="Times New Roman" panose="02020603050405020304" pitchFamily="18" charset="0"/>
                <a:cs typeface="Times New Roman" panose="02020603050405020304" pitchFamily="18" charset="0"/>
              </a:rPr>
              <a:t>CÂU HỎI, ĐOÁN TRANH </a:t>
            </a:r>
            <a:r>
              <a:rPr lang="en-US" sz="2200" b="1" dirty="0" smtClean="0">
                <a:solidFill>
                  <a:srgbClr val="0033CC"/>
                </a:solidFill>
                <a:latin typeface="Times New Roman" panose="02020603050405020304" pitchFamily="18" charset="0"/>
                <a:cs typeface="Times New Roman" panose="02020603050405020304" pitchFamily="18" charset="0"/>
              </a:rPr>
              <a:t>VÀ </a:t>
            </a:r>
            <a:r>
              <a:rPr lang="en-US" sz="2200" b="1" dirty="0">
                <a:solidFill>
                  <a:srgbClr val="0033CC"/>
                </a:solidFill>
                <a:latin typeface="Times New Roman" panose="02020603050405020304" pitchFamily="18" charset="0"/>
                <a:cs typeface="Times New Roman" panose="02020603050405020304" pitchFamily="18" charset="0"/>
              </a:rPr>
              <a:t>NÊU TÊN CÂU CHUYỆN ĐÃ HỌC TRONG TUẦN TRƯỚC</a:t>
            </a:r>
          </a:p>
        </p:txBody>
      </p:sp>
      <p:sp>
        <p:nvSpPr>
          <p:cNvPr id="9" name="Freeform: Shape 8">
            <a:extLst>
              <a:ext uri="{FF2B5EF4-FFF2-40B4-BE49-F238E27FC236}">
                <a16:creationId xmlns:a16="http://schemas.microsoft.com/office/drawing/2014/main" id="{9588F060-253E-4C26-AB31-44C3AC040EFC}"/>
              </a:ext>
            </a:extLst>
          </p:cNvPr>
          <p:cNvSpPr/>
          <p:nvPr/>
        </p:nvSpPr>
        <p:spPr>
          <a:xfrm>
            <a:off x="1015997" y="1485900"/>
            <a:ext cx="3454400" cy="2209800"/>
          </a:xfrm>
          <a:custGeom>
            <a:avLst/>
            <a:gdLst>
              <a:gd name="connsiteX0" fmla="*/ 0 w 3124200"/>
              <a:gd name="connsiteY0" fmla="*/ 0 h 2209800"/>
              <a:gd name="connsiteX1" fmla="*/ 2819400 w 3124200"/>
              <a:gd name="connsiteY1" fmla="*/ 0 h 2209800"/>
              <a:gd name="connsiteX2" fmla="*/ 2819400 w 3124200"/>
              <a:gd name="connsiteY2" fmla="*/ 800100 h 2209800"/>
              <a:gd name="connsiteX3" fmla="*/ 3124200 w 3124200"/>
              <a:gd name="connsiteY3" fmla="*/ 1104900 h 2209800"/>
              <a:gd name="connsiteX4" fmla="*/ 2819400 w 3124200"/>
              <a:gd name="connsiteY4" fmla="*/ 1409700 h 2209800"/>
              <a:gd name="connsiteX5" fmla="*/ 2819400 w 3124200"/>
              <a:gd name="connsiteY5" fmla="*/ 2209800 h 2209800"/>
              <a:gd name="connsiteX6" fmla="*/ 1708825 w 3124200"/>
              <a:gd name="connsiteY6" fmla="*/ 2209800 h 2209800"/>
              <a:gd name="connsiteX7" fmla="*/ 1708308 w 3124200"/>
              <a:gd name="connsiteY7" fmla="*/ 2204673 h 2209800"/>
              <a:gd name="connsiteX8" fmla="*/ 1409700 w 3124200"/>
              <a:gd name="connsiteY8" fmla="*/ 1961301 h 2209800"/>
              <a:gd name="connsiteX9" fmla="*/ 1111093 w 3124200"/>
              <a:gd name="connsiteY9" fmla="*/ 2204673 h 2209800"/>
              <a:gd name="connsiteX10" fmla="*/ 1110576 w 3124200"/>
              <a:gd name="connsiteY10" fmla="*/ 2209800 h 2209800"/>
              <a:gd name="connsiteX11" fmla="*/ 0 w 3124200"/>
              <a:gd name="connsiteY11"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4200" h="2209800">
                <a:moveTo>
                  <a:pt x="0" y="0"/>
                </a:moveTo>
                <a:lnTo>
                  <a:pt x="2819400" y="0"/>
                </a:lnTo>
                <a:lnTo>
                  <a:pt x="2819400" y="800100"/>
                </a:lnTo>
                <a:cubicBezTo>
                  <a:pt x="2987736" y="800100"/>
                  <a:pt x="3124200" y="936564"/>
                  <a:pt x="3124200" y="1104900"/>
                </a:cubicBezTo>
                <a:cubicBezTo>
                  <a:pt x="3124200" y="1273236"/>
                  <a:pt x="2987736" y="1409700"/>
                  <a:pt x="2819400" y="1409700"/>
                </a:cubicBezTo>
                <a:lnTo>
                  <a:pt x="2819400" y="2209800"/>
                </a:lnTo>
                <a:lnTo>
                  <a:pt x="1708825" y="2209800"/>
                </a:lnTo>
                <a:lnTo>
                  <a:pt x="1708308" y="2204673"/>
                </a:lnTo>
                <a:cubicBezTo>
                  <a:pt x="1679886" y="2065781"/>
                  <a:pt x="1556994" y="1961301"/>
                  <a:pt x="1409700" y="1961301"/>
                </a:cubicBezTo>
                <a:cubicBezTo>
                  <a:pt x="1262406" y="1961301"/>
                  <a:pt x="1139514" y="2065781"/>
                  <a:pt x="1111093" y="2204673"/>
                </a:cubicBezTo>
                <a:lnTo>
                  <a:pt x="1110576" y="2209800"/>
                </a:lnTo>
                <a:lnTo>
                  <a:pt x="0" y="2209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Freeform: Shape 10">
            <a:extLst>
              <a:ext uri="{FF2B5EF4-FFF2-40B4-BE49-F238E27FC236}">
                <a16:creationId xmlns:a16="http://schemas.microsoft.com/office/drawing/2014/main" id="{70E888CB-EF43-4CA4-8759-1A3AAF5506AB}"/>
              </a:ext>
            </a:extLst>
          </p:cNvPr>
          <p:cNvSpPr/>
          <p:nvPr/>
        </p:nvSpPr>
        <p:spPr>
          <a:xfrm rot="5400000">
            <a:off x="4249131" y="1247638"/>
            <a:ext cx="2469875" cy="2946400"/>
          </a:xfrm>
          <a:custGeom>
            <a:avLst/>
            <a:gdLst>
              <a:gd name="connsiteX0" fmla="*/ 0 w 3124200"/>
              <a:gd name="connsiteY0" fmla="*/ 0 h 2209800"/>
              <a:gd name="connsiteX1" fmla="*/ 2819400 w 3124200"/>
              <a:gd name="connsiteY1" fmla="*/ 0 h 2209800"/>
              <a:gd name="connsiteX2" fmla="*/ 2819400 w 3124200"/>
              <a:gd name="connsiteY2" fmla="*/ 800100 h 2209800"/>
              <a:gd name="connsiteX3" fmla="*/ 3124200 w 3124200"/>
              <a:gd name="connsiteY3" fmla="*/ 1104900 h 2209800"/>
              <a:gd name="connsiteX4" fmla="*/ 2819400 w 3124200"/>
              <a:gd name="connsiteY4" fmla="*/ 1409700 h 2209800"/>
              <a:gd name="connsiteX5" fmla="*/ 2819400 w 3124200"/>
              <a:gd name="connsiteY5" fmla="*/ 2209800 h 2209800"/>
              <a:gd name="connsiteX6" fmla="*/ 1708825 w 3124200"/>
              <a:gd name="connsiteY6" fmla="*/ 2209800 h 2209800"/>
              <a:gd name="connsiteX7" fmla="*/ 1708308 w 3124200"/>
              <a:gd name="connsiteY7" fmla="*/ 2204673 h 2209800"/>
              <a:gd name="connsiteX8" fmla="*/ 1409700 w 3124200"/>
              <a:gd name="connsiteY8" fmla="*/ 1961301 h 2209800"/>
              <a:gd name="connsiteX9" fmla="*/ 1111093 w 3124200"/>
              <a:gd name="connsiteY9" fmla="*/ 2204673 h 2209800"/>
              <a:gd name="connsiteX10" fmla="*/ 1110576 w 3124200"/>
              <a:gd name="connsiteY10" fmla="*/ 2209800 h 2209800"/>
              <a:gd name="connsiteX11" fmla="*/ 0 w 3124200"/>
              <a:gd name="connsiteY11"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4200" h="2209800">
                <a:moveTo>
                  <a:pt x="0" y="0"/>
                </a:moveTo>
                <a:lnTo>
                  <a:pt x="2819400" y="0"/>
                </a:lnTo>
                <a:lnTo>
                  <a:pt x="2819400" y="800100"/>
                </a:lnTo>
                <a:cubicBezTo>
                  <a:pt x="2987736" y="800100"/>
                  <a:pt x="3124200" y="936564"/>
                  <a:pt x="3124200" y="1104900"/>
                </a:cubicBezTo>
                <a:cubicBezTo>
                  <a:pt x="3124200" y="1273236"/>
                  <a:pt x="2987736" y="1409700"/>
                  <a:pt x="2819400" y="1409700"/>
                </a:cubicBezTo>
                <a:lnTo>
                  <a:pt x="2819400" y="2209800"/>
                </a:lnTo>
                <a:lnTo>
                  <a:pt x="1708825" y="2209800"/>
                </a:lnTo>
                <a:lnTo>
                  <a:pt x="1708308" y="2204673"/>
                </a:lnTo>
                <a:cubicBezTo>
                  <a:pt x="1679886" y="2065781"/>
                  <a:pt x="1556994" y="1961301"/>
                  <a:pt x="1409700" y="1961301"/>
                </a:cubicBezTo>
                <a:cubicBezTo>
                  <a:pt x="1262406" y="1961301"/>
                  <a:pt x="1139514" y="2065781"/>
                  <a:pt x="1111093" y="2204673"/>
                </a:cubicBezTo>
                <a:lnTo>
                  <a:pt x="1110576" y="2209800"/>
                </a:lnTo>
                <a:lnTo>
                  <a:pt x="0" y="2209800"/>
                </a:lnTo>
                <a:close/>
              </a:path>
            </a:pathLst>
          </a:cu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2466D4C-1866-4085-B773-0A7D041EBFBC}"/>
              </a:ext>
            </a:extLst>
          </p:cNvPr>
          <p:cNvSpPr/>
          <p:nvPr/>
        </p:nvSpPr>
        <p:spPr>
          <a:xfrm>
            <a:off x="6909948" y="1492525"/>
            <a:ext cx="3454400" cy="2209800"/>
          </a:xfrm>
          <a:custGeom>
            <a:avLst/>
            <a:gdLst>
              <a:gd name="connsiteX0" fmla="*/ 0 w 3124200"/>
              <a:gd name="connsiteY0" fmla="*/ 0 h 2209800"/>
              <a:gd name="connsiteX1" fmla="*/ 2819400 w 3124200"/>
              <a:gd name="connsiteY1" fmla="*/ 0 h 2209800"/>
              <a:gd name="connsiteX2" fmla="*/ 2819400 w 3124200"/>
              <a:gd name="connsiteY2" fmla="*/ 800100 h 2209800"/>
              <a:gd name="connsiteX3" fmla="*/ 3124200 w 3124200"/>
              <a:gd name="connsiteY3" fmla="*/ 1104900 h 2209800"/>
              <a:gd name="connsiteX4" fmla="*/ 2819400 w 3124200"/>
              <a:gd name="connsiteY4" fmla="*/ 1409700 h 2209800"/>
              <a:gd name="connsiteX5" fmla="*/ 2819400 w 3124200"/>
              <a:gd name="connsiteY5" fmla="*/ 2209800 h 2209800"/>
              <a:gd name="connsiteX6" fmla="*/ 1708825 w 3124200"/>
              <a:gd name="connsiteY6" fmla="*/ 2209800 h 2209800"/>
              <a:gd name="connsiteX7" fmla="*/ 1708308 w 3124200"/>
              <a:gd name="connsiteY7" fmla="*/ 2204673 h 2209800"/>
              <a:gd name="connsiteX8" fmla="*/ 1409700 w 3124200"/>
              <a:gd name="connsiteY8" fmla="*/ 1961301 h 2209800"/>
              <a:gd name="connsiteX9" fmla="*/ 1111093 w 3124200"/>
              <a:gd name="connsiteY9" fmla="*/ 2204673 h 2209800"/>
              <a:gd name="connsiteX10" fmla="*/ 1110576 w 3124200"/>
              <a:gd name="connsiteY10" fmla="*/ 2209800 h 2209800"/>
              <a:gd name="connsiteX11" fmla="*/ 0 w 3124200"/>
              <a:gd name="connsiteY11"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4200" h="2209800">
                <a:moveTo>
                  <a:pt x="0" y="0"/>
                </a:moveTo>
                <a:lnTo>
                  <a:pt x="2819400" y="0"/>
                </a:lnTo>
                <a:lnTo>
                  <a:pt x="2819400" y="800100"/>
                </a:lnTo>
                <a:cubicBezTo>
                  <a:pt x="2987736" y="800100"/>
                  <a:pt x="3124200" y="936564"/>
                  <a:pt x="3124200" y="1104900"/>
                </a:cubicBezTo>
                <a:cubicBezTo>
                  <a:pt x="3124200" y="1273236"/>
                  <a:pt x="2987736" y="1409700"/>
                  <a:pt x="2819400" y="1409700"/>
                </a:cubicBezTo>
                <a:lnTo>
                  <a:pt x="2819400" y="2209800"/>
                </a:lnTo>
                <a:lnTo>
                  <a:pt x="1708825" y="2209800"/>
                </a:lnTo>
                <a:lnTo>
                  <a:pt x="1708308" y="2204673"/>
                </a:lnTo>
                <a:cubicBezTo>
                  <a:pt x="1679886" y="2065781"/>
                  <a:pt x="1556994" y="1961301"/>
                  <a:pt x="1409700" y="1961301"/>
                </a:cubicBezTo>
                <a:cubicBezTo>
                  <a:pt x="1262406" y="1961301"/>
                  <a:pt x="1139514" y="2065781"/>
                  <a:pt x="1111093" y="2204673"/>
                </a:cubicBezTo>
                <a:lnTo>
                  <a:pt x="1110576" y="2209800"/>
                </a:lnTo>
                <a:lnTo>
                  <a:pt x="0" y="2209800"/>
                </a:lnTo>
                <a:close/>
              </a:path>
            </a:pathLst>
          </a:cu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D07ADF2-E5A0-4CEA-AB35-3EFE417BDED9}"/>
              </a:ext>
            </a:extLst>
          </p:cNvPr>
          <p:cNvSpPr/>
          <p:nvPr/>
        </p:nvSpPr>
        <p:spPr>
          <a:xfrm rot="16200000">
            <a:off x="1371600" y="3073400"/>
            <a:ext cx="2438400" cy="3149600"/>
          </a:xfrm>
          <a:custGeom>
            <a:avLst/>
            <a:gdLst>
              <a:gd name="connsiteX0" fmla="*/ 0 w 3124200"/>
              <a:gd name="connsiteY0" fmla="*/ 0 h 2209800"/>
              <a:gd name="connsiteX1" fmla="*/ 2819400 w 3124200"/>
              <a:gd name="connsiteY1" fmla="*/ 0 h 2209800"/>
              <a:gd name="connsiteX2" fmla="*/ 2819400 w 3124200"/>
              <a:gd name="connsiteY2" fmla="*/ 800100 h 2209800"/>
              <a:gd name="connsiteX3" fmla="*/ 3124200 w 3124200"/>
              <a:gd name="connsiteY3" fmla="*/ 1104900 h 2209800"/>
              <a:gd name="connsiteX4" fmla="*/ 2819400 w 3124200"/>
              <a:gd name="connsiteY4" fmla="*/ 1409700 h 2209800"/>
              <a:gd name="connsiteX5" fmla="*/ 2819400 w 3124200"/>
              <a:gd name="connsiteY5" fmla="*/ 2209800 h 2209800"/>
              <a:gd name="connsiteX6" fmla="*/ 1708825 w 3124200"/>
              <a:gd name="connsiteY6" fmla="*/ 2209800 h 2209800"/>
              <a:gd name="connsiteX7" fmla="*/ 1708308 w 3124200"/>
              <a:gd name="connsiteY7" fmla="*/ 2204673 h 2209800"/>
              <a:gd name="connsiteX8" fmla="*/ 1409700 w 3124200"/>
              <a:gd name="connsiteY8" fmla="*/ 1961301 h 2209800"/>
              <a:gd name="connsiteX9" fmla="*/ 1111093 w 3124200"/>
              <a:gd name="connsiteY9" fmla="*/ 2204673 h 2209800"/>
              <a:gd name="connsiteX10" fmla="*/ 1110576 w 3124200"/>
              <a:gd name="connsiteY10" fmla="*/ 2209800 h 2209800"/>
              <a:gd name="connsiteX11" fmla="*/ 0 w 3124200"/>
              <a:gd name="connsiteY11"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4200" h="2209800">
                <a:moveTo>
                  <a:pt x="0" y="0"/>
                </a:moveTo>
                <a:lnTo>
                  <a:pt x="2819400" y="0"/>
                </a:lnTo>
                <a:lnTo>
                  <a:pt x="2819400" y="800100"/>
                </a:lnTo>
                <a:cubicBezTo>
                  <a:pt x="2987736" y="800100"/>
                  <a:pt x="3124200" y="936564"/>
                  <a:pt x="3124200" y="1104900"/>
                </a:cubicBezTo>
                <a:cubicBezTo>
                  <a:pt x="3124200" y="1273236"/>
                  <a:pt x="2987736" y="1409700"/>
                  <a:pt x="2819400" y="1409700"/>
                </a:cubicBezTo>
                <a:lnTo>
                  <a:pt x="2819400" y="2209800"/>
                </a:lnTo>
                <a:lnTo>
                  <a:pt x="1708825" y="2209800"/>
                </a:lnTo>
                <a:lnTo>
                  <a:pt x="1708308" y="2204673"/>
                </a:lnTo>
                <a:cubicBezTo>
                  <a:pt x="1679886" y="2065781"/>
                  <a:pt x="1556994" y="1961301"/>
                  <a:pt x="1409700" y="1961301"/>
                </a:cubicBezTo>
                <a:cubicBezTo>
                  <a:pt x="1262406" y="1961301"/>
                  <a:pt x="1139514" y="2065781"/>
                  <a:pt x="1111093" y="2204673"/>
                </a:cubicBezTo>
                <a:lnTo>
                  <a:pt x="1110576" y="2209800"/>
                </a:lnTo>
                <a:lnTo>
                  <a:pt x="0" y="2209800"/>
                </a:lnTo>
                <a:close/>
              </a:path>
            </a:pathLst>
          </a:cu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67F8857-20C3-4401-BB44-0AB87965DAF9}"/>
              </a:ext>
            </a:extLst>
          </p:cNvPr>
          <p:cNvSpPr/>
          <p:nvPr/>
        </p:nvSpPr>
        <p:spPr>
          <a:xfrm rot="10800000">
            <a:off x="3759200" y="3657600"/>
            <a:ext cx="3149600" cy="2209800"/>
          </a:xfrm>
          <a:custGeom>
            <a:avLst/>
            <a:gdLst>
              <a:gd name="connsiteX0" fmla="*/ 0 w 3124200"/>
              <a:gd name="connsiteY0" fmla="*/ 0 h 2209800"/>
              <a:gd name="connsiteX1" fmla="*/ 2819400 w 3124200"/>
              <a:gd name="connsiteY1" fmla="*/ 0 h 2209800"/>
              <a:gd name="connsiteX2" fmla="*/ 2819400 w 3124200"/>
              <a:gd name="connsiteY2" fmla="*/ 800100 h 2209800"/>
              <a:gd name="connsiteX3" fmla="*/ 3124200 w 3124200"/>
              <a:gd name="connsiteY3" fmla="*/ 1104900 h 2209800"/>
              <a:gd name="connsiteX4" fmla="*/ 2819400 w 3124200"/>
              <a:gd name="connsiteY4" fmla="*/ 1409700 h 2209800"/>
              <a:gd name="connsiteX5" fmla="*/ 2819400 w 3124200"/>
              <a:gd name="connsiteY5" fmla="*/ 2209800 h 2209800"/>
              <a:gd name="connsiteX6" fmla="*/ 1708825 w 3124200"/>
              <a:gd name="connsiteY6" fmla="*/ 2209800 h 2209800"/>
              <a:gd name="connsiteX7" fmla="*/ 1708308 w 3124200"/>
              <a:gd name="connsiteY7" fmla="*/ 2204673 h 2209800"/>
              <a:gd name="connsiteX8" fmla="*/ 1409700 w 3124200"/>
              <a:gd name="connsiteY8" fmla="*/ 1961301 h 2209800"/>
              <a:gd name="connsiteX9" fmla="*/ 1111093 w 3124200"/>
              <a:gd name="connsiteY9" fmla="*/ 2204673 h 2209800"/>
              <a:gd name="connsiteX10" fmla="*/ 1110576 w 3124200"/>
              <a:gd name="connsiteY10" fmla="*/ 2209800 h 2209800"/>
              <a:gd name="connsiteX11" fmla="*/ 0 w 3124200"/>
              <a:gd name="connsiteY11"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4200" h="2209800">
                <a:moveTo>
                  <a:pt x="0" y="0"/>
                </a:moveTo>
                <a:lnTo>
                  <a:pt x="2819400" y="0"/>
                </a:lnTo>
                <a:lnTo>
                  <a:pt x="2819400" y="800100"/>
                </a:lnTo>
                <a:cubicBezTo>
                  <a:pt x="2987736" y="800100"/>
                  <a:pt x="3124200" y="936564"/>
                  <a:pt x="3124200" y="1104900"/>
                </a:cubicBezTo>
                <a:cubicBezTo>
                  <a:pt x="3124200" y="1273236"/>
                  <a:pt x="2987736" y="1409700"/>
                  <a:pt x="2819400" y="1409700"/>
                </a:cubicBezTo>
                <a:lnTo>
                  <a:pt x="2819400" y="2209800"/>
                </a:lnTo>
                <a:lnTo>
                  <a:pt x="1708825" y="2209800"/>
                </a:lnTo>
                <a:lnTo>
                  <a:pt x="1708308" y="2204673"/>
                </a:lnTo>
                <a:cubicBezTo>
                  <a:pt x="1679886" y="2065781"/>
                  <a:pt x="1556994" y="1961301"/>
                  <a:pt x="1409700" y="1961301"/>
                </a:cubicBezTo>
                <a:cubicBezTo>
                  <a:pt x="1262406" y="1961301"/>
                  <a:pt x="1139514" y="2065781"/>
                  <a:pt x="1111093" y="2204673"/>
                </a:cubicBezTo>
                <a:lnTo>
                  <a:pt x="1110576" y="2209800"/>
                </a:lnTo>
                <a:lnTo>
                  <a:pt x="0" y="220980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EAF662C6-CCDD-47F4-A62C-248200BA6869}"/>
              </a:ext>
            </a:extLst>
          </p:cNvPr>
          <p:cNvSpPr/>
          <p:nvPr/>
        </p:nvSpPr>
        <p:spPr>
          <a:xfrm rot="16200000">
            <a:off x="7262553" y="3073400"/>
            <a:ext cx="2438399" cy="3149601"/>
          </a:xfrm>
          <a:custGeom>
            <a:avLst/>
            <a:gdLst>
              <a:gd name="connsiteX0" fmla="*/ 0 w 3124200"/>
              <a:gd name="connsiteY0" fmla="*/ 0 h 2209800"/>
              <a:gd name="connsiteX1" fmla="*/ 2819400 w 3124200"/>
              <a:gd name="connsiteY1" fmla="*/ 0 h 2209800"/>
              <a:gd name="connsiteX2" fmla="*/ 2819400 w 3124200"/>
              <a:gd name="connsiteY2" fmla="*/ 800100 h 2209800"/>
              <a:gd name="connsiteX3" fmla="*/ 3124200 w 3124200"/>
              <a:gd name="connsiteY3" fmla="*/ 1104900 h 2209800"/>
              <a:gd name="connsiteX4" fmla="*/ 2819400 w 3124200"/>
              <a:gd name="connsiteY4" fmla="*/ 1409700 h 2209800"/>
              <a:gd name="connsiteX5" fmla="*/ 2819400 w 3124200"/>
              <a:gd name="connsiteY5" fmla="*/ 2209800 h 2209800"/>
              <a:gd name="connsiteX6" fmla="*/ 1708825 w 3124200"/>
              <a:gd name="connsiteY6" fmla="*/ 2209800 h 2209800"/>
              <a:gd name="connsiteX7" fmla="*/ 1708308 w 3124200"/>
              <a:gd name="connsiteY7" fmla="*/ 2204673 h 2209800"/>
              <a:gd name="connsiteX8" fmla="*/ 1409700 w 3124200"/>
              <a:gd name="connsiteY8" fmla="*/ 1961301 h 2209800"/>
              <a:gd name="connsiteX9" fmla="*/ 1111093 w 3124200"/>
              <a:gd name="connsiteY9" fmla="*/ 2204673 h 2209800"/>
              <a:gd name="connsiteX10" fmla="*/ 1110576 w 3124200"/>
              <a:gd name="connsiteY10" fmla="*/ 2209800 h 2209800"/>
              <a:gd name="connsiteX11" fmla="*/ 0 w 3124200"/>
              <a:gd name="connsiteY11"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4200" h="2209800">
                <a:moveTo>
                  <a:pt x="0" y="0"/>
                </a:moveTo>
                <a:lnTo>
                  <a:pt x="2819400" y="0"/>
                </a:lnTo>
                <a:lnTo>
                  <a:pt x="2819400" y="800100"/>
                </a:lnTo>
                <a:cubicBezTo>
                  <a:pt x="2987736" y="800100"/>
                  <a:pt x="3124200" y="936564"/>
                  <a:pt x="3124200" y="1104900"/>
                </a:cubicBezTo>
                <a:cubicBezTo>
                  <a:pt x="3124200" y="1273236"/>
                  <a:pt x="2987736" y="1409700"/>
                  <a:pt x="2819400" y="1409700"/>
                </a:cubicBezTo>
                <a:lnTo>
                  <a:pt x="2819400" y="2209800"/>
                </a:lnTo>
                <a:lnTo>
                  <a:pt x="1708825" y="2209800"/>
                </a:lnTo>
                <a:lnTo>
                  <a:pt x="1708308" y="2204673"/>
                </a:lnTo>
                <a:cubicBezTo>
                  <a:pt x="1679886" y="2065781"/>
                  <a:pt x="1556994" y="1961301"/>
                  <a:pt x="1409700" y="1961301"/>
                </a:cubicBezTo>
                <a:cubicBezTo>
                  <a:pt x="1262406" y="1961301"/>
                  <a:pt x="1139514" y="2065781"/>
                  <a:pt x="1111093" y="2204673"/>
                </a:cubicBezTo>
                <a:lnTo>
                  <a:pt x="1110576" y="2209800"/>
                </a:lnTo>
                <a:lnTo>
                  <a:pt x="0" y="2209800"/>
                </a:lnTo>
                <a:close/>
              </a:path>
            </a:pathLst>
          </a:cu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0925DA66-3DA9-4BD8-B928-15DC0E940ED4}"/>
              </a:ext>
            </a:extLst>
          </p:cNvPr>
          <p:cNvSpPr/>
          <p:nvPr/>
        </p:nvSpPr>
        <p:spPr>
          <a:xfrm>
            <a:off x="1320800" y="1981200"/>
            <a:ext cx="2540000" cy="6858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Mai </a:t>
            </a:r>
            <a:r>
              <a:rPr lang="en-US" sz="2000" dirty="0" err="1">
                <a:solidFill>
                  <a:schemeClr val="tx1"/>
                </a:solidFill>
              </a:rPr>
              <a:t>phục</a:t>
            </a:r>
            <a:r>
              <a:rPr lang="en-US" sz="2000" dirty="0">
                <a:solidFill>
                  <a:schemeClr val="tx1"/>
                </a:solidFill>
              </a:rPr>
              <a:t> </a:t>
            </a:r>
            <a:r>
              <a:rPr lang="en-US" sz="2000" dirty="0" err="1">
                <a:solidFill>
                  <a:schemeClr val="tx1"/>
                </a:solidFill>
              </a:rPr>
              <a:t>là</a:t>
            </a:r>
            <a:r>
              <a:rPr lang="en-US" sz="2000" dirty="0">
                <a:solidFill>
                  <a:schemeClr val="tx1"/>
                </a:solidFill>
              </a:rPr>
              <a:t> </a:t>
            </a:r>
            <a:r>
              <a:rPr lang="en-US" sz="2000" dirty="0" err="1">
                <a:solidFill>
                  <a:schemeClr val="tx1"/>
                </a:solidFill>
              </a:rPr>
              <a:t>gì</a:t>
            </a:r>
            <a:r>
              <a:rPr lang="en-US" sz="2000" dirty="0">
                <a:solidFill>
                  <a:schemeClr val="tx1"/>
                </a:solidFill>
              </a:rPr>
              <a:t>?</a:t>
            </a:r>
          </a:p>
        </p:txBody>
      </p:sp>
      <p:sp>
        <p:nvSpPr>
          <p:cNvPr id="17" name="Rectangle 16">
            <a:extLst>
              <a:ext uri="{FF2B5EF4-FFF2-40B4-BE49-F238E27FC236}">
                <a16:creationId xmlns:a16="http://schemas.microsoft.com/office/drawing/2014/main" id="{BACB3DC4-245B-4CF1-A6F8-FC17283F2205}"/>
              </a:ext>
            </a:extLst>
          </p:cNvPr>
          <p:cNvSpPr/>
          <p:nvPr/>
        </p:nvSpPr>
        <p:spPr>
          <a:xfrm>
            <a:off x="7257452" y="2095500"/>
            <a:ext cx="2540000" cy="6858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Vì</a:t>
            </a:r>
            <a:r>
              <a:rPr lang="en-US" sz="2000" dirty="0">
                <a:solidFill>
                  <a:schemeClr val="tx1"/>
                </a:solidFill>
              </a:rPr>
              <a:t> </a:t>
            </a:r>
            <a:r>
              <a:rPr lang="en-US" sz="2000" dirty="0" err="1">
                <a:solidFill>
                  <a:schemeClr val="tx1"/>
                </a:solidFill>
              </a:rPr>
              <a:t>sao</a:t>
            </a:r>
            <a:r>
              <a:rPr lang="en-US" sz="2000" dirty="0">
                <a:solidFill>
                  <a:schemeClr val="tx1"/>
                </a:solidFill>
              </a:rPr>
              <a:t> </a:t>
            </a:r>
            <a:r>
              <a:rPr lang="en-US" sz="2000" dirty="0" err="1">
                <a:solidFill>
                  <a:schemeClr val="tx1"/>
                </a:solidFill>
              </a:rPr>
              <a:t>chị</a:t>
            </a:r>
            <a:r>
              <a:rPr lang="en-US" sz="2000" dirty="0">
                <a:solidFill>
                  <a:schemeClr val="tx1"/>
                </a:solidFill>
              </a:rPr>
              <a:t> </a:t>
            </a:r>
            <a:r>
              <a:rPr lang="en-US" sz="2000" dirty="0" err="1">
                <a:solidFill>
                  <a:schemeClr val="tx1"/>
                </a:solidFill>
              </a:rPr>
              <a:t>Nhà</a:t>
            </a:r>
            <a:r>
              <a:rPr lang="en-US" sz="2000" dirty="0">
                <a:solidFill>
                  <a:schemeClr val="tx1"/>
                </a:solidFill>
              </a:rPr>
              <a:t> </a:t>
            </a:r>
            <a:r>
              <a:rPr lang="en-US" sz="2000" dirty="0" err="1">
                <a:solidFill>
                  <a:schemeClr val="tx1"/>
                </a:solidFill>
              </a:rPr>
              <a:t>Trò</a:t>
            </a:r>
            <a:r>
              <a:rPr lang="en-US" sz="2000" dirty="0">
                <a:solidFill>
                  <a:schemeClr val="tx1"/>
                </a:solidFill>
              </a:rPr>
              <a:t> </a:t>
            </a:r>
            <a:r>
              <a:rPr lang="en-US" sz="2000" dirty="0" err="1">
                <a:solidFill>
                  <a:schemeClr val="tx1"/>
                </a:solidFill>
              </a:rPr>
              <a:t>lại</a:t>
            </a:r>
            <a:r>
              <a:rPr lang="en-US" sz="2000" dirty="0">
                <a:solidFill>
                  <a:schemeClr val="tx1"/>
                </a:solidFill>
              </a:rPr>
              <a:t> </a:t>
            </a:r>
            <a:r>
              <a:rPr lang="en-US" sz="2000" dirty="0" err="1">
                <a:solidFill>
                  <a:schemeClr val="tx1"/>
                </a:solidFill>
              </a:rPr>
              <a:t>khóc</a:t>
            </a:r>
            <a:r>
              <a:rPr lang="en-US" sz="2000" dirty="0">
                <a:solidFill>
                  <a:schemeClr val="tx1"/>
                </a:solidFill>
              </a:rPr>
              <a:t>?</a:t>
            </a:r>
          </a:p>
        </p:txBody>
      </p:sp>
      <p:sp>
        <p:nvSpPr>
          <p:cNvPr id="18" name="Rectangle 17">
            <a:extLst>
              <a:ext uri="{FF2B5EF4-FFF2-40B4-BE49-F238E27FC236}">
                <a16:creationId xmlns:a16="http://schemas.microsoft.com/office/drawing/2014/main" id="{5B929B0A-6397-4AE6-945B-650800989130}"/>
              </a:ext>
            </a:extLst>
          </p:cNvPr>
          <p:cNvSpPr/>
          <p:nvPr/>
        </p:nvSpPr>
        <p:spPr>
          <a:xfrm>
            <a:off x="4238325" y="4419600"/>
            <a:ext cx="2540000" cy="952500"/>
          </a:xfrm>
          <a:prstGeom prst="rect">
            <a:avLst/>
          </a:prstGeom>
          <a:solidFill>
            <a:srgbClr val="9BF2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Chị</a:t>
            </a:r>
            <a:r>
              <a:rPr lang="en-US" sz="2000" dirty="0">
                <a:solidFill>
                  <a:schemeClr val="tx1"/>
                </a:solidFill>
              </a:rPr>
              <a:t> </a:t>
            </a:r>
            <a:r>
              <a:rPr lang="en-US" sz="2000" dirty="0" err="1">
                <a:solidFill>
                  <a:schemeClr val="tx1"/>
                </a:solidFill>
              </a:rPr>
              <a:t>Nhà</a:t>
            </a:r>
            <a:r>
              <a:rPr lang="en-US" sz="2000" dirty="0">
                <a:solidFill>
                  <a:schemeClr val="tx1"/>
                </a:solidFill>
              </a:rPr>
              <a:t> </a:t>
            </a:r>
            <a:r>
              <a:rPr lang="en-US" sz="2000" dirty="0" err="1">
                <a:solidFill>
                  <a:schemeClr val="tx1"/>
                </a:solidFill>
              </a:rPr>
              <a:t>Trò</a:t>
            </a:r>
            <a:r>
              <a:rPr lang="en-US" sz="2000" dirty="0">
                <a:solidFill>
                  <a:schemeClr val="tx1"/>
                </a:solidFill>
              </a:rPr>
              <a:t> </a:t>
            </a:r>
            <a:r>
              <a:rPr lang="en-US" sz="2000" dirty="0" err="1">
                <a:solidFill>
                  <a:schemeClr val="tx1"/>
                </a:solidFill>
              </a:rPr>
              <a:t>có</a:t>
            </a:r>
            <a:r>
              <a:rPr lang="en-US" sz="2000" dirty="0">
                <a:solidFill>
                  <a:schemeClr val="tx1"/>
                </a:solidFill>
              </a:rPr>
              <a:t> </a:t>
            </a:r>
            <a:r>
              <a:rPr lang="en-US" sz="2000" dirty="0" err="1">
                <a:solidFill>
                  <a:schemeClr val="tx1"/>
                </a:solidFill>
              </a:rPr>
              <a:t>hình</a:t>
            </a:r>
            <a:r>
              <a:rPr lang="en-US" sz="2000" dirty="0">
                <a:solidFill>
                  <a:schemeClr val="tx1"/>
                </a:solidFill>
              </a:rPr>
              <a:t> </a:t>
            </a:r>
            <a:r>
              <a:rPr lang="en-US" sz="2000" dirty="0" err="1">
                <a:solidFill>
                  <a:schemeClr val="tx1"/>
                </a:solidFill>
              </a:rPr>
              <a:t>dáng</a:t>
            </a:r>
            <a:r>
              <a:rPr lang="en-US" sz="2000" dirty="0">
                <a:solidFill>
                  <a:schemeClr val="tx1"/>
                </a:solidFill>
              </a:rPr>
              <a:t> </a:t>
            </a:r>
            <a:r>
              <a:rPr lang="en-US" sz="2000" dirty="0" err="1">
                <a:solidFill>
                  <a:schemeClr val="tx1"/>
                </a:solidFill>
              </a:rPr>
              <a:t>như</a:t>
            </a:r>
            <a:r>
              <a:rPr lang="en-US" sz="2000" dirty="0">
                <a:solidFill>
                  <a:schemeClr val="tx1"/>
                </a:solidFill>
              </a:rPr>
              <a:t> </a:t>
            </a:r>
            <a:r>
              <a:rPr lang="en-US" sz="2000" dirty="0" err="1">
                <a:solidFill>
                  <a:schemeClr val="tx1"/>
                </a:solidFill>
              </a:rPr>
              <a:t>thế</a:t>
            </a:r>
            <a:r>
              <a:rPr lang="en-US" sz="2000" dirty="0">
                <a:solidFill>
                  <a:schemeClr val="tx1"/>
                </a:solidFill>
              </a:rPr>
              <a:t> </a:t>
            </a:r>
            <a:r>
              <a:rPr lang="en-US" sz="2000" dirty="0" err="1">
                <a:solidFill>
                  <a:schemeClr val="tx1"/>
                </a:solidFill>
              </a:rPr>
              <a:t>nào</a:t>
            </a:r>
            <a:r>
              <a:rPr lang="en-US" dirty="0">
                <a:solidFill>
                  <a:schemeClr val="tx1"/>
                </a:solidFill>
              </a:rPr>
              <a:t>?</a:t>
            </a:r>
          </a:p>
        </p:txBody>
      </p:sp>
      <p:sp>
        <p:nvSpPr>
          <p:cNvPr id="19" name="Rectangle 18">
            <a:extLst>
              <a:ext uri="{FF2B5EF4-FFF2-40B4-BE49-F238E27FC236}">
                <a16:creationId xmlns:a16="http://schemas.microsoft.com/office/drawing/2014/main" id="{5A6C4C4E-1C33-4F6B-8310-4EEA2A83B30E}"/>
              </a:ext>
            </a:extLst>
          </p:cNvPr>
          <p:cNvSpPr/>
          <p:nvPr/>
        </p:nvSpPr>
        <p:spPr>
          <a:xfrm>
            <a:off x="1320799" y="4419600"/>
            <a:ext cx="2540000" cy="952500"/>
          </a:xfrm>
          <a:prstGeom prst="rect">
            <a:avLst/>
          </a:prstGeom>
          <a:solidFill>
            <a:srgbClr val="D2C4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Dế</a:t>
            </a:r>
            <a:r>
              <a:rPr lang="en-US" sz="2000" dirty="0">
                <a:solidFill>
                  <a:schemeClr val="tx1"/>
                </a:solidFill>
              </a:rPr>
              <a:t> </a:t>
            </a:r>
            <a:r>
              <a:rPr lang="en-US" sz="2000" dirty="0" err="1">
                <a:solidFill>
                  <a:schemeClr val="tx1"/>
                </a:solidFill>
              </a:rPr>
              <a:t>Mèn</a:t>
            </a:r>
            <a:r>
              <a:rPr lang="en-US" sz="2000" dirty="0">
                <a:solidFill>
                  <a:schemeClr val="tx1"/>
                </a:solidFill>
              </a:rPr>
              <a:t> </a:t>
            </a:r>
            <a:r>
              <a:rPr lang="en-US" sz="2000" dirty="0" err="1">
                <a:solidFill>
                  <a:schemeClr val="tx1"/>
                </a:solidFill>
              </a:rPr>
              <a:t>đã</a:t>
            </a:r>
            <a:r>
              <a:rPr lang="en-US" sz="2000" dirty="0">
                <a:solidFill>
                  <a:schemeClr val="tx1"/>
                </a:solidFill>
              </a:rPr>
              <a:t> </a:t>
            </a:r>
            <a:r>
              <a:rPr lang="en-US" sz="2000" dirty="0" err="1">
                <a:solidFill>
                  <a:schemeClr val="tx1"/>
                </a:solidFill>
              </a:rPr>
              <a:t>nói</a:t>
            </a:r>
            <a:r>
              <a:rPr lang="en-US" sz="2000" dirty="0">
                <a:solidFill>
                  <a:schemeClr val="tx1"/>
                </a:solidFill>
              </a:rPr>
              <a:t> </a:t>
            </a:r>
            <a:r>
              <a:rPr lang="en-US" sz="2000" dirty="0" err="1">
                <a:solidFill>
                  <a:schemeClr val="tx1"/>
                </a:solidFill>
              </a:rPr>
              <a:t>gì</a:t>
            </a:r>
            <a:r>
              <a:rPr lang="en-US" sz="2000" dirty="0">
                <a:solidFill>
                  <a:schemeClr val="tx1"/>
                </a:solidFill>
              </a:rPr>
              <a:t> </a:t>
            </a:r>
            <a:r>
              <a:rPr lang="en-US" sz="2000" dirty="0" err="1">
                <a:solidFill>
                  <a:schemeClr val="tx1"/>
                </a:solidFill>
              </a:rPr>
              <a:t>với</a:t>
            </a:r>
            <a:r>
              <a:rPr lang="en-US" sz="2000" dirty="0">
                <a:solidFill>
                  <a:schemeClr val="tx1"/>
                </a:solidFill>
              </a:rPr>
              <a:t> </a:t>
            </a:r>
            <a:r>
              <a:rPr lang="en-US" sz="2000" dirty="0" err="1">
                <a:solidFill>
                  <a:schemeClr val="tx1"/>
                </a:solidFill>
              </a:rPr>
              <a:t>Chị</a:t>
            </a:r>
            <a:r>
              <a:rPr lang="en-US" sz="2000" dirty="0">
                <a:solidFill>
                  <a:schemeClr val="tx1"/>
                </a:solidFill>
              </a:rPr>
              <a:t> </a:t>
            </a:r>
            <a:r>
              <a:rPr lang="en-US" sz="2000" dirty="0" err="1">
                <a:solidFill>
                  <a:schemeClr val="tx1"/>
                </a:solidFill>
              </a:rPr>
              <a:t>Nhà</a:t>
            </a:r>
            <a:r>
              <a:rPr lang="en-US" sz="2000" dirty="0">
                <a:solidFill>
                  <a:schemeClr val="tx1"/>
                </a:solidFill>
              </a:rPr>
              <a:t> </a:t>
            </a:r>
            <a:r>
              <a:rPr lang="en-US" sz="2000" dirty="0" err="1">
                <a:solidFill>
                  <a:schemeClr val="tx1"/>
                </a:solidFill>
              </a:rPr>
              <a:t>Trò</a:t>
            </a:r>
            <a:r>
              <a:rPr lang="en-US" sz="2000" dirty="0">
                <a:solidFill>
                  <a:schemeClr val="tx1"/>
                </a:solidFill>
              </a:rPr>
              <a:t>?</a:t>
            </a:r>
          </a:p>
        </p:txBody>
      </p:sp>
      <p:sp>
        <p:nvSpPr>
          <p:cNvPr id="20" name="Rectangle 19">
            <a:extLst>
              <a:ext uri="{FF2B5EF4-FFF2-40B4-BE49-F238E27FC236}">
                <a16:creationId xmlns:a16="http://schemas.microsoft.com/office/drawing/2014/main" id="{76072742-A31C-4EEE-AA25-A9FBBF3C3EA0}"/>
              </a:ext>
            </a:extLst>
          </p:cNvPr>
          <p:cNvSpPr/>
          <p:nvPr/>
        </p:nvSpPr>
        <p:spPr>
          <a:xfrm>
            <a:off x="4383400" y="2736576"/>
            <a:ext cx="2305753" cy="829917"/>
          </a:xfrm>
          <a:prstGeom prst="rect">
            <a:avLst/>
          </a:prstGeom>
          <a:solidFill>
            <a:srgbClr val="D2C4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Vì</a:t>
            </a:r>
            <a:r>
              <a:rPr lang="en-US" sz="2000" dirty="0">
                <a:solidFill>
                  <a:schemeClr val="tx1"/>
                </a:solidFill>
              </a:rPr>
              <a:t> </a:t>
            </a:r>
            <a:r>
              <a:rPr lang="en-US" sz="2000" dirty="0" err="1">
                <a:solidFill>
                  <a:schemeClr val="tx1"/>
                </a:solidFill>
              </a:rPr>
              <a:t>sao</a:t>
            </a:r>
            <a:r>
              <a:rPr lang="en-US" sz="2000" dirty="0">
                <a:solidFill>
                  <a:schemeClr val="tx1"/>
                </a:solidFill>
              </a:rPr>
              <a:t> </a:t>
            </a:r>
            <a:r>
              <a:rPr lang="en-US" sz="2000" dirty="0" err="1">
                <a:solidFill>
                  <a:schemeClr val="tx1"/>
                </a:solidFill>
              </a:rPr>
              <a:t>mẹ</a:t>
            </a:r>
            <a:r>
              <a:rPr lang="en-US" sz="2000" dirty="0">
                <a:solidFill>
                  <a:schemeClr val="tx1"/>
                </a:solidFill>
              </a:rPr>
              <a:t> con </a:t>
            </a:r>
            <a:r>
              <a:rPr lang="en-US" sz="2000" dirty="0" err="1">
                <a:solidFill>
                  <a:schemeClr val="tx1"/>
                </a:solidFill>
              </a:rPr>
              <a:t>Chị</a:t>
            </a:r>
            <a:r>
              <a:rPr lang="en-US" sz="2000" dirty="0">
                <a:solidFill>
                  <a:schemeClr val="tx1"/>
                </a:solidFill>
              </a:rPr>
              <a:t> </a:t>
            </a:r>
            <a:r>
              <a:rPr lang="en-US" sz="2000" dirty="0" err="1">
                <a:solidFill>
                  <a:schemeClr val="tx1"/>
                </a:solidFill>
              </a:rPr>
              <a:t>Nhà</a:t>
            </a:r>
            <a:r>
              <a:rPr lang="en-US" sz="2000" dirty="0">
                <a:solidFill>
                  <a:schemeClr val="tx1"/>
                </a:solidFill>
              </a:rPr>
              <a:t> </a:t>
            </a:r>
            <a:r>
              <a:rPr lang="en-US" sz="2000" dirty="0" err="1">
                <a:solidFill>
                  <a:schemeClr val="tx1"/>
                </a:solidFill>
              </a:rPr>
              <a:t>Trò</a:t>
            </a:r>
            <a:r>
              <a:rPr lang="en-US" sz="2000" dirty="0">
                <a:solidFill>
                  <a:schemeClr val="tx1"/>
                </a:solidFill>
              </a:rPr>
              <a:t> </a:t>
            </a:r>
            <a:r>
              <a:rPr lang="en-US" sz="2000" dirty="0" err="1">
                <a:solidFill>
                  <a:schemeClr val="tx1"/>
                </a:solidFill>
              </a:rPr>
              <a:t>lại</a:t>
            </a:r>
            <a:r>
              <a:rPr lang="en-US" sz="2000" dirty="0">
                <a:solidFill>
                  <a:schemeClr val="tx1"/>
                </a:solidFill>
              </a:rPr>
              <a:t> </a:t>
            </a:r>
            <a:r>
              <a:rPr lang="en-US" sz="2000" dirty="0" err="1">
                <a:solidFill>
                  <a:schemeClr val="tx1"/>
                </a:solidFill>
              </a:rPr>
              <a:t>vay</a:t>
            </a:r>
            <a:r>
              <a:rPr lang="en-US" sz="2000" dirty="0">
                <a:solidFill>
                  <a:schemeClr val="tx1"/>
                </a:solidFill>
              </a:rPr>
              <a:t> </a:t>
            </a:r>
            <a:r>
              <a:rPr lang="en-US" sz="2000" dirty="0" err="1">
                <a:solidFill>
                  <a:schemeClr val="tx1"/>
                </a:solidFill>
              </a:rPr>
              <a:t>lương</a:t>
            </a:r>
            <a:r>
              <a:rPr lang="en-US" sz="2000" dirty="0">
                <a:solidFill>
                  <a:schemeClr val="tx1"/>
                </a:solidFill>
              </a:rPr>
              <a:t> </a:t>
            </a:r>
            <a:r>
              <a:rPr lang="en-US" sz="2000" dirty="0" err="1">
                <a:solidFill>
                  <a:schemeClr val="tx1"/>
                </a:solidFill>
              </a:rPr>
              <a:t>ăn</a:t>
            </a:r>
            <a:r>
              <a:rPr lang="en-US" sz="2000" dirty="0">
                <a:solidFill>
                  <a:schemeClr val="tx1"/>
                </a:solidFill>
              </a:rPr>
              <a:t>?</a:t>
            </a:r>
          </a:p>
        </p:txBody>
      </p:sp>
      <p:sp>
        <p:nvSpPr>
          <p:cNvPr id="21" name="Rectangle 20">
            <a:extLst>
              <a:ext uri="{FF2B5EF4-FFF2-40B4-BE49-F238E27FC236}">
                <a16:creationId xmlns:a16="http://schemas.microsoft.com/office/drawing/2014/main" id="{DE0D8EC2-211F-4CC8-9263-A65939AAE55B}"/>
              </a:ext>
            </a:extLst>
          </p:cNvPr>
          <p:cNvSpPr/>
          <p:nvPr/>
        </p:nvSpPr>
        <p:spPr>
          <a:xfrm>
            <a:off x="7126600" y="4305300"/>
            <a:ext cx="2931801" cy="1181101"/>
          </a:xfrm>
          <a:prstGeom prst="rect">
            <a:avLst/>
          </a:prstGeom>
          <a:solidFill>
            <a:srgbClr val="D2C4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Theo </a:t>
            </a:r>
            <a:r>
              <a:rPr lang="en-US" sz="2000" dirty="0" err="1">
                <a:solidFill>
                  <a:schemeClr val="tx1"/>
                </a:solidFill>
              </a:rPr>
              <a:t>em</a:t>
            </a:r>
            <a:r>
              <a:rPr lang="en-US" sz="2000" dirty="0">
                <a:solidFill>
                  <a:schemeClr val="tx1"/>
                </a:solidFill>
              </a:rPr>
              <a:t> </a:t>
            </a:r>
            <a:r>
              <a:rPr lang="en-US" sz="2000" dirty="0" err="1">
                <a:solidFill>
                  <a:schemeClr val="tx1"/>
                </a:solidFill>
              </a:rPr>
              <a:t>Dế</a:t>
            </a:r>
            <a:r>
              <a:rPr lang="en-US" sz="2000" dirty="0">
                <a:solidFill>
                  <a:schemeClr val="tx1"/>
                </a:solidFill>
              </a:rPr>
              <a:t> </a:t>
            </a:r>
            <a:r>
              <a:rPr lang="en-US" sz="2000" dirty="0" err="1">
                <a:solidFill>
                  <a:schemeClr val="tx1"/>
                </a:solidFill>
              </a:rPr>
              <a:t>Mèn</a:t>
            </a:r>
            <a:r>
              <a:rPr lang="en-US" sz="2000" dirty="0">
                <a:solidFill>
                  <a:schemeClr val="tx1"/>
                </a:solidFill>
              </a:rPr>
              <a:t> </a:t>
            </a:r>
            <a:r>
              <a:rPr lang="en-US" sz="2000" dirty="0" err="1">
                <a:solidFill>
                  <a:schemeClr val="tx1"/>
                </a:solidFill>
              </a:rPr>
              <a:t>có</a:t>
            </a:r>
            <a:r>
              <a:rPr lang="en-US" sz="2000" dirty="0">
                <a:solidFill>
                  <a:schemeClr val="tx1"/>
                </a:solidFill>
              </a:rPr>
              <a:t> </a:t>
            </a:r>
            <a:r>
              <a:rPr lang="en-US" sz="2000" dirty="0" err="1">
                <a:solidFill>
                  <a:schemeClr val="tx1"/>
                </a:solidFill>
              </a:rPr>
              <a:t>đánh</a:t>
            </a:r>
            <a:r>
              <a:rPr lang="en-US" sz="2000" dirty="0">
                <a:solidFill>
                  <a:schemeClr val="tx1"/>
                </a:solidFill>
              </a:rPr>
              <a:t> </a:t>
            </a:r>
            <a:r>
              <a:rPr lang="en-US" sz="2000" dirty="0" err="1">
                <a:solidFill>
                  <a:schemeClr val="tx1"/>
                </a:solidFill>
              </a:rPr>
              <a:t>đuổii</a:t>
            </a:r>
            <a:r>
              <a:rPr lang="en-US" sz="2000" dirty="0">
                <a:solidFill>
                  <a:schemeClr val="tx1"/>
                </a:solidFill>
              </a:rPr>
              <a:t> </a:t>
            </a:r>
            <a:r>
              <a:rPr lang="en-US" sz="2000" dirty="0" err="1">
                <a:solidFill>
                  <a:schemeClr val="tx1"/>
                </a:solidFill>
              </a:rPr>
              <a:t>được</a:t>
            </a:r>
            <a:r>
              <a:rPr lang="en-US" sz="2000" dirty="0">
                <a:solidFill>
                  <a:schemeClr val="tx1"/>
                </a:solidFill>
              </a:rPr>
              <a:t> </a:t>
            </a:r>
            <a:r>
              <a:rPr lang="en-US" sz="2000" dirty="0" err="1">
                <a:solidFill>
                  <a:schemeClr val="tx1"/>
                </a:solidFill>
              </a:rPr>
              <a:t>bọn</a:t>
            </a:r>
            <a:r>
              <a:rPr lang="en-US" sz="2000" dirty="0">
                <a:solidFill>
                  <a:schemeClr val="tx1"/>
                </a:solidFill>
              </a:rPr>
              <a:t> </a:t>
            </a:r>
            <a:r>
              <a:rPr lang="en-US" sz="2000" dirty="0" err="1">
                <a:solidFill>
                  <a:schemeClr val="tx1"/>
                </a:solidFill>
              </a:rPr>
              <a:t>Nhện</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Vì</a:t>
            </a:r>
            <a:r>
              <a:rPr lang="en-US" sz="2000" dirty="0">
                <a:solidFill>
                  <a:schemeClr val="tx1"/>
                </a:solidFill>
              </a:rPr>
              <a:t> </a:t>
            </a:r>
            <a:r>
              <a:rPr lang="en-US" sz="2000" dirty="0" err="1">
                <a:solidFill>
                  <a:schemeClr val="tx1"/>
                </a:solidFill>
              </a:rPr>
              <a:t>sao</a:t>
            </a:r>
            <a:r>
              <a:rPr lang="en-US" sz="2000" dirty="0">
                <a:solidFill>
                  <a:schemeClr val="tx1"/>
                </a:solidFill>
              </a:rPr>
              <a:t>?</a:t>
            </a:r>
          </a:p>
        </p:txBody>
      </p:sp>
      <p:sp>
        <p:nvSpPr>
          <p:cNvPr id="22" name="Rectangle 21">
            <a:extLst>
              <a:ext uri="{FF2B5EF4-FFF2-40B4-BE49-F238E27FC236}">
                <a16:creationId xmlns:a16="http://schemas.microsoft.com/office/drawing/2014/main" id="{6145DF2A-AF7B-41C6-9976-61A458449BF1}"/>
              </a:ext>
            </a:extLst>
          </p:cNvPr>
          <p:cNvSpPr/>
          <p:nvPr/>
        </p:nvSpPr>
        <p:spPr>
          <a:xfrm>
            <a:off x="609600" y="5950225"/>
            <a:ext cx="10769600" cy="67917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rPr>
              <a:t>CÂU CHUYỆN “ </a:t>
            </a:r>
            <a:r>
              <a:rPr lang="en-US" sz="2400" b="1" dirty="0">
                <a:solidFill>
                  <a:schemeClr val="tx1"/>
                </a:solidFill>
              </a:rPr>
              <a:t>DẾ MÈN BÊNH VỰC KẺ YẾU”</a:t>
            </a:r>
          </a:p>
        </p:txBody>
      </p:sp>
    </p:spTree>
    <p:extLst>
      <p:ext uri="{BB962C8B-B14F-4D97-AF65-F5344CB8AC3E}">
        <p14:creationId xmlns:p14="http://schemas.microsoft.com/office/powerpoint/2010/main" val="146059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3" presetClass="emph" presetSubtype="0" repeatCount="2000" fill="remove" grpId="0" nodeType="clickEffect">
                                  <p:stCondLst>
                                    <p:cond delay="0"/>
                                  </p:stCondLst>
                                  <p:childTnLst>
                                    <p:animClr clrSpc="hsl" dir="cw">
                                      <p:cBhvr override="childStyle">
                                        <p:cTn id="15" dur="500" fill="hold"/>
                                        <p:tgtEl>
                                          <p:spTgt spid="9"/>
                                        </p:tgtEl>
                                        <p:attrNameLst>
                                          <p:attrName>style.color</p:attrName>
                                        </p:attrNameLst>
                                      </p:cBhvr>
                                      <p:by>
                                        <p:hsl h="10842353" s="0" l="0"/>
                                      </p:by>
                                    </p:animClr>
                                    <p:animClr clrSpc="hsl" dir="cw">
                                      <p:cBhvr>
                                        <p:cTn id="16" dur="500" fill="hold"/>
                                        <p:tgtEl>
                                          <p:spTgt spid="9"/>
                                        </p:tgtEl>
                                        <p:attrNameLst>
                                          <p:attrName>fillcolor</p:attrName>
                                        </p:attrNameLst>
                                      </p:cBhvr>
                                      <p:by>
                                        <p:hsl h="10842353" s="0" l="0"/>
                                      </p:by>
                                    </p:animClr>
                                    <p:animClr clrSpc="hsl" dir="cw">
                                      <p:cBhvr>
                                        <p:cTn id="17" dur="500" fill="hold"/>
                                        <p:tgtEl>
                                          <p:spTgt spid="9"/>
                                        </p:tgtEl>
                                        <p:attrNameLst>
                                          <p:attrName>stroke.color</p:attrName>
                                        </p:attrNameLst>
                                      </p:cBhvr>
                                      <p:by>
                                        <p:hsl h="10842353" s="0" l="0"/>
                                      </p:by>
                                    </p:animClr>
                                    <p:set>
                                      <p:cBhvr>
                                        <p:cTn id="18" dur="500" fill="hold"/>
                                        <p:tgtEl>
                                          <p:spTgt spid="9"/>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grpId="0" nodeType="clickEffect">
                                  <p:stCondLst>
                                    <p:cond delay="0"/>
                                  </p:stCondLst>
                                  <p:childTnLst>
                                    <p:animEffect transition="out" filter="wipe(down)">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3" presetClass="emph" presetSubtype="0" repeatCount="2000" fill="remove" grpId="0" nodeType="clickEffect">
                                  <p:stCondLst>
                                    <p:cond delay="0"/>
                                  </p:stCondLst>
                                  <p:childTnLst>
                                    <p:animClr clrSpc="hsl" dir="cw">
                                      <p:cBhvr override="childStyle">
                                        <p:cTn id="33" dur="500" fill="hold"/>
                                        <p:tgtEl>
                                          <p:spTgt spid="11"/>
                                        </p:tgtEl>
                                        <p:attrNameLst>
                                          <p:attrName>style.color</p:attrName>
                                        </p:attrNameLst>
                                      </p:cBhvr>
                                      <p:by>
                                        <p:hsl h="10842353" s="0" l="0"/>
                                      </p:by>
                                    </p:animClr>
                                    <p:animClr clrSpc="hsl" dir="cw">
                                      <p:cBhvr>
                                        <p:cTn id="34" dur="500" fill="hold"/>
                                        <p:tgtEl>
                                          <p:spTgt spid="11"/>
                                        </p:tgtEl>
                                        <p:attrNameLst>
                                          <p:attrName>fillcolor</p:attrName>
                                        </p:attrNameLst>
                                      </p:cBhvr>
                                      <p:by>
                                        <p:hsl h="10842353" s="0" l="0"/>
                                      </p:by>
                                    </p:animClr>
                                    <p:animClr clrSpc="hsl" dir="cw">
                                      <p:cBhvr>
                                        <p:cTn id="35" dur="500" fill="hold"/>
                                        <p:tgtEl>
                                          <p:spTgt spid="11"/>
                                        </p:tgtEl>
                                        <p:attrNameLst>
                                          <p:attrName>stroke.color</p:attrName>
                                        </p:attrNameLst>
                                      </p:cBhvr>
                                      <p:by>
                                        <p:hsl h="10842353" s="0" l="0"/>
                                      </p:by>
                                    </p:animClr>
                                    <p:set>
                                      <p:cBhvr>
                                        <p:cTn id="36" dur="500" fill="hold"/>
                                        <p:tgtEl>
                                          <p:spTgt spid="11"/>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23" presetClass="emph" presetSubtype="0" repeatCount="2000" fill="remove" grpId="0" nodeType="clickEffect">
                                  <p:stCondLst>
                                    <p:cond delay="0"/>
                                  </p:stCondLst>
                                  <p:childTnLst>
                                    <p:animClr clrSpc="hsl" dir="cw">
                                      <p:cBhvr override="childStyle">
                                        <p:cTn id="51" dur="500" fill="hold"/>
                                        <p:tgtEl>
                                          <p:spTgt spid="12"/>
                                        </p:tgtEl>
                                        <p:attrNameLst>
                                          <p:attrName>style.color</p:attrName>
                                        </p:attrNameLst>
                                      </p:cBhvr>
                                      <p:by>
                                        <p:hsl h="10842353" s="0" l="0"/>
                                      </p:by>
                                    </p:animClr>
                                    <p:animClr clrSpc="hsl" dir="cw">
                                      <p:cBhvr>
                                        <p:cTn id="52" dur="500" fill="hold"/>
                                        <p:tgtEl>
                                          <p:spTgt spid="12"/>
                                        </p:tgtEl>
                                        <p:attrNameLst>
                                          <p:attrName>fillcolor</p:attrName>
                                        </p:attrNameLst>
                                      </p:cBhvr>
                                      <p:by>
                                        <p:hsl h="10842353" s="0" l="0"/>
                                      </p:by>
                                    </p:animClr>
                                    <p:animClr clrSpc="hsl" dir="cw">
                                      <p:cBhvr>
                                        <p:cTn id="53" dur="500" fill="hold"/>
                                        <p:tgtEl>
                                          <p:spTgt spid="12"/>
                                        </p:tgtEl>
                                        <p:attrNameLst>
                                          <p:attrName>stroke.color</p:attrName>
                                        </p:attrNameLst>
                                      </p:cBhvr>
                                      <p:by>
                                        <p:hsl h="10842353" s="0" l="0"/>
                                      </p:by>
                                    </p:animClr>
                                    <p:set>
                                      <p:cBhvr>
                                        <p:cTn id="54" dur="500" fill="hold"/>
                                        <p:tgtEl>
                                          <p:spTgt spid="12"/>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grpId="0" nodeType="clickEffect">
                                  <p:stCondLst>
                                    <p:cond delay="0"/>
                                  </p:stCondLst>
                                  <p:childTnLst>
                                    <p:animEffect transition="out" filter="wipe(down)">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grpId="1" nodeType="clickEffect">
                                  <p:stCondLst>
                                    <p:cond delay="0"/>
                                  </p:stCondLst>
                                  <p:childTnLst>
                                    <p:animEffect transition="out" filter="wipe(down)">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23" presetClass="emph" presetSubtype="0" repeatCount="2000" fill="remove" grpId="0" nodeType="clickEffect">
                                  <p:stCondLst>
                                    <p:cond delay="0"/>
                                  </p:stCondLst>
                                  <p:childTnLst>
                                    <p:animClr clrSpc="hsl" dir="cw">
                                      <p:cBhvr override="childStyle">
                                        <p:cTn id="69" dur="500" fill="hold"/>
                                        <p:tgtEl>
                                          <p:spTgt spid="13"/>
                                        </p:tgtEl>
                                        <p:attrNameLst>
                                          <p:attrName>style.color</p:attrName>
                                        </p:attrNameLst>
                                      </p:cBhvr>
                                      <p:by>
                                        <p:hsl h="10842353" s="0" l="0"/>
                                      </p:by>
                                    </p:animClr>
                                    <p:animClr clrSpc="hsl" dir="cw">
                                      <p:cBhvr>
                                        <p:cTn id="70" dur="500" fill="hold"/>
                                        <p:tgtEl>
                                          <p:spTgt spid="13"/>
                                        </p:tgtEl>
                                        <p:attrNameLst>
                                          <p:attrName>fillcolor</p:attrName>
                                        </p:attrNameLst>
                                      </p:cBhvr>
                                      <p:by>
                                        <p:hsl h="10842353" s="0" l="0"/>
                                      </p:by>
                                    </p:animClr>
                                    <p:animClr clrSpc="hsl" dir="cw">
                                      <p:cBhvr>
                                        <p:cTn id="71" dur="500" fill="hold"/>
                                        <p:tgtEl>
                                          <p:spTgt spid="13"/>
                                        </p:tgtEl>
                                        <p:attrNameLst>
                                          <p:attrName>stroke.color</p:attrName>
                                        </p:attrNameLst>
                                      </p:cBhvr>
                                      <p:by>
                                        <p:hsl h="10842353" s="0" l="0"/>
                                      </p:by>
                                    </p:animClr>
                                    <p:set>
                                      <p:cBhvr>
                                        <p:cTn id="72" dur="500" fill="hold"/>
                                        <p:tgtEl>
                                          <p:spTgt spid="13"/>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0" nodeType="clickEffect">
                                  <p:stCondLst>
                                    <p:cond delay="0"/>
                                  </p:stCondLst>
                                  <p:childTnLst>
                                    <p:animEffect transition="out" filter="wipe(down)">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grpId="1" nodeType="clickEffect">
                                  <p:stCondLst>
                                    <p:cond delay="0"/>
                                  </p:stCondLst>
                                  <p:childTnLst>
                                    <p:animEffect transition="out" filter="wipe(down)">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23" presetClass="emph" presetSubtype="0" repeatCount="2000" fill="remove" grpId="0" nodeType="clickEffect">
                                  <p:stCondLst>
                                    <p:cond delay="0"/>
                                  </p:stCondLst>
                                  <p:childTnLst>
                                    <p:animClr clrSpc="hsl" dir="cw">
                                      <p:cBhvr override="childStyle">
                                        <p:cTn id="87" dur="500" fill="hold"/>
                                        <p:tgtEl>
                                          <p:spTgt spid="14"/>
                                        </p:tgtEl>
                                        <p:attrNameLst>
                                          <p:attrName>style.color</p:attrName>
                                        </p:attrNameLst>
                                      </p:cBhvr>
                                      <p:by>
                                        <p:hsl h="10842353" s="0" l="0"/>
                                      </p:by>
                                    </p:animClr>
                                    <p:animClr clrSpc="hsl" dir="cw">
                                      <p:cBhvr>
                                        <p:cTn id="88" dur="500" fill="hold"/>
                                        <p:tgtEl>
                                          <p:spTgt spid="14"/>
                                        </p:tgtEl>
                                        <p:attrNameLst>
                                          <p:attrName>fillcolor</p:attrName>
                                        </p:attrNameLst>
                                      </p:cBhvr>
                                      <p:by>
                                        <p:hsl h="10842353" s="0" l="0"/>
                                      </p:by>
                                    </p:animClr>
                                    <p:animClr clrSpc="hsl" dir="cw">
                                      <p:cBhvr>
                                        <p:cTn id="89" dur="500" fill="hold"/>
                                        <p:tgtEl>
                                          <p:spTgt spid="14"/>
                                        </p:tgtEl>
                                        <p:attrNameLst>
                                          <p:attrName>stroke.color</p:attrName>
                                        </p:attrNameLst>
                                      </p:cBhvr>
                                      <p:by>
                                        <p:hsl h="10842353" s="0" l="0"/>
                                      </p:by>
                                    </p:animClr>
                                    <p:set>
                                      <p:cBhvr>
                                        <p:cTn id="90" dur="500" fill="hold"/>
                                        <p:tgtEl>
                                          <p:spTgt spid="14"/>
                                        </p:tgtEl>
                                        <p:attrNameLst>
                                          <p:attrName>fill.type</p:attrName>
                                        </p:attrNameLst>
                                      </p:cBhvr>
                                      <p:to>
                                        <p:strVal val="solid"/>
                                      </p:to>
                                    </p:set>
                                  </p:childTnLst>
                                </p:cTn>
                              </p:par>
                            </p:childTnLst>
                          </p:cTn>
                        </p:par>
                      </p:childTnLst>
                    </p:cTn>
                  </p:par>
                  <p:par>
                    <p:cTn id="91" fill="hold">
                      <p:stCondLst>
                        <p:cond delay="indefinite"/>
                      </p:stCondLst>
                      <p:childTnLst>
                        <p:par>
                          <p:cTn id="92" fill="hold">
                            <p:stCondLst>
                              <p:cond delay="0"/>
                            </p:stCondLst>
                            <p:childTnLst>
                              <p:par>
                                <p:cTn id="93" presetID="22" presetClass="exit" presetSubtype="4" fill="hold" grpId="0" nodeType="clickEffect">
                                  <p:stCondLst>
                                    <p:cond delay="0"/>
                                  </p:stCondLst>
                                  <p:childTnLst>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xit" presetSubtype="4" fill="hold" grpId="1" nodeType="clickEffect">
                                  <p:stCondLst>
                                    <p:cond delay="0"/>
                                  </p:stCondLst>
                                  <p:childTnLst>
                                    <p:animEffect transition="out" filter="wipe(down)">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1" restart="whenNotActive" fill="hold" evtFilter="cancelBubble" nodeType="interactiveSeq">
                <p:stCondLst>
                  <p:cond evt="onClick" delay="0">
                    <p:tgtEl>
                      <p:spTgt spid="15"/>
                    </p:tgtEl>
                  </p:cond>
                </p:stCondLst>
                <p:endSync evt="end" delay="0">
                  <p:rtn val="all"/>
                </p:endSync>
                <p:childTnLst>
                  <p:par>
                    <p:cTn id="102" fill="hold">
                      <p:stCondLst>
                        <p:cond delay="0"/>
                      </p:stCondLst>
                      <p:childTnLst>
                        <p:par>
                          <p:cTn id="103" fill="hold">
                            <p:stCondLst>
                              <p:cond delay="0"/>
                            </p:stCondLst>
                            <p:childTnLst>
                              <p:par>
                                <p:cTn id="104" presetID="23" presetClass="emph" presetSubtype="0" repeatCount="2000" fill="remove" grpId="0" nodeType="clickEffect">
                                  <p:stCondLst>
                                    <p:cond delay="0"/>
                                  </p:stCondLst>
                                  <p:childTnLst>
                                    <p:animClr clrSpc="hsl" dir="cw">
                                      <p:cBhvr override="childStyle">
                                        <p:cTn id="105" dur="500" fill="hold"/>
                                        <p:tgtEl>
                                          <p:spTgt spid="15"/>
                                        </p:tgtEl>
                                        <p:attrNameLst>
                                          <p:attrName>style.color</p:attrName>
                                        </p:attrNameLst>
                                      </p:cBhvr>
                                      <p:by>
                                        <p:hsl h="10842353" s="0" l="0"/>
                                      </p:by>
                                    </p:animClr>
                                    <p:animClr clrSpc="hsl" dir="cw">
                                      <p:cBhvr>
                                        <p:cTn id="106" dur="500" fill="hold"/>
                                        <p:tgtEl>
                                          <p:spTgt spid="15"/>
                                        </p:tgtEl>
                                        <p:attrNameLst>
                                          <p:attrName>fillcolor</p:attrName>
                                        </p:attrNameLst>
                                      </p:cBhvr>
                                      <p:by>
                                        <p:hsl h="10842353" s="0" l="0"/>
                                      </p:by>
                                    </p:animClr>
                                    <p:animClr clrSpc="hsl" dir="cw">
                                      <p:cBhvr>
                                        <p:cTn id="107" dur="500" fill="hold"/>
                                        <p:tgtEl>
                                          <p:spTgt spid="15"/>
                                        </p:tgtEl>
                                        <p:attrNameLst>
                                          <p:attrName>stroke.color</p:attrName>
                                        </p:attrNameLst>
                                      </p:cBhvr>
                                      <p:by>
                                        <p:hsl h="10842353" s="0" l="0"/>
                                      </p:by>
                                    </p:animClr>
                                    <p:set>
                                      <p:cBhvr>
                                        <p:cTn id="108" dur="500" fill="hold"/>
                                        <p:tgtEl>
                                          <p:spTgt spid="15"/>
                                        </p:tgtEl>
                                        <p:attrNameLst>
                                          <p:attrName>fill.type</p:attrName>
                                        </p:attrNameLst>
                                      </p:cBhvr>
                                      <p:to>
                                        <p:strVal val="solid"/>
                                      </p:to>
                                    </p:set>
                                  </p:childTnLst>
                                </p:cTn>
                              </p:par>
                            </p:childTnLst>
                          </p:cTn>
                        </p:par>
                      </p:childTnLst>
                    </p:cTn>
                  </p:par>
                  <p:par>
                    <p:cTn id="109" fill="hold">
                      <p:stCondLst>
                        <p:cond delay="indefinite"/>
                      </p:stCondLst>
                      <p:childTnLst>
                        <p:par>
                          <p:cTn id="110" fill="hold">
                            <p:stCondLst>
                              <p:cond delay="0"/>
                            </p:stCondLst>
                            <p:childTnLst>
                              <p:par>
                                <p:cTn id="111" presetID="22" presetClass="exit" presetSubtype="4" fill="hold" grpId="0" nodeType="clickEffect">
                                  <p:stCondLst>
                                    <p:cond delay="0"/>
                                  </p:stCondLst>
                                  <p:childTnLst>
                                    <p:animEffect transition="out" filter="wipe(down)">
                                      <p:cBhvr>
                                        <p:cTn id="112" dur="500"/>
                                        <p:tgtEl>
                                          <p:spTgt spid="21"/>
                                        </p:tgtEl>
                                      </p:cBhvr>
                                    </p:animEffect>
                                    <p:set>
                                      <p:cBhvr>
                                        <p:cTn id="113" dur="1" fill="hold">
                                          <p:stCondLst>
                                            <p:cond delay="499"/>
                                          </p:stCondLst>
                                        </p:cTn>
                                        <p:tgtEl>
                                          <p:spTgt spid="2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2" presetClass="exit" presetSubtype="4" fill="hold" grpId="1" nodeType="clickEffect">
                                  <p:stCondLst>
                                    <p:cond delay="0"/>
                                  </p:stCondLst>
                                  <p:childTnLst>
                                    <p:animEffect transition="out" filter="wipe(down)">
                                      <p:cBhvr>
                                        <p:cTn id="117" dur="500"/>
                                        <p:tgtEl>
                                          <p:spTgt spid="15"/>
                                        </p:tgtEl>
                                      </p:cBhvr>
                                    </p:animEffect>
                                    <p:set>
                                      <p:cBhvr>
                                        <p:cTn id="11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5" grpId="0" animBg="1"/>
      <p:bldP spid="17" grpId="0" animBg="1"/>
      <p:bldP spid="18" grpId="0" animBg="1"/>
      <p:bldP spid="19" grpId="0" animBg="1"/>
      <p:bldP spid="20"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2"/>
          <p:cNvSpPr txBox="1">
            <a:spLocks noChangeArrowheads="1"/>
          </p:cNvSpPr>
          <p:nvPr/>
        </p:nvSpPr>
        <p:spPr bwMode="auto">
          <a:xfrm>
            <a:off x="1537855" y="230909"/>
            <a:ext cx="9144000" cy="579438"/>
          </a:xfrm>
          <a:prstGeom prst="rect">
            <a:avLst/>
          </a:prstGeom>
          <a:noFill/>
          <a:ln w="9525">
            <a:noFill/>
            <a:miter lim="800000"/>
            <a:headEnd/>
            <a:tailEnd/>
          </a:ln>
          <a:effectLst/>
        </p:spPr>
        <p:txBody>
          <a:bodyPr>
            <a:spAutoFit/>
          </a:bodyPr>
          <a:lstStyle/>
          <a:p>
            <a:pPr algn="ctr" eaLnBrk="1" hangingPunct="1">
              <a:spcBef>
                <a:spcPct val="50000"/>
              </a:spcBef>
            </a:pPr>
            <a:r>
              <a:rPr lang="en-US" altLang="en-US" sz="3200" b="1" dirty="0" err="1">
                <a:solidFill>
                  <a:srgbClr val="0000FF"/>
                </a:solidFill>
                <a:latin typeface="Times New Roman" pitchFamily="18" charset="0"/>
                <a:cs typeface="Times New Roman" pitchFamily="18" charset="0"/>
              </a:rPr>
              <a:t>Kể</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chuyện</a:t>
            </a:r>
            <a:endParaRPr lang="en-US" altLang="en-US" sz="3200" b="1" dirty="0">
              <a:solidFill>
                <a:srgbClr val="0000FF"/>
              </a:solidFill>
              <a:latin typeface="Times New Roman" pitchFamily="18" charset="0"/>
              <a:cs typeface="Times New Roman" pitchFamily="18" charset="0"/>
            </a:endParaRPr>
          </a:p>
        </p:txBody>
      </p:sp>
      <p:sp>
        <p:nvSpPr>
          <p:cNvPr id="5124" name="Text Box 15"/>
          <p:cNvSpPr txBox="1">
            <a:spLocks noChangeArrowheads="1"/>
          </p:cNvSpPr>
          <p:nvPr/>
        </p:nvSpPr>
        <p:spPr bwMode="auto">
          <a:xfrm>
            <a:off x="1524000" y="965200"/>
            <a:ext cx="8763000" cy="823913"/>
          </a:xfrm>
          <a:prstGeom prst="rect">
            <a:avLst/>
          </a:prstGeom>
          <a:noFill/>
          <a:ln w="9525">
            <a:noFill/>
            <a:miter lim="800000"/>
            <a:headEnd/>
            <a:tailEnd/>
          </a:ln>
          <a:effectLst/>
        </p:spPr>
        <p:txBody>
          <a:bodyPr>
            <a:spAutoFit/>
          </a:bodyPr>
          <a:lstStyle/>
          <a:p>
            <a:pPr eaLnBrk="1" hangingPunct="1">
              <a:spcBef>
                <a:spcPct val="50000"/>
              </a:spcBef>
            </a:pPr>
            <a:endParaRPr lang="en-US" altLang="en-US"/>
          </a:p>
        </p:txBody>
      </p:sp>
      <p:sp>
        <p:nvSpPr>
          <p:cNvPr id="2064" name="Text Box 16"/>
          <p:cNvSpPr txBox="1">
            <a:spLocks noChangeArrowheads="1"/>
          </p:cNvSpPr>
          <p:nvPr/>
        </p:nvSpPr>
        <p:spPr bwMode="auto">
          <a:xfrm>
            <a:off x="1540597" y="681615"/>
            <a:ext cx="9144000" cy="641350"/>
          </a:xfrm>
          <a:prstGeom prst="rect">
            <a:avLst/>
          </a:prstGeom>
          <a:noFill/>
          <a:ln w="9525">
            <a:noFill/>
            <a:miter lim="800000"/>
            <a:headEnd/>
            <a:tailEnd/>
          </a:ln>
          <a:effectLst/>
        </p:spPr>
        <p:txBody>
          <a:bodyPr>
            <a:spAutoFit/>
          </a:bodyPr>
          <a:lstStyle/>
          <a:p>
            <a:pPr algn="ctr" eaLnBrk="1" hangingPunct="1">
              <a:spcBef>
                <a:spcPct val="50000"/>
              </a:spcBef>
            </a:pPr>
            <a:r>
              <a:rPr lang="vi-VN" altLang="en-US" sz="3600" b="1" dirty="0" smtClean="0">
                <a:solidFill>
                  <a:srgbClr val="FF0000"/>
                </a:solidFill>
                <a:latin typeface="Times New Roman" pitchFamily="18" charset="0"/>
                <a:cs typeface="Times New Roman" pitchFamily="18" charset="0"/>
              </a:rPr>
              <a:t>Nàng tiên Ốc</a:t>
            </a:r>
            <a:r>
              <a:rPr lang="en-US" altLang="en-US" sz="3600" b="1" dirty="0" smtClean="0">
                <a:solidFill>
                  <a:srgbClr val="FF0000"/>
                </a:solidFill>
                <a:latin typeface="Times New Roman" pitchFamily="18" charset="0"/>
                <a:cs typeface="Times New Roman" pitchFamily="18" charset="0"/>
              </a:rPr>
              <a:t>.</a:t>
            </a:r>
            <a:endParaRPr lang="en-US" altLang="en-US" sz="3600" b="1" dirty="0">
              <a:solidFill>
                <a:srgbClr val="FF0000"/>
              </a:solidFill>
              <a:latin typeface="Times New Roman" pitchFamily="18" charset="0"/>
              <a:cs typeface="Times New Roman" pitchFamily="18" charset="0"/>
            </a:endParaRPr>
          </a:p>
        </p:txBody>
      </p:sp>
      <p:sp>
        <p:nvSpPr>
          <p:cNvPr id="2" name="Rectangle 1"/>
          <p:cNvSpPr/>
          <p:nvPr/>
        </p:nvSpPr>
        <p:spPr>
          <a:xfrm>
            <a:off x="453683" y="1478597"/>
            <a:ext cx="11738317" cy="8405992"/>
          </a:xfrm>
          <a:prstGeom prst="rect">
            <a:avLst/>
          </a:prstGeom>
        </p:spPr>
        <p:txBody>
          <a:bodyPr numCol="3">
            <a:spAutoFit/>
          </a:bodyPr>
          <a:lstStyle/>
          <a:p>
            <a:pPr eaLnBrk="1" hangingPunct="1">
              <a:defRPr/>
            </a:pPr>
            <a:r>
              <a:rPr lang="vi-VN" sz="2400" dirty="0">
                <a:solidFill>
                  <a:srgbClr val="00264D"/>
                </a:solidFill>
                <a:latin typeface="Open Sans"/>
                <a:cs typeface="Arial" panose="020B0604020202020204" pitchFamily="34" charset="0"/>
              </a:rPr>
              <a:t> “Xưa có bà già nghèo</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Chuyên mò cua bắt ốc</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Một hôm bà bắt được</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Một con ốc xinh xinh</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Vỏ nó biêng biếc xanh</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Không giống như ốc khác</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Bà thương không muốn bán</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Bèn thả vào trong chum</a:t>
            </a:r>
            <a:endParaRPr lang="en-US" sz="2400" dirty="0">
              <a:latin typeface="Arial" panose="020B0604020202020204" pitchFamily="34" charset="0"/>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r>
              <a:rPr lang="vi-VN" sz="2400" dirty="0">
                <a:solidFill>
                  <a:srgbClr val="00264D"/>
                </a:solidFill>
                <a:latin typeface="Open Sans"/>
                <a:cs typeface="Arial" panose="020B0604020202020204" pitchFamily="34" charset="0"/>
              </a:rPr>
              <a:t>Rồi bà lại đi làm</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Đến khi về thấy lạ:</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Sân nhà sao sạch quá!</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Đàn lợn đã được ăn</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Cơm nước nấu tinh tươm</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Vườn rau tươi sạch cỏ</a:t>
            </a: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endParaRPr lang="en-US" sz="2400" dirty="0">
              <a:solidFill>
                <a:srgbClr val="00264D"/>
              </a:solidFill>
              <a:latin typeface="Open Sans"/>
              <a:cs typeface="Arial" panose="020B0604020202020204" pitchFamily="34" charset="0"/>
            </a:endParaRPr>
          </a:p>
          <a:p>
            <a:pPr eaLnBrk="1" hangingPunct="1">
              <a:defRPr/>
            </a:pPr>
            <a:r>
              <a:rPr lang="en-US" sz="2400" dirty="0">
                <a:solidFill>
                  <a:srgbClr val="00264D"/>
                </a:solidFill>
                <a:latin typeface="Open Sans"/>
                <a:cs typeface="Arial" panose="020B0604020202020204" pitchFamily="34" charset="0"/>
              </a:rPr>
              <a:t>B</a:t>
            </a:r>
            <a:r>
              <a:rPr lang="vi-VN" sz="2400" dirty="0">
                <a:solidFill>
                  <a:srgbClr val="00264D"/>
                </a:solidFill>
                <a:latin typeface="Open Sans"/>
                <a:cs typeface="Arial" panose="020B0604020202020204" pitchFamily="34" charset="0"/>
              </a:rPr>
              <a:t>à già thấy chuyện lạ</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Bèn cố ý rình xem</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Thì thấy một nàng tiên</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Bước ra từ chum nước</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Bà già bèn bí mật</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Đập vỡ vỏ ốc xanh</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Rồi ôm lấy nàng tiên</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Không cho chui vào nữa</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Hai mẹ con từ đó</a:t>
            </a:r>
            <a:r>
              <a:rPr lang="vi-VN" sz="2400" dirty="0">
                <a:latin typeface="Arial" panose="020B0604020202020204" pitchFamily="34" charset="0"/>
                <a:cs typeface="Arial" panose="020B0604020202020204" pitchFamily="34" charset="0"/>
              </a:rPr>
              <a:t/>
            </a:r>
            <a:br>
              <a:rPr lang="vi-VN" sz="2400" dirty="0">
                <a:latin typeface="Arial" panose="020B0604020202020204" pitchFamily="34" charset="0"/>
                <a:cs typeface="Arial" panose="020B0604020202020204" pitchFamily="34" charset="0"/>
              </a:rPr>
            </a:br>
            <a:r>
              <a:rPr lang="vi-VN" sz="2400" dirty="0">
                <a:solidFill>
                  <a:srgbClr val="00264D"/>
                </a:solidFill>
                <a:latin typeface="Open Sans"/>
                <a:cs typeface="Arial" panose="020B0604020202020204" pitchFamily="34" charset="0"/>
              </a:rPr>
              <a:t>Rất là yêu thương nhau</a:t>
            </a:r>
            <a:endParaRPr lang="en-US" sz="2400" dirty="0">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p:nvPicPr>
        <p:blipFill>
          <a:blip r:embed="rId3" cstate="print"/>
          <a:srcRect/>
          <a:stretch>
            <a:fillRect/>
          </a:stretch>
        </p:blipFill>
        <p:spPr bwMode="auto">
          <a:xfrm>
            <a:off x="11430000" y="6096000"/>
            <a:ext cx="609600" cy="609600"/>
          </a:xfrm>
          <a:prstGeom prst="rect">
            <a:avLst/>
          </a:prstGeom>
          <a:noFill/>
          <a:ln w="9525">
            <a:noFill/>
            <a:miter lim="800000"/>
            <a:headEnd/>
            <a:tailEnd/>
          </a:ln>
        </p:spPr>
      </p:pic>
      <p:pic>
        <p:nvPicPr>
          <p:cNvPr id="9" name="Picture 8"/>
          <p:cNvPicPr>
            <a:picLocks noChangeAspect="1"/>
          </p:cNvPicPr>
          <p:nvPr/>
        </p:nvPicPr>
        <p:blipFill>
          <a:blip r:embed="rId4" cstate="print"/>
          <a:stretch>
            <a:fillRect/>
          </a:stretch>
        </p:blipFill>
        <p:spPr>
          <a:xfrm>
            <a:off x="4276956" y="4253344"/>
            <a:ext cx="3794919" cy="2299855"/>
          </a:xfrm>
          <a:prstGeom prst="rect">
            <a:avLst/>
          </a:prstGeom>
        </p:spPr>
      </p:pic>
      <p:sp>
        <p:nvSpPr>
          <p:cNvPr id="10" name="TextBox 9"/>
          <p:cNvSpPr txBox="1"/>
          <p:nvPr/>
        </p:nvSpPr>
        <p:spPr>
          <a:xfrm>
            <a:off x="9088581" y="5444836"/>
            <a:ext cx="2729345" cy="400110"/>
          </a:xfrm>
          <a:prstGeom prst="rect">
            <a:avLst/>
          </a:prstGeom>
          <a:noFill/>
        </p:spPr>
        <p:txBody>
          <a:bodyPr wrap="square" rtlCol="0">
            <a:spAutoFit/>
          </a:bodyPr>
          <a:lstStyle/>
          <a:p>
            <a:r>
              <a:rPr lang="vi-VN" sz="2000" i="1" dirty="0" smtClean="0"/>
              <a:t>Phan Thị Thanh Nhàn</a:t>
            </a:r>
            <a:endParaRPr lang="en-US" sz="2000" i="1" dirty="0"/>
          </a:p>
        </p:txBody>
      </p:sp>
    </p:spTree>
    <p:custDataLst>
      <p:tags r:id="rId1"/>
    </p:custDataLst>
  </p:cSld>
  <p:clrMapOvr>
    <a:masterClrMapping/>
  </p:clrMapOvr>
  <p:transition spd="slow" advTm="769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64"/>
                                        </p:tgtEl>
                                        <p:attrNameLst>
                                          <p:attrName>style.visibility</p:attrName>
                                        </p:attrNameLst>
                                      </p:cBhvr>
                                      <p:to>
                                        <p:strVal val="visible"/>
                                      </p:to>
                                    </p:set>
                                    <p:anim calcmode="discrete" valueType="clr">
                                      <p:cBhvr override="childStyle">
                                        <p:cTn id="7" dur="80"/>
                                        <p:tgtEl>
                                          <p:spTgt spid="206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64"/>
                                        </p:tgtEl>
                                        <p:attrNameLst>
                                          <p:attrName>fillcolor</p:attrName>
                                        </p:attrNameLst>
                                      </p:cBhvr>
                                      <p:tavLst>
                                        <p:tav tm="0">
                                          <p:val>
                                            <p:clrVal>
                                              <a:schemeClr val="accent2"/>
                                            </p:clrVal>
                                          </p:val>
                                        </p:tav>
                                        <p:tav tm="50000">
                                          <p:val>
                                            <p:clrVal>
                                              <a:schemeClr val="hlink"/>
                                            </p:clrVal>
                                          </p:val>
                                        </p:tav>
                                      </p:tavLst>
                                    </p:anim>
                                    <p:set>
                                      <p:cBhvr>
                                        <p:cTn id="9" dur="80"/>
                                        <p:tgtEl>
                                          <p:spTgt spid="206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9"/>
          <p:cNvSpPr/>
          <p:nvPr/>
        </p:nvSpPr>
        <p:spPr>
          <a:xfrm rot="-129175">
            <a:off x="2385365" y="1556658"/>
            <a:ext cx="7943207" cy="3901963"/>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121897" tIns="121897" rIns="121897" bIns="121897" anchor="ctr" anchorCtr="0">
            <a:noAutofit/>
          </a:bodyPr>
          <a:lstStyle/>
          <a:p>
            <a:endParaRPr/>
          </a:p>
        </p:txBody>
      </p:sp>
      <p:sp>
        <p:nvSpPr>
          <p:cNvPr id="356" name="Google Shape;356;p29"/>
          <p:cNvSpPr/>
          <p:nvPr/>
        </p:nvSpPr>
        <p:spPr>
          <a:xfrm rot="-129175">
            <a:off x="2124397" y="1249159"/>
            <a:ext cx="7943207" cy="3901963"/>
          </a:xfrm>
          <a:prstGeom prst="roundRect">
            <a:avLst>
              <a:gd name="adj" fmla="val 24491"/>
            </a:avLst>
          </a:prstGeom>
          <a:solidFill>
            <a:schemeClr val="lt1"/>
          </a:solidFill>
          <a:ln>
            <a:noFill/>
          </a:ln>
        </p:spPr>
        <p:txBody>
          <a:bodyPr spcFirstLastPara="1" wrap="square" lIns="121897" tIns="121897" rIns="121897" bIns="121897" anchor="ctr" anchorCtr="0">
            <a:noAutofit/>
          </a:bodyPr>
          <a:lstStyle/>
          <a:p>
            <a:endParaRPr/>
          </a:p>
        </p:txBody>
      </p:sp>
      <p:sp>
        <p:nvSpPr>
          <p:cNvPr id="357" name="Google Shape;357;p29"/>
          <p:cNvSpPr/>
          <p:nvPr/>
        </p:nvSpPr>
        <p:spPr>
          <a:xfrm>
            <a:off x="4414200" y="5001867"/>
            <a:ext cx="3363600" cy="754800"/>
          </a:xfrm>
          <a:prstGeom prst="rect">
            <a:avLst/>
          </a:prstGeom>
          <a:solidFill>
            <a:schemeClr val="accent5"/>
          </a:solidFill>
          <a:ln>
            <a:noFill/>
          </a:ln>
        </p:spPr>
        <p:txBody>
          <a:bodyPr spcFirstLastPara="1" wrap="square" lIns="121897" tIns="121897" rIns="121897" bIns="121897" anchor="ctr" anchorCtr="0">
            <a:noAutofit/>
          </a:bodyPr>
          <a:lstStyle/>
          <a:p>
            <a:endParaRPr/>
          </a:p>
        </p:txBody>
      </p:sp>
      <p:sp>
        <p:nvSpPr>
          <p:cNvPr id="358" name="Google Shape;358;p29"/>
          <p:cNvSpPr/>
          <p:nvPr/>
        </p:nvSpPr>
        <p:spPr>
          <a:xfrm>
            <a:off x="9924062" y="5802107"/>
            <a:ext cx="622441" cy="59839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359" name="Google Shape;359;p29"/>
          <p:cNvSpPr/>
          <p:nvPr/>
        </p:nvSpPr>
        <p:spPr>
          <a:xfrm rot="2006702">
            <a:off x="10734702" y="4860322"/>
            <a:ext cx="785101" cy="754793"/>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360" name="Google Shape;360;p29"/>
          <p:cNvSpPr txBox="1">
            <a:spLocks noGrp="1"/>
          </p:cNvSpPr>
          <p:nvPr>
            <p:ph type="title"/>
          </p:nvPr>
        </p:nvSpPr>
        <p:spPr>
          <a:xfrm>
            <a:off x="4414200" y="5080467"/>
            <a:ext cx="3363600" cy="597600"/>
          </a:xfrm>
          <a:prstGeom prst="rect">
            <a:avLst/>
          </a:prstGeom>
        </p:spPr>
        <p:txBody>
          <a:bodyPr spcFirstLastPara="1" wrap="square" lIns="121897" tIns="121897" rIns="121897" bIns="121897" anchor="ctr" anchorCtr="0">
            <a:noAutofit/>
          </a:bodyPr>
          <a:lstStyle/>
          <a:p>
            <a:r>
              <a:rPr lang="en" dirty="0" smtClean="0"/>
              <a:t>—</a:t>
            </a:r>
            <a:endParaRPr/>
          </a:p>
        </p:txBody>
      </p:sp>
      <p:grpSp>
        <p:nvGrpSpPr>
          <p:cNvPr id="2" name="Google Shape;362;p29"/>
          <p:cNvGrpSpPr/>
          <p:nvPr/>
        </p:nvGrpSpPr>
        <p:grpSpPr>
          <a:xfrm>
            <a:off x="1241020" y="652485"/>
            <a:ext cx="2218459" cy="1622268"/>
            <a:chOff x="3348925" y="3556225"/>
            <a:chExt cx="776300" cy="567650"/>
          </a:xfrm>
        </p:grpSpPr>
        <p:sp>
          <p:nvSpPr>
            <p:cNvPr id="363" name="Google Shape;363;p2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4" name="Google Shape;364;p2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5" name="Google Shape;365;p2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6" name="Google Shape;366;p2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7" name="Google Shape;367;p2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8" name="Google Shape;368;p2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9" name="Google Shape;369;p2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0" name="Google Shape;370;p2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 name="Google Shape;371;p2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72" name="Google Shape;372;p2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73" name="Google Shape;373;p2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2" name="Rectangle 21"/>
          <p:cNvSpPr/>
          <p:nvPr/>
        </p:nvSpPr>
        <p:spPr>
          <a:xfrm>
            <a:off x="3071075" y="1828242"/>
            <a:ext cx="8738852" cy="2062103"/>
          </a:xfrm>
          <a:prstGeom prst="rect">
            <a:avLst/>
          </a:prstGeom>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Biêng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 </a:t>
            </a:r>
            <a:r>
              <a:rPr lang="en-US" sz="3200" dirty="0" err="1">
                <a:latin typeface="Cambria" panose="02040503050406030204" pitchFamily="18" charset="0"/>
                <a:ea typeface="Cambria" panose="02040503050406030204" pitchFamily="18" charset="0"/>
              </a:rPr>
              <a:t>màu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Chum : </a:t>
            </a:r>
            <a:r>
              <a:rPr lang="en-US" sz="3200" dirty="0" err="1" smtClean="0">
                <a:latin typeface="Cambria" panose="02040503050406030204" pitchFamily="18" charset="0"/>
                <a:ea typeface="Cambria" panose="02040503050406030204" pitchFamily="18" charset="0"/>
              </a:rPr>
              <a:t>đồ</a:t>
            </a:r>
            <a:r>
              <a:rPr lang="en-US" sz="3200" dirty="0" smtClean="0">
                <a:latin typeface="Cambria" panose="02040503050406030204" pitchFamily="18" charset="0"/>
                <a:ea typeface="Cambria" panose="02040503050406030204" pitchFamily="18" charset="0"/>
              </a:rPr>
              <a:t> dung </a:t>
            </a:r>
            <a:r>
              <a:rPr lang="en-US" sz="3200" dirty="0" err="1" smtClean="0">
                <a:latin typeface="Cambria" panose="02040503050406030204" pitchFamily="18" charset="0"/>
                <a:ea typeface="Cambria" panose="02040503050406030204" pitchFamily="18" charset="0"/>
              </a:rPr>
              <a:t>bằng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gốm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đựng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nước</a:t>
            </a:r>
            <a:endParaRPr lang="en-US" sz="3200"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tươm</a:t>
            </a:r>
            <a:r>
              <a:rPr lang="en-US" sz="3200" dirty="0">
                <a:latin typeface="Cambria" panose="02040503050406030204" pitchFamily="18" charset="0"/>
                <a:ea typeface="Cambria" panose="02040503050406030204" pitchFamily="18" charset="0"/>
              </a:rPr>
              <a:t> : </a:t>
            </a:r>
            <a:r>
              <a:rPr lang="en-US" sz="3200" dirty="0" err="1">
                <a:latin typeface="Cambria" panose="02040503050406030204" pitchFamily="18" charset="0"/>
                <a:ea typeface="Cambria" panose="02040503050406030204" pitchFamily="18" charset="0"/>
              </a:rPr>
              <a:t>ngăn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nắp,đầy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đủ</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Vỡ</a:t>
            </a:r>
            <a:r>
              <a:rPr lang="en-US" sz="3200" dirty="0">
                <a:latin typeface="Cambria" panose="02040503050406030204" pitchFamily="18" charset="0"/>
                <a:ea typeface="Cambria" panose="02040503050406030204" pitchFamily="18" charset="0"/>
              </a:rPr>
              <a:t> : </a:t>
            </a:r>
            <a:r>
              <a:rPr lang="en-US" sz="3200" dirty="0" err="1">
                <a:latin typeface="Cambria" panose="02040503050406030204" pitchFamily="18" charset="0"/>
                <a:ea typeface="Cambria" panose="02040503050406030204" pitchFamily="18" charset="0"/>
              </a:rPr>
              <a:t>bể</a:t>
            </a:r>
            <a:endParaRPr lang="en-US" sz="3200" dirty="0">
              <a:latin typeface="Cambria" panose="02040503050406030204" pitchFamily="18" charset="0"/>
              <a:ea typeface="Cambria" panose="02040503050406030204" pitchFamily="18" charset="0"/>
            </a:endParaRPr>
          </a:p>
        </p:txBody>
      </p:sp>
      <p:sp>
        <p:nvSpPr>
          <p:cNvPr id="23" name="Hộp Văn bản 2"/>
          <p:cNvSpPr txBox="1"/>
          <p:nvPr/>
        </p:nvSpPr>
        <p:spPr>
          <a:xfrm>
            <a:off x="3812984" y="648785"/>
            <a:ext cx="6496097" cy="584775"/>
          </a:xfrm>
          <a:prstGeom prst="rect">
            <a:avLst/>
          </a:prstGeom>
          <a:noFill/>
        </p:spPr>
        <p:txBody>
          <a:bodyPr wrap="square" rtlCol="0">
            <a:spAutoFit/>
          </a:bodyPr>
          <a:lstStyle/>
          <a:p>
            <a:r>
              <a:rPr lang="vi-VN" sz="3200" b="1" dirty="0" smtClean="0">
                <a:latin typeface="Cambria" panose="02040503050406030204" pitchFamily="18" charset="0"/>
              </a:rPr>
              <a:t>GIẢI NGHĨA TỪ KHÓ</a:t>
            </a:r>
            <a:endParaRPr lang="en-US" sz="3200" b="1"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0" y="2720199"/>
            <a:ext cx="2683914" cy="1569660"/>
          </a:xfrm>
          <a:prstGeom prst="rect">
            <a:avLst/>
          </a:prstGeom>
          <a:noFill/>
        </p:spPr>
        <p:txBody>
          <a:bodyPr wrap="square" rtlCol="0">
            <a:spAutoFit/>
          </a:bodyPr>
          <a:lstStyle/>
          <a:p>
            <a:pPr algn="ctr">
              <a:lnSpc>
                <a:spcPct val="150000"/>
              </a:lnSpc>
            </a:pPr>
            <a:r>
              <a:rPr lang="vi-VN" sz="3200" b="1" dirty="0" smtClean="0">
                <a:solidFill>
                  <a:schemeClr val="bg1"/>
                </a:solidFill>
                <a:effectLst>
                  <a:outerShdw blurRad="38100" dist="38100" dir="2700000" algn="tl">
                    <a:srgbClr val="000000">
                      <a:alpha val="43137"/>
                    </a:srgbClr>
                  </a:outerShdw>
                </a:effectLst>
                <a:latin typeface="Cambria" panose="02040503050406030204" pitchFamily="18" charset="0"/>
              </a:rPr>
              <a:t>NỘI DUNG </a:t>
            </a:r>
          </a:p>
          <a:p>
            <a:pPr algn="ctr">
              <a:lnSpc>
                <a:spcPct val="150000"/>
              </a:lnSpc>
            </a:pPr>
            <a:r>
              <a:rPr lang="vi-VN" sz="3200" b="1" dirty="0" smtClean="0">
                <a:solidFill>
                  <a:schemeClr val="bg1"/>
                </a:solidFill>
                <a:effectLst>
                  <a:outerShdw blurRad="38100" dist="38100" dir="2700000" algn="tl">
                    <a:srgbClr val="000000">
                      <a:alpha val="43137"/>
                    </a:srgbClr>
                  </a:outerShdw>
                </a:effectLst>
                <a:latin typeface="Cambria" panose="02040503050406030204" pitchFamily="18" charset="0"/>
              </a:rPr>
              <a:t> ĐOẠN 1</a:t>
            </a:r>
            <a:endParaRPr lang="en-US" sz="32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15" name="Hộp Văn bản 2"/>
          <p:cNvSpPr txBox="1"/>
          <p:nvPr/>
        </p:nvSpPr>
        <p:spPr>
          <a:xfrm>
            <a:off x="4519566" y="260858"/>
            <a:ext cx="9912533" cy="584775"/>
          </a:xfrm>
          <a:prstGeom prst="rect">
            <a:avLst/>
          </a:prstGeom>
          <a:noFill/>
        </p:spPr>
        <p:txBody>
          <a:bodyPr wrap="square" rtlCol="0">
            <a:spAutoFit/>
          </a:bodyPr>
          <a:lstStyle/>
          <a:p>
            <a:r>
              <a:rPr lang="vi-VN" sz="3200" b="1" dirty="0" smtClean="0">
                <a:latin typeface="Cambria" panose="02040503050406030204" pitchFamily="18" charset="0"/>
              </a:rPr>
              <a:t>TÌM HIỂU CÂU CHUYỆN</a:t>
            </a:r>
            <a:endParaRPr lang="en-US" sz="3200" b="1" dirty="0">
              <a:latin typeface="Cambria" panose="0204050305040603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914" y="979939"/>
            <a:ext cx="3794159" cy="2791354"/>
          </a:xfrm>
          <a:prstGeom prst="rect">
            <a:avLst/>
          </a:prstGeom>
        </p:spPr>
      </p:pic>
      <p:sp>
        <p:nvSpPr>
          <p:cNvPr id="7" name="Rectangle 6"/>
          <p:cNvSpPr/>
          <p:nvPr/>
        </p:nvSpPr>
        <p:spPr>
          <a:xfrm>
            <a:off x="2911964" y="4718471"/>
            <a:ext cx="8791979" cy="1578894"/>
          </a:xfrm>
          <a:prstGeom prst="rect">
            <a:avLst/>
          </a:prstGeom>
        </p:spPr>
        <p:txBody>
          <a:bodyPr wrap="square">
            <a:spAutoFit/>
          </a:bodyPr>
          <a:lstStyle/>
          <a:p>
            <a:pPr>
              <a:lnSpc>
                <a:spcPct val="115000"/>
              </a:lnSpc>
              <a:spcAft>
                <a:spcPts val="800"/>
              </a:spcAft>
            </a:pPr>
            <a:r>
              <a:rPr lang="vi-VN" sz="2800" dirty="0" smtClean="0">
                <a:latin typeface="Cambria" panose="02040503050406030204" pitchFamily="18" charset="0"/>
                <a:ea typeface="Times New Roman" panose="02020603050405020304" pitchFamily="18" charset="0"/>
                <a:cs typeface="Times New Roman" panose="02020603050405020304" pitchFamily="18" charset="0"/>
              </a:rPr>
              <a:t> Bà </a:t>
            </a:r>
            <a:r>
              <a:rPr lang="vi-VN" sz="2800" dirty="0">
                <a:latin typeface="Cambria" panose="02040503050406030204" pitchFamily="18" charset="0"/>
                <a:ea typeface="Times New Roman" panose="02020603050405020304" pitchFamily="18" charset="0"/>
                <a:cs typeface="Times New Roman" panose="02020603050405020304" pitchFamily="18" charset="0"/>
              </a:rPr>
              <a:t>lão kiếm sống bằng nghề mò cua bắt ốc</a:t>
            </a:r>
            <a:r>
              <a:rPr lang="vi-VN" sz="2800" dirty="0" smtClean="0">
                <a:latin typeface="Cambria" panose="02040503050406030204" pitchFamily="18" charset="0"/>
                <a:ea typeface="Times New Roman" panose="02020603050405020304" pitchFamily="18" charset="0"/>
                <a:cs typeface="Times New Roman" panose="02020603050405020304" pitchFamily="18" charset="0"/>
              </a:rPr>
              <a:t>. Mò được ốc và thấy </a:t>
            </a:r>
            <a:r>
              <a:rPr lang="vi-VN" sz="2800" dirty="0">
                <a:latin typeface="Cambria" panose="02040503050406030204" pitchFamily="18" charset="0"/>
                <a:ea typeface="Times New Roman" panose="02020603050405020304" pitchFamily="18" charset="0"/>
                <a:cs typeface="Times New Roman" panose="02020603050405020304" pitchFamily="18" charset="0"/>
              </a:rPr>
              <a:t>Ốc đẹp, bà thương, không muốn bán, thả vào chum nước để nuôi.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stretch>
            <a:fillRect/>
          </a:stretch>
        </p:blipFill>
        <p:spPr>
          <a:xfrm>
            <a:off x="7012523" y="979939"/>
            <a:ext cx="4964830" cy="2791354"/>
          </a:xfrm>
          <a:prstGeom prst="rect">
            <a:avLst/>
          </a:prstGeom>
        </p:spPr>
      </p:pic>
      <p:sp>
        <p:nvSpPr>
          <p:cNvPr id="8" name="Rectangle 7"/>
          <p:cNvSpPr/>
          <p:nvPr/>
        </p:nvSpPr>
        <p:spPr>
          <a:xfrm>
            <a:off x="10335491" y="0"/>
            <a:ext cx="1856509" cy="84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9"/>
          <p:cNvSpPr txBox="1">
            <a:spLocks noChangeArrowheads="1"/>
          </p:cNvSpPr>
          <p:nvPr/>
        </p:nvSpPr>
        <p:spPr bwMode="auto">
          <a:xfrm>
            <a:off x="2752768" y="3881528"/>
            <a:ext cx="9144000" cy="519113"/>
          </a:xfrm>
          <a:prstGeom prst="rect">
            <a:avLst/>
          </a:prstGeom>
          <a:noFill/>
          <a:ln w="9525">
            <a:noFill/>
            <a:miter lim="800000"/>
            <a:headEnd/>
            <a:tailEnd/>
          </a:ln>
          <a:effectLst/>
        </p:spPr>
        <p:txBody>
          <a:bodyPr>
            <a:spAutoFit/>
          </a:bodyPr>
          <a:lstStyle/>
          <a:p>
            <a:pPr eaLnBrk="1" hangingPunct="1">
              <a:spcBef>
                <a:spcPct val="50000"/>
              </a:spcBef>
            </a:pPr>
            <a:r>
              <a:rPr lang="en-US" altLang="en-US" sz="2800" b="1" dirty="0">
                <a:solidFill>
                  <a:srgbClr val="FF0066"/>
                </a:solidFill>
                <a:latin typeface="Times New Roman" pitchFamily="18" charset="0"/>
                <a:cs typeface="Times New Roman" pitchFamily="18" charset="0"/>
              </a:rPr>
              <a:t>1. </a:t>
            </a:r>
            <a:r>
              <a:rPr lang="en-US" altLang="en-US" sz="2800" b="1" dirty="0" err="1">
                <a:solidFill>
                  <a:srgbClr val="FF0066"/>
                </a:solidFill>
                <a:latin typeface="Times New Roman" pitchFamily="18" charset="0"/>
                <a:cs typeface="Times New Roman" pitchFamily="18" charset="0"/>
              </a:rPr>
              <a:t>Bà</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lão</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nghèo</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làm</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nghề</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gì</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để</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sinh</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sống</a:t>
            </a:r>
            <a:r>
              <a:rPr lang="en-US" altLang="en-US" sz="2800" b="1" dirty="0">
                <a:solidFill>
                  <a:srgbClr val="FF0066"/>
                </a:solidFill>
                <a:latin typeface="Times New Roman" pitchFamily="18" charset="0"/>
                <a:cs typeface="Times New Roman" pitchFamily="18" charset="0"/>
              </a:rPr>
              <a:t> ?</a:t>
            </a:r>
          </a:p>
        </p:txBody>
      </p:sp>
    </p:spTree>
    <p:extLst>
      <p:ext uri="{BB962C8B-B14F-4D97-AF65-F5344CB8AC3E}">
        <p14:creationId xmlns:p14="http://schemas.microsoft.com/office/powerpoint/2010/main" val="283410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0" y="2720199"/>
            <a:ext cx="2683914" cy="1478353"/>
          </a:xfrm>
          <a:prstGeom prst="rect">
            <a:avLst/>
          </a:prstGeom>
          <a:noFill/>
        </p:spPr>
        <p:txBody>
          <a:bodyPr wrap="square" rtlCol="0">
            <a:spAutoFit/>
          </a:bodyPr>
          <a:lstStyle/>
          <a:p>
            <a:pPr algn="ctr">
              <a:lnSpc>
                <a:spcPct val="150000"/>
              </a:lnSpc>
            </a:pPr>
            <a:r>
              <a:rPr lang="vi-VN" sz="3200" b="1" dirty="0" smtClean="0">
                <a:solidFill>
                  <a:schemeClr val="bg1"/>
                </a:solidFill>
                <a:effectLst>
                  <a:outerShdw blurRad="38100" dist="38100" dir="2700000" algn="tl">
                    <a:srgbClr val="000000">
                      <a:alpha val="43137"/>
                    </a:srgbClr>
                  </a:outerShdw>
                </a:effectLst>
                <a:latin typeface="Cambria" panose="02040503050406030204" pitchFamily="18" charset="0"/>
              </a:rPr>
              <a:t>NỘI DUNG </a:t>
            </a:r>
          </a:p>
          <a:p>
            <a:pPr algn="ctr">
              <a:lnSpc>
                <a:spcPct val="150000"/>
              </a:lnSpc>
            </a:pPr>
            <a:r>
              <a:rPr lang="vi-VN" sz="3200" b="1" dirty="0" smtClean="0">
                <a:solidFill>
                  <a:schemeClr val="bg1"/>
                </a:solidFill>
                <a:effectLst>
                  <a:outerShdw blurRad="38100" dist="38100" dir="2700000" algn="tl">
                    <a:srgbClr val="000000">
                      <a:alpha val="43137"/>
                    </a:srgbClr>
                  </a:outerShdw>
                </a:effectLst>
                <a:latin typeface="Cambria" panose="02040503050406030204" pitchFamily="18" charset="0"/>
              </a:rPr>
              <a:t> ĐOẠN 2</a:t>
            </a:r>
            <a:endParaRPr lang="en-US" sz="32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15" name="Hộp Văn bản 2"/>
          <p:cNvSpPr txBox="1"/>
          <p:nvPr/>
        </p:nvSpPr>
        <p:spPr>
          <a:xfrm>
            <a:off x="4519566" y="260858"/>
            <a:ext cx="9912533" cy="584775"/>
          </a:xfrm>
          <a:prstGeom prst="rect">
            <a:avLst/>
          </a:prstGeom>
          <a:noFill/>
        </p:spPr>
        <p:txBody>
          <a:bodyPr wrap="square" rtlCol="0">
            <a:spAutoFit/>
          </a:bodyPr>
          <a:lstStyle/>
          <a:p>
            <a:r>
              <a:rPr lang="vi-VN" sz="3200" b="1" dirty="0" smtClean="0">
                <a:latin typeface="Cambria" panose="02040503050406030204" pitchFamily="18" charset="0"/>
              </a:rPr>
              <a:t>TÌM HIỂU CÂU CHUYỆN</a:t>
            </a:r>
            <a:endParaRPr lang="en-US" sz="3200" b="1" dirty="0">
              <a:latin typeface="Cambria" panose="02040503050406030204" pitchFamily="18" charset="0"/>
            </a:endParaRPr>
          </a:p>
        </p:txBody>
      </p:sp>
      <p:sp>
        <p:nvSpPr>
          <p:cNvPr id="7" name="Rectangle 6"/>
          <p:cNvSpPr/>
          <p:nvPr/>
        </p:nvSpPr>
        <p:spPr>
          <a:xfrm>
            <a:off x="2893451" y="5357810"/>
            <a:ext cx="8707999" cy="1578894"/>
          </a:xfrm>
          <a:prstGeom prst="rect">
            <a:avLst/>
          </a:prstGeom>
        </p:spPr>
        <p:txBody>
          <a:bodyPr wrap="square">
            <a:spAutoFit/>
          </a:bodyPr>
          <a:lstStyle/>
          <a:p>
            <a:pPr>
              <a:lnSpc>
                <a:spcPct val="115000"/>
              </a:lnSpc>
              <a:spcAft>
                <a:spcPts val="800"/>
              </a:spcAft>
            </a:pPr>
            <a:r>
              <a:rPr lang="vi-VN" sz="2800" dirty="0" smtClean="0">
                <a:latin typeface="Cambria" panose="02040503050406030204" pitchFamily="18" charset="0"/>
                <a:ea typeface="Times New Roman" panose="02020603050405020304" pitchFamily="18" charset="0"/>
                <a:cs typeface="Times New Roman" panose="02020603050405020304" pitchFamily="18" charset="0"/>
                <a:sym typeface="Wingdings" panose="05000000000000000000" pitchFamily="2" charset="2"/>
              </a:rPr>
              <a:t>Từ hôm có Ốc,  đ</a:t>
            </a:r>
            <a:r>
              <a:rPr lang="vi-VN" sz="2800" dirty="0" smtClean="0">
                <a:latin typeface="Cambria" panose="02040503050406030204" pitchFamily="18" charset="0"/>
                <a:ea typeface="Times New Roman" panose="02020603050405020304" pitchFamily="18" charset="0"/>
                <a:cs typeface="Times New Roman" panose="02020603050405020304" pitchFamily="18" charset="0"/>
              </a:rPr>
              <a:t>i </a:t>
            </a:r>
            <a:r>
              <a:rPr lang="vi-VN" sz="2800" dirty="0">
                <a:latin typeface="Cambria" panose="02040503050406030204" pitchFamily="18" charset="0"/>
                <a:ea typeface="Times New Roman" panose="02020603050405020304" pitchFamily="18" charset="0"/>
                <a:cs typeface="Times New Roman" panose="02020603050405020304" pitchFamily="18" charset="0"/>
              </a:rPr>
              <a:t>làm về, bà thấy nhà cửa đã được quét sạch sẽ, đàn lợn đã được cho ăn, cơm nước đã nấu, vườn được nhặt sạch cỏ.</a:t>
            </a:r>
            <a:endParaRPr lang="vi-VN"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l="12972" r="12528"/>
          <a:stretch/>
        </p:blipFill>
        <p:spPr>
          <a:xfrm>
            <a:off x="4509757" y="933615"/>
            <a:ext cx="4966075" cy="3747748"/>
          </a:xfrm>
          <a:prstGeom prst="rect">
            <a:avLst/>
          </a:prstGeom>
        </p:spPr>
      </p:pic>
      <p:sp>
        <p:nvSpPr>
          <p:cNvPr id="6" name="Rectangle 5"/>
          <p:cNvSpPr/>
          <p:nvPr/>
        </p:nvSpPr>
        <p:spPr>
          <a:xfrm>
            <a:off x="10472738" y="171444"/>
            <a:ext cx="1719262" cy="89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1"/>
          <p:cNvSpPr txBox="1">
            <a:spLocks noChangeArrowheads="1"/>
          </p:cNvSpPr>
          <p:nvPr/>
        </p:nvSpPr>
        <p:spPr bwMode="auto">
          <a:xfrm>
            <a:off x="2781344" y="4841950"/>
            <a:ext cx="8686800" cy="519113"/>
          </a:xfrm>
          <a:prstGeom prst="rect">
            <a:avLst/>
          </a:prstGeom>
          <a:noFill/>
          <a:ln w="9525">
            <a:noFill/>
            <a:miter lim="800000"/>
            <a:headEnd/>
            <a:tailEnd/>
          </a:ln>
          <a:effectLst/>
        </p:spPr>
        <p:txBody>
          <a:bodyPr>
            <a:spAutoFit/>
          </a:bodyPr>
          <a:lstStyle/>
          <a:p>
            <a:pPr eaLnBrk="1" hangingPunct="1">
              <a:spcBef>
                <a:spcPct val="50000"/>
              </a:spcBef>
            </a:pPr>
            <a:r>
              <a:rPr lang="en-US" altLang="en-US" sz="2800" b="1" dirty="0">
                <a:solidFill>
                  <a:srgbClr val="FF0066"/>
                </a:solidFill>
                <a:latin typeface="Times New Roman" pitchFamily="18" charset="0"/>
                <a:cs typeface="Times New Roman" pitchFamily="18" charset="0"/>
              </a:rPr>
              <a:t> 2. </a:t>
            </a:r>
            <a:r>
              <a:rPr lang="en-US" altLang="en-US" sz="2800" b="1" dirty="0" err="1">
                <a:solidFill>
                  <a:srgbClr val="FF0066"/>
                </a:solidFill>
                <a:latin typeface="Times New Roman" pitchFamily="18" charset="0"/>
                <a:cs typeface="Times New Roman" pitchFamily="18" charset="0"/>
              </a:rPr>
              <a:t>Từ</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khi</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có</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ốc</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bà</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lão</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thấy</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trong</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nhà</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có</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gì</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lạ</a:t>
            </a:r>
            <a:r>
              <a:rPr lang="en-US" altLang="en-US" sz="2800" b="1" dirty="0">
                <a:solidFill>
                  <a:srgbClr val="FF0066"/>
                </a:solidFill>
                <a:latin typeface="Times New Roman" pitchFamily="18" charset="0"/>
                <a:cs typeface="Times New Roman" pitchFamily="18" charset="0"/>
              </a:rPr>
              <a:t> ?</a:t>
            </a:r>
          </a:p>
        </p:txBody>
      </p:sp>
    </p:spTree>
    <p:extLst>
      <p:ext uri="{BB962C8B-B14F-4D97-AF65-F5344CB8AC3E}">
        <p14:creationId xmlns:p14="http://schemas.microsoft.com/office/powerpoint/2010/main" val="93423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0" y="2720199"/>
            <a:ext cx="2683914" cy="1478353"/>
          </a:xfrm>
          <a:prstGeom prst="rect">
            <a:avLst/>
          </a:prstGeom>
          <a:noFill/>
        </p:spPr>
        <p:txBody>
          <a:bodyPr wrap="square" rtlCol="0">
            <a:spAutoFit/>
          </a:bodyPr>
          <a:lstStyle/>
          <a:p>
            <a:pPr algn="ctr">
              <a:lnSpc>
                <a:spcPct val="150000"/>
              </a:lnSpc>
            </a:pPr>
            <a:r>
              <a:rPr lang="vi-VN" sz="3200" b="1" dirty="0" smtClean="0">
                <a:solidFill>
                  <a:schemeClr val="bg1"/>
                </a:solidFill>
                <a:effectLst>
                  <a:outerShdw blurRad="38100" dist="38100" dir="2700000" algn="tl">
                    <a:srgbClr val="000000">
                      <a:alpha val="43137"/>
                    </a:srgbClr>
                  </a:outerShdw>
                </a:effectLst>
                <a:latin typeface="Cambria" panose="02040503050406030204" pitchFamily="18" charset="0"/>
              </a:rPr>
              <a:t>NỘI DUNG </a:t>
            </a:r>
          </a:p>
          <a:p>
            <a:pPr algn="ctr">
              <a:lnSpc>
                <a:spcPct val="150000"/>
              </a:lnSpc>
            </a:pPr>
            <a:r>
              <a:rPr lang="vi-VN" sz="3200" b="1" dirty="0" smtClean="0">
                <a:solidFill>
                  <a:schemeClr val="bg1"/>
                </a:solidFill>
                <a:effectLst>
                  <a:outerShdw blurRad="38100" dist="38100" dir="2700000" algn="tl">
                    <a:srgbClr val="000000">
                      <a:alpha val="43137"/>
                    </a:srgbClr>
                  </a:outerShdw>
                </a:effectLst>
                <a:latin typeface="Cambria" panose="02040503050406030204" pitchFamily="18" charset="0"/>
              </a:rPr>
              <a:t> ĐOẠN 3</a:t>
            </a:r>
            <a:endParaRPr lang="en-US" sz="32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15" name="Hộp Văn bản 2"/>
          <p:cNvSpPr txBox="1"/>
          <p:nvPr/>
        </p:nvSpPr>
        <p:spPr>
          <a:xfrm>
            <a:off x="4519566" y="260858"/>
            <a:ext cx="9912533" cy="584775"/>
          </a:xfrm>
          <a:prstGeom prst="rect">
            <a:avLst/>
          </a:prstGeom>
          <a:noFill/>
        </p:spPr>
        <p:txBody>
          <a:bodyPr wrap="square" rtlCol="0">
            <a:spAutoFit/>
          </a:bodyPr>
          <a:lstStyle/>
          <a:p>
            <a:r>
              <a:rPr lang="vi-VN" sz="3200" b="1" dirty="0" smtClean="0">
                <a:latin typeface="Cambria" panose="02040503050406030204" pitchFamily="18" charset="0"/>
              </a:rPr>
              <a:t>TÌM HIỂU CÂU CHUYỆN</a:t>
            </a:r>
            <a:endParaRPr lang="en-US" sz="3200" b="1" dirty="0">
              <a:latin typeface="Cambria" panose="02040503050406030204" pitchFamily="18" charset="0"/>
            </a:endParaRPr>
          </a:p>
        </p:txBody>
      </p:sp>
      <p:pic>
        <p:nvPicPr>
          <p:cNvPr id="4" name="Picture 3"/>
          <p:cNvPicPr>
            <a:picLocks noChangeAspect="1"/>
          </p:cNvPicPr>
          <p:nvPr/>
        </p:nvPicPr>
        <p:blipFill>
          <a:blip r:embed="rId2" cstate="print"/>
          <a:stretch>
            <a:fillRect/>
          </a:stretch>
        </p:blipFill>
        <p:spPr>
          <a:xfrm>
            <a:off x="2893450" y="1028700"/>
            <a:ext cx="4206863" cy="2557463"/>
          </a:xfrm>
          <a:prstGeom prst="rect">
            <a:avLst/>
          </a:prstGeom>
        </p:spPr>
      </p:pic>
      <p:pic>
        <p:nvPicPr>
          <p:cNvPr id="5" name="Picture 4"/>
          <p:cNvPicPr>
            <a:picLocks noChangeAspect="1"/>
          </p:cNvPicPr>
          <p:nvPr/>
        </p:nvPicPr>
        <p:blipFill>
          <a:blip r:embed="rId3" cstate="print"/>
          <a:stretch>
            <a:fillRect/>
          </a:stretch>
        </p:blipFill>
        <p:spPr>
          <a:xfrm>
            <a:off x="7186410" y="1030616"/>
            <a:ext cx="4621649" cy="2598409"/>
          </a:xfrm>
          <a:prstGeom prst="rect">
            <a:avLst/>
          </a:prstGeom>
        </p:spPr>
      </p:pic>
      <p:sp>
        <p:nvSpPr>
          <p:cNvPr id="8" name="Rectangle 7"/>
          <p:cNvSpPr/>
          <p:nvPr/>
        </p:nvSpPr>
        <p:spPr>
          <a:xfrm>
            <a:off x="10472738" y="71428"/>
            <a:ext cx="1719262" cy="89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3"/>
          <p:cNvSpPr txBox="1">
            <a:spLocks noChangeArrowheads="1"/>
          </p:cNvSpPr>
          <p:nvPr/>
        </p:nvSpPr>
        <p:spPr bwMode="auto">
          <a:xfrm>
            <a:off x="2667042" y="3932237"/>
            <a:ext cx="9144000" cy="519113"/>
          </a:xfrm>
          <a:prstGeom prst="rect">
            <a:avLst/>
          </a:prstGeom>
          <a:noFill/>
          <a:ln w="9525">
            <a:noFill/>
            <a:miter lim="800000"/>
            <a:headEnd/>
            <a:tailEnd/>
          </a:ln>
          <a:effectLst/>
        </p:spPr>
        <p:txBody>
          <a:bodyPr>
            <a:spAutoFit/>
          </a:bodyPr>
          <a:lstStyle/>
          <a:p>
            <a:pPr eaLnBrk="1" hangingPunct="1">
              <a:spcBef>
                <a:spcPct val="50000"/>
              </a:spcBef>
            </a:pPr>
            <a:r>
              <a:rPr lang="en-US" altLang="en-US" sz="2800" b="1" dirty="0">
                <a:solidFill>
                  <a:srgbClr val="FF0066"/>
                </a:solidFill>
                <a:latin typeface="Times New Roman" pitchFamily="18" charset="0"/>
                <a:cs typeface="Times New Roman" pitchFamily="18" charset="0"/>
              </a:rPr>
              <a:t>  3. </a:t>
            </a:r>
            <a:r>
              <a:rPr lang="en-US" altLang="en-US" sz="2800" b="1" dirty="0" err="1">
                <a:solidFill>
                  <a:srgbClr val="FF0066"/>
                </a:solidFill>
                <a:latin typeface="Times New Roman" pitchFamily="18" charset="0"/>
                <a:cs typeface="Times New Roman" pitchFamily="18" charset="0"/>
              </a:rPr>
              <a:t>Khi</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rình</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xem</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bà</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lão</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đã</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nhìn</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thấy</a:t>
            </a:r>
            <a:r>
              <a:rPr lang="en-US" altLang="en-US" sz="2800" b="1" dirty="0">
                <a:solidFill>
                  <a:srgbClr val="FF0066"/>
                </a:solidFill>
                <a:latin typeface="Times New Roman" pitchFamily="18" charset="0"/>
                <a:cs typeface="Times New Roman" pitchFamily="18" charset="0"/>
              </a:rPr>
              <a:t> </a:t>
            </a:r>
            <a:r>
              <a:rPr lang="en-US" altLang="en-US" sz="2800" b="1" dirty="0" err="1">
                <a:solidFill>
                  <a:srgbClr val="FF0066"/>
                </a:solidFill>
                <a:latin typeface="Times New Roman" pitchFamily="18" charset="0"/>
                <a:cs typeface="Times New Roman" pitchFamily="18" charset="0"/>
              </a:rPr>
              <a:t>gì</a:t>
            </a:r>
            <a:r>
              <a:rPr lang="en-US" altLang="en-US" sz="2800" b="1" dirty="0">
                <a:solidFill>
                  <a:srgbClr val="FF0066"/>
                </a:solidFill>
                <a:latin typeface="Times New Roman" pitchFamily="18" charset="0"/>
                <a:cs typeface="Times New Roman" pitchFamily="18" charset="0"/>
              </a:rPr>
              <a:t> ?</a:t>
            </a:r>
          </a:p>
        </p:txBody>
      </p:sp>
      <p:sp>
        <p:nvSpPr>
          <p:cNvPr id="11" name="Text Box 24"/>
          <p:cNvSpPr txBox="1">
            <a:spLocks noChangeArrowheads="1"/>
          </p:cNvSpPr>
          <p:nvPr/>
        </p:nvSpPr>
        <p:spPr bwMode="auto">
          <a:xfrm>
            <a:off x="2852784" y="4527542"/>
            <a:ext cx="9144000" cy="519113"/>
          </a:xfrm>
          <a:prstGeom prst="rect">
            <a:avLst/>
          </a:prstGeom>
          <a:noFill/>
          <a:ln w="9525">
            <a:noFill/>
            <a:miter lim="800000"/>
            <a:headEnd/>
            <a:tailEnd/>
          </a:ln>
          <a:effectLst/>
        </p:spPr>
        <p:txBody>
          <a:bodyPr>
            <a:spAutoFit/>
          </a:bodyPr>
          <a:lstStyle/>
          <a:p>
            <a:pPr eaLnBrk="1" hangingPunct="1">
              <a:spcBef>
                <a:spcPct val="50000"/>
              </a:spcBef>
            </a:pP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Bà</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thấy</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một</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nàng</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tiên</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từ</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trong</a:t>
            </a:r>
            <a:r>
              <a:rPr lang="en-US" altLang="en-US" sz="2800" b="1" dirty="0">
                <a:solidFill>
                  <a:srgbClr val="006600"/>
                </a:solidFill>
                <a:latin typeface="Times New Roman" pitchFamily="18" charset="0"/>
                <a:cs typeface="Times New Roman" pitchFamily="18" charset="0"/>
              </a:rPr>
              <a:t> chum </a:t>
            </a:r>
            <a:r>
              <a:rPr lang="en-US" altLang="en-US" sz="2800" b="1" dirty="0" err="1">
                <a:solidFill>
                  <a:srgbClr val="006600"/>
                </a:solidFill>
                <a:latin typeface="Times New Roman" pitchFamily="18" charset="0"/>
                <a:cs typeface="Times New Roman" pitchFamily="18" charset="0"/>
              </a:rPr>
              <a:t>nước</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bước</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ra</a:t>
            </a:r>
            <a:r>
              <a:rPr lang="en-US" altLang="en-US" sz="2800" b="1" dirty="0">
                <a:solidFill>
                  <a:srgbClr val="006600"/>
                </a:solidFill>
                <a:latin typeface="Times New Roman" pitchFamily="18" charset="0"/>
                <a:cs typeface="Times New Roman" pitchFamily="18" charset="0"/>
              </a:rPr>
              <a:t>.</a:t>
            </a:r>
          </a:p>
        </p:txBody>
      </p:sp>
      <p:sp>
        <p:nvSpPr>
          <p:cNvPr id="12" name="Text Box 9"/>
          <p:cNvSpPr txBox="1">
            <a:spLocks noChangeArrowheads="1"/>
          </p:cNvSpPr>
          <p:nvPr/>
        </p:nvSpPr>
        <p:spPr bwMode="auto">
          <a:xfrm>
            <a:off x="2524160" y="5026161"/>
            <a:ext cx="8991600" cy="519112"/>
          </a:xfrm>
          <a:prstGeom prst="rect">
            <a:avLst/>
          </a:prstGeom>
          <a:noFill/>
          <a:ln w="9525">
            <a:noFill/>
            <a:miter lim="800000"/>
            <a:headEnd/>
            <a:tailEnd/>
          </a:ln>
          <a:effectLst/>
        </p:spPr>
        <p:txBody>
          <a:bodyPr>
            <a:spAutoFit/>
          </a:bodyPr>
          <a:lstStyle/>
          <a:p>
            <a:pPr eaLnBrk="1" hangingPunct="1">
              <a:spcBef>
                <a:spcPct val="50000"/>
              </a:spcBef>
            </a:pPr>
            <a:r>
              <a:rPr lang="en-US" altLang="en-US" sz="2800" b="1" dirty="0">
                <a:solidFill>
                  <a:srgbClr val="000099"/>
                </a:solidFill>
                <a:latin typeface="Times New Roman" pitchFamily="18" charset="0"/>
                <a:cs typeface="Times New Roman" pitchFamily="18" charset="0"/>
              </a:rPr>
              <a:t>   4. </a:t>
            </a:r>
            <a:r>
              <a:rPr lang="en-US" altLang="en-US" sz="2800" b="1" dirty="0" err="1">
                <a:solidFill>
                  <a:srgbClr val="000099"/>
                </a:solidFill>
                <a:latin typeface="Times New Roman" pitchFamily="18" charset="0"/>
                <a:cs typeface="Times New Roman" pitchFamily="18" charset="0"/>
              </a:rPr>
              <a:t>Sau</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đó</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bà</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lão</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làm</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gì</a:t>
            </a:r>
            <a:r>
              <a:rPr lang="en-US" altLang="en-US" sz="2800" b="1" dirty="0">
                <a:solidFill>
                  <a:srgbClr val="000099"/>
                </a:solidFill>
                <a:latin typeface="Times New Roman" pitchFamily="18" charset="0"/>
                <a:cs typeface="Times New Roman" pitchFamily="18" charset="0"/>
              </a:rPr>
              <a:t> ?</a:t>
            </a:r>
          </a:p>
        </p:txBody>
      </p:sp>
      <p:sp>
        <p:nvSpPr>
          <p:cNvPr id="13" name="Text Box 10"/>
          <p:cNvSpPr txBox="1">
            <a:spLocks noChangeArrowheads="1"/>
          </p:cNvSpPr>
          <p:nvPr/>
        </p:nvSpPr>
        <p:spPr bwMode="auto">
          <a:xfrm>
            <a:off x="2524160" y="5559561"/>
            <a:ext cx="9144000" cy="519112"/>
          </a:xfrm>
          <a:prstGeom prst="rect">
            <a:avLst/>
          </a:prstGeom>
          <a:noFill/>
          <a:ln w="9525">
            <a:noFill/>
            <a:miter lim="800000"/>
            <a:headEnd/>
            <a:tailEnd/>
          </a:ln>
          <a:effectLst/>
        </p:spPr>
        <p:txBody>
          <a:bodyPr>
            <a:spAutoFit/>
          </a:bodyPr>
          <a:lstStyle/>
          <a:p>
            <a:pPr eaLnBrk="1" hangingPunct="1">
              <a:spcBef>
                <a:spcPct val="50000"/>
              </a:spcBef>
            </a:pPr>
            <a:r>
              <a:rPr lang="en-US" altLang="en-US" sz="2800" b="1">
                <a:solidFill>
                  <a:srgbClr val="006600"/>
                </a:solidFill>
                <a:latin typeface="Times New Roman" pitchFamily="18" charset="0"/>
                <a:cs typeface="Times New Roman" pitchFamily="18" charset="0"/>
              </a:rPr>
              <a:t>* Bà bí mật đập vỡ vỏ ốc, rồi ôm lấy nàng tiên.</a:t>
            </a:r>
          </a:p>
        </p:txBody>
      </p:sp>
    </p:spTree>
    <p:extLst>
      <p:ext uri="{BB962C8B-B14F-4D97-AF65-F5344CB8AC3E}">
        <p14:creationId xmlns:p14="http://schemas.microsoft.com/office/powerpoint/2010/main" val="7539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3">
                                            <p:txEl>
                                              <p:pRg st="0" end="0"/>
                                            </p:txEl>
                                          </p:spTgt>
                                        </p:tgtEl>
                                        <p:attrNameLst>
                                          <p:attrName>style.visibility</p:attrName>
                                        </p:attrNameLst>
                                      </p:cBhvr>
                                      <p:to>
                                        <p:strVal val="visible"/>
                                      </p:to>
                                    </p:set>
                                    <p:anim calcmode="discrete" valueType="clr">
                                      <p:cBhvr override="childStyle">
                                        <p:cTn id="28" dur="80"/>
                                        <p:tgtEl>
                                          <p:spTgt spid="1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3">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1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0" y="2720199"/>
            <a:ext cx="2683914" cy="1478353"/>
          </a:xfrm>
          <a:prstGeom prst="rect">
            <a:avLst/>
          </a:prstGeom>
          <a:noFill/>
        </p:spPr>
        <p:txBody>
          <a:bodyPr wrap="square" rtlCol="0">
            <a:spAutoFit/>
          </a:bodyPr>
          <a:lstStyle/>
          <a:p>
            <a:pPr algn="ctr">
              <a:lnSpc>
                <a:spcPct val="150000"/>
              </a:lnSpc>
            </a:pPr>
            <a:r>
              <a:rPr lang="vi-VN" sz="3200" b="1" dirty="0" smtClean="0">
                <a:solidFill>
                  <a:schemeClr val="bg1"/>
                </a:solidFill>
                <a:effectLst>
                  <a:outerShdw blurRad="38100" dist="38100" dir="2700000" algn="tl">
                    <a:srgbClr val="000000">
                      <a:alpha val="43137"/>
                    </a:srgbClr>
                  </a:outerShdw>
                </a:effectLst>
                <a:latin typeface="Cambria" panose="02040503050406030204" pitchFamily="18" charset="0"/>
              </a:rPr>
              <a:t>NỘI DUNG </a:t>
            </a:r>
          </a:p>
          <a:p>
            <a:pPr algn="ctr">
              <a:lnSpc>
                <a:spcPct val="150000"/>
              </a:lnSpc>
            </a:pPr>
            <a:r>
              <a:rPr lang="vi-VN" sz="3200" b="1" dirty="0" smtClean="0">
                <a:solidFill>
                  <a:schemeClr val="bg1"/>
                </a:solidFill>
                <a:effectLst>
                  <a:outerShdw blurRad="38100" dist="38100" dir="2700000" algn="tl">
                    <a:srgbClr val="000000">
                      <a:alpha val="43137"/>
                    </a:srgbClr>
                  </a:outerShdw>
                </a:effectLst>
                <a:latin typeface="Cambria" panose="02040503050406030204" pitchFamily="18" charset="0"/>
              </a:rPr>
              <a:t> ĐOẠN 3</a:t>
            </a:r>
            <a:endParaRPr lang="en-US" sz="3200" b="1" dirty="0">
              <a:solidFill>
                <a:schemeClr val="bg1"/>
              </a:solidFill>
              <a:effectLst>
                <a:outerShdw blurRad="38100" dist="38100" dir="2700000" algn="tl">
                  <a:srgbClr val="000000">
                    <a:alpha val="43137"/>
                  </a:srgbClr>
                </a:outerShdw>
              </a:effectLst>
              <a:latin typeface="Cambria" panose="02040503050406030204" pitchFamily="18" charset="0"/>
            </a:endParaRPr>
          </a:p>
        </p:txBody>
      </p:sp>
      <p:sp>
        <p:nvSpPr>
          <p:cNvPr id="15" name="Hộp Văn bản 2"/>
          <p:cNvSpPr txBox="1"/>
          <p:nvPr/>
        </p:nvSpPr>
        <p:spPr>
          <a:xfrm>
            <a:off x="4519566" y="260858"/>
            <a:ext cx="9912533" cy="584775"/>
          </a:xfrm>
          <a:prstGeom prst="rect">
            <a:avLst/>
          </a:prstGeom>
          <a:noFill/>
        </p:spPr>
        <p:txBody>
          <a:bodyPr wrap="square" rtlCol="0">
            <a:spAutoFit/>
          </a:bodyPr>
          <a:lstStyle/>
          <a:p>
            <a:r>
              <a:rPr lang="vi-VN" sz="3200" b="1" dirty="0" smtClean="0">
                <a:latin typeface="Cambria" panose="02040503050406030204" pitchFamily="18" charset="0"/>
              </a:rPr>
              <a:t>TÌM HIỂU CÂU CHUYỆN</a:t>
            </a:r>
            <a:endParaRPr lang="en-US" sz="3200" b="1" dirty="0">
              <a:latin typeface="Cambria" panose="02040503050406030204" pitchFamily="18" charset="0"/>
            </a:endParaRPr>
          </a:p>
        </p:txBody>
      </p:sp>
      <p:sp>
        <p:nvSpPr>
          <p:cNvPr id="7" name="Rectangle 6"/>
          <p:cNvSpPr/>
          <p:nvPr/>
        </p:nvSpPr>
        <p:spPr>
          <a:xfrm>
            <a:off x="2893451" y="4497836"/>
            <a:ext cx="9298549" cy="2074414"/>
          </a:xfrm>
          <a:prstGeom prst="rect">
            <a:avLst/>
          </a:prstGeom>
        </p:spPr>
        <p:txBody>
          <a:bodyPr wrap="square">
            <a:spAutoFit/>
          </a:bodyPr>
          <a:lstStyle/>
          <a:p>
            <a:pPr>
              <a:lnSpc>
                <a:spcPct val="115000"/>
              </a:lnSpc>
              <a:spcAft>
                <a:spcPts val="800"/>
              </a:spcAft>
            </a:pPr>
            <a:r>
              <a:rPr lang="vi-VN" sz="2800" dirty="0" smtClean="0">
                <a:latin typeface="Cambria" panose="02040503050406030204" pitchFamily="18" charset="0"/>
                <a:ea typeface="Cambria" panose="02040503050406030204" pitchFamily="18" charset="0"/>
                <a:cs typeface="Times New Roman" panose="02020603050405020304" pitchFamily="18" charset="0"/>
              </a:rPr>
              <a:t>Bà </a:t>
            </a:r>
            <a:r>
              <a:rPr lang="vi-VN" sz="2800" dirty="0">
                <a:latin typeface="Cambria" panose="02040503050406030204" pitchFamily="18" charset="0"/>
                <a:ea typeface="Cambria" panose="02040503050406030204" pitchFamily="18" charset="0"/>
                <a:cs typeface="Times New Roman" panose="02020603050405020304" pitchFamily="18" charset="0"/>
              </a:rPr>
              <a:t>thấy một nàng tiên từ trong chum nước bước ra.  Bà bí mật đập vỡ vỏ ốc, rồi ôm lấy nàng tiên.  Câu chuyện kết thúc ý nghĩa bà lão và nàng tiên sống hạnh phúc bên nhau. Họ yêu thương nhau như hai mẹ con. </a:t>
            </a:r>
            <a:endParaRPr lang="en-US" sz="28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stretch>
            <a:fillRect/>
          </a:stretch>
        </p:blipFill>
        <p:spPr>
          <a:xfrm>
            <a:off x="2893450" y="1028700"/>
            <a:ext cx="4206863" cy="2557463"/>
          </a:xfrm>
          <a:prstGeom prst="rect">
            <a:avLst/>
          </a:prstGeom>
        </p:spPr>
      </p:pic>
      <p:pic>
        <p:nvPicPr>
          <p:cNvPr id="5" name="Picture 4"/>
          <p:cNvPicPr>
            <a:picLocks noChangeAspect="1"/>
          </p:cNvPicPr>
          <p:nvPr/>
        </p:nvPicPr>
        <p:blipFill>
          <a:blip r:embed="rId3"/>
          <a:stretch>
            <a:fillRect/>
          </a:stretch>
        </p:blipFill>
        <p:spPr>
          <a:xfrm>
            <a:off x="7186410" y="1030616"/>
            <a:ext cx="4621649" cy="2598409"/>
          </a:xfrm>
          <a:prstGeom prst="rect">
            <a:avLst/>
          </a:prstGeom>
        </p:spPr>
      </p:pic>
      <p:sp>
        <p:nvSpPr>
          <p:cNvPr id="8" name="Rectangle 7"/>
          <p:cNvSpPr/>
          <p:nvPr/>
        </p:nvSpPr>
        <p:spPr>
          <a:xfrm>
            <a:off x="10472738" y="71428"/>
            <a:ext cx="1719262" cy="89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2"/>
          <p:cNvSpPr txBox="1">
            <a:spLocks noChangeArrowheads="1"/>
          </p:cNvSpPr>
          <p:nvPr/>
        </p:nvSpPr>
        <p:spPr bwMode="auto">
          <a:xfrm>
            <a:off x="2609888" y="3759257"/>
            <a:ext cx="8991600" cy="519112"/>
          </a:xfrm>
          <a:prstGeom prst="rect">
            <a:avLst/>
          </a:prstGeom>
          <a:noFill/>
          <a:ln w="9525">
            <a:noFill/>
            <a:miter lim="800000"/>
            <a:headEnd/>
            <a:tailEnd/>
          </a:ln>
          <a:effectLst/>
        </p:spPr>
        <p:txBody>
          <a:bodyPr>
            <a:spAutoFit/>
          </a:bodyPr>
          <a:lstStyle/>
          <a:p>
            <a:pPr eaLnBrk="1" hangingPunct="1">
              <a:spcBef>
                <a:spcPct val="50000"/>
              </a:spcBef>
            </a:pPr>
            <a:r>
              <a:rPr lang="en-US" altLang="en-US" sz="2800" b="1" dirty="0">
                <a:solidFill>
                  <a:srgbClr val="000099"/>
                </a:solidFill>
                <a:latin typeface="Times New Roman" pitchFamily="18" charset="0"/>
                <a:cs typeface="Times New Roman" pitchFamily="18" charset="0"/>
              </a:rPr>
              <a:t>   5. </a:t>
            </a:r>
            <a:r>
              <a:rPr lang="en-US" altLang="en-US" sz="2800" b="1" dirty="0" err="1">
                <a:solidFill>
                  <a:srgbClr val="000099"/>
                </a:solidFill>
                <a:latin typeface="Times New Roman" pitchFamily="18" charset="0"/>
                <a:cs typeface="Times New Roman" pitchFamily="18" charset="0"/>
              </a:rPr>
              <a:t>Câu</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chuyện</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kết</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thúc</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như</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thế</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nào</a:t>
            </a:r>
            <a:r>
              <a:rPr lang="en-US" altLang="en-US" sz="2800" b="1" dirty="0">
                <a:solidFill>
                  <a:srgbClr val="000099"/>
                </a:solidFill>
                <a:latin typeface="Times New Roman" pitchFamily="18" charset="0"/>
                <a:cs typeface="Times New Roman" pitchFamily="18" charset="0"/>
              </a:rPr>
              <a:t> ?</a:t>
            </a:r>
          </a:p>
        </p:txBody>
      </p:sp>
    </p:spTree>
    <p:extLst>
      <p:ext uri="{BB962C8B-B14F-4D97-AF65-F5344CB8AC3E}">
        <p14:creationId xmlns:p14="http://schemas.microsoft.com/office/powerpoint/2010/main" val="7539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2" name="Google Shape;1020;p44"/>
          <p:cNvGrpSpPr/>
          <p:nvPr/>
        </p:nvGrpSpPr>
        <p:grpSpPr>
          <a:xfrm>
            <a:off x="2443865" y="639704"/>
            <a:ext cx="7735321" cy="5428645"/>
            <a:chOff x="1540350" y="826005"/>
            <a:chExt cx="6259025" cy="3378825"/>
          </a:xfrm>
        </p:grpSpPr>
        <p:sp>
          <p:nvSpPr>
            <p:cNvPr id="1021"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022"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endParaRPr/>
            </a:p>
          </p:txBody>
        </p:sp>
      </p:grpSp>
      <p:grpSp>
        <p:nvGrpSpPr>
          <p:cNvPr id="3" name="Google Shape;1024;p44"/>
          <p:cNvGrpSpPr/>
          <p:nvPr/>
        </p:nvGrpSpPr>
        <p:grpSpPr>
          <a:xfrm>
            <a:off x="8518919" y="4459117"/>
            <a:ext cx="1754085" cy="1491356"/>
            <a:chOff x="1168000" y="1750950"/>
            <a:chExt cx="405425" cy="344700"/>
          </a:xfrm>
        </p:grpSpPr>
        <p:sp>
          <p:nvSpPr>
            <p:cNvPr id="1025"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26"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27"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28"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29"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0"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1"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 name="Google Shape;1032;p44"/>
          <p:cNvGrpSpPr/>
          <p:nvPr/>
        </p:nvGrpSpPr>
        <p:grpSpPr>
          <a:xfrm>
            <a:off x="1752691" y="677333"/>
            <a:ext cx="1849607" cy="1549120"/>
            <a:chOff x="2391350" y="3583000"/>
            <a:chExt cx="571525" cy="478675"/>
          </a:xfrm>
        </p:grpSpPr>
        <p:sp>
          <p:nvSpPr>
            <p:cNvPr id="1033"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34"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35"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6"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7"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8"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9"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0"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1"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5" name="Google Shape;1042;p44"/>
          <p:cNvGrpSpPr/>
          <p:nvPr/>
        </p:nvGrpSpPr>
        <p:grpSpPr>
          <a:xfrm>
            <a:off x="10078609" y="4160930"/>
            <a:ext cx="871488" cy="1193781"/>
            <a:chOff x="1731150" y="1748550"/>
            <a:chExt cx="228625" cy="313175"/>
          </a:xfrm>
        </p:grpSpPr>
        <p:sp>
          <p:nvSpPr>
            <p:cNvPr id="1043"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1044"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1045"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1046"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7"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48"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9"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2" name="Hộp Văn bản 1"/>
          <p:cNvSpPr txBox="1"/>
          <p:nvPr/>
        </p:nvSpPr>
        <p:spPr>
          <a:xfrm>
            <a:off x="3508763" y="340717"/>
            <a:ext cx="6920002" cy="553998"/>
          </a:xfrm>
          <a:prstGeom prst="rect">
            <a:avLst/>
          </a:prstGeom>
          <a:noFill/>
        </p:spPr>
        <p:txBody>
          <a:bodyPr wrap="square" rtlCol="0">
            <a:spAutoFit/>
          </a:bodyPr>
          <a:lstStyle/>
          <a:p>
            <a:r>
              <a:rPr lang="vi-VN" sz="3000" b="1" dirty="0" smtClean="0">
                <a:latin typeface="Cambria" panose="02040503050406030204" pitchFamily="18" charset="0"/>
              </a:rPr>
              <a:t>HOẠT ĐỘNG 2: KỂ CHUYỆN </a:t>
            </a:r>
            <a:endParaRPr lang="en-US" sz="3000" b="1" dirty="0">
              <a:latin typeface="Cambria" panose="02040503050406030204" pitchFamily="18" charset="0"/>
            </a:endParaRPr>
          </a:p>
        </p:txBody>
      </p:sp>
      <p:sp>
        <p:nvSpPr>
          <p:cNvPr id="33" name="Text Box 14"/>
          <p:cNvSpPr txBox="1">
            <a:spLocks noChangeArrowheads="1"/>
          </p:cNvSpPr>
          <p:nvPr/>
        </p:nvSpPr>
        <p:spPr bwMode="auto">
          <a:xfrm>
            <a:off x="2313745" y="2186231"/>
            <a:ext cx="8686800" cy="523220"/>
          </a:xfrm>
          <a:prstGeom prst="rect">
            <a:avLst/>
          </a:prstGeom>
          <a:noFill/>
          <a:ln w="9525">
            <a:noFill/>
            <a:miter lim="800000"/>
            <a:headEnd/>
            <a:tailEnd/>
          </a:ln>
          <a:effectLst/>
        </p:spPr>
        <p:txBody>
          <a:bodyPr>
            <a:spAutoFit/>
          </a:bodyPr>
          <a:lstStyle/>
          <a:p>
            <a:pPr eaLnBrk="1" hangingPunct="1">
              <a:spcBef>
                <a:spcPct val="50000"/>
              </a:spcBef>
            </a:pPr>
            <a:r>
              <a:rPr lang="en-US" altLang="en-US" sz="2800" b="1" dirty="0">
                <a:solidFill>
                  <a:srgbClr val="000099"/>
                </a:solidFill>
                <a:latin typeface="Times New Roman" pitchFamily="18" charset="0"/>
                <a:cs typeface="Times New Roman" pitchFamily="18" charset="0"/>
              </a:rPr>
              <a:t>  </a:t>
            </a:r>
            <a:r>
              <a:rPr lang="en-US" altLang="en-US" sz="2800" b="1" dirty="0" smtClean="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Thế</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nào</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là</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kể</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lại</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câu</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chuyện</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bằng</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lời</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của</a:t>
            </a:r>
            <a:r>
              <a:rPr lang="en-US" altLang="en-US" sz="2800" b="1" dirty="0">
                <a:solidFill>
                  <a:srgbClr val="000099"/>
                </a:solidFill>
                <a:latin typeface="Times New Roman" pitchFamily="18" charset="0"/>
                <a:cs typeface="Times New Roman" pitchFamily="18" charset="0"/>
              </a:rPr>
              <a:t> </a:t>
            </a:r>
            <a:r>
              <a:rPr lang="en-US" altLang="en-US" sz="2800" b="1" dirty="0" err="1">
                <a:solidFill>
                  <a:srgbClr val="000099"/>
                </a:solidFill>
                <a:latin typeface="Times New Roman" pitchFamily="18" charset="0"/>
                <a:cs typeface="Times New Roman" pitchFamily="18" charset="0"/>
              </a:rPr>
              <a:t>em</a:t>
            </a:r>
            <a:r>
              <a:rPr lang="en-US" altLang="en-US" sz="2800" b="1" dirty="0">
                <a:solidFill>
                  <a:srgbClr val="000099"/>
                </a:solidFill>
                <a:latin typeface="Times New Roman" pitchFamily="18" charset="0"/>
                <a:cs typeface="Times New Roman" pitchFamily="18" charset="0"/>
              </a:rPr>
              <a:t> ?</a:t>
            </a:r>
          </a:p>
        </p:txBody>
      </p:sp>
      <p:sp>
        <p:nvSpPr>
          <p:cNvPr id="34" name="Text Box 15"/>
          <p:cNvSpPr txBox="1">
            <a:spLocks noChangeArrowheads="1"/>
          </p:cNvSpPr>
          <p:nvPr/>
        </p:nvSpPr>
        <p:spPr bwMode="auto">
          <a:xfrm>
            <a:off x="2438430" y="3010583"/>
            <a:ext cx="7730800" cy="1373187"/>
          </a:xfrm>
          <a:prstGeom prst="rect">
            <a:avLst/>
          </a:prstGeom>
          <a:noFill/>
          <a:ln w="9525">
            <a:noFill/>
            <a:miter lim="800000"/>
            <a:headEnd/>
            <a:tailEnd/>
          </a:ln>
          <a:effectLst/>
        </p:spPr>
        <p:txBody>
          <a:bodyPr wrap="square">
            <a:spAutoFit/>
          </a:bodyPr>
          <a:lstStyle/>
          <a:p>
            <a:pPr eaLnBrk="1" hangingPunct="1">
              <a:spcBef>
                <a:spcPct val="50000"/>
              </a:spcBef>
            </a:pPr>
            <a:r>
              <a:rPr lang="en-US" altLang="en-US" sz="2800" b="1" dirty="0">
                <a:solidFill>
                  <a:srgbClr val="006600"/>
                </a:solidFill>
                <a:latin typeface="Times New Roman" pitchFamily="18" charset="0"/>
                <a:cs typeface="Times New Roman" pitchFamily="18" charset="0"/>
              </a:rPr>
              <a:t>*</a:t>
            </a:r>
            <a:r>
              <a:rPr lang="en-US" altLang="en-US" sz="2800" b="1" dirty="0" err="1">
                <a:solidFill>
                  <a:srgbClr val="006600"/>
                </a:solidFill>
                <a:latin typeface="Times New Roman" pitchFamily="18" charset="0"/>
                <a:cs typeface="Times New Roman" pitchFamily="18" charset="0"/>
              </a:rPr>
              <a:t>Em</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đóng</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vai</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người</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kể</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kể</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lại</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câu</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chuyện</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cho</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người</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khác</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nghe</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Kể</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bằng</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lời</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của</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em</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là</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dựa</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vào</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nội</a:t>
            </a:r>
            <a:r>
              <a:rPr lang="en-US" altLang="en-US" sz="2800" b="1" dirty="0">
                <a:solidFill>
                  <a:srgbClr val="006600"/>
                </a:solidFill>
                <a:latin typeface="Times New Roman" pitchFamily="18" charset="0"/>
                <a:cs typeface="Times New Roman" pitchFamily="18" charset="0"/>
              </a:rPr>
              <a:t> dung </a:t>
            </a:r>
            <a:r>
              <a:rPr lang="en-US" altLang="en-US" sz="2800" b="1" dirty="0" err="1">
                <a:solidFill>
                  <a:srgbClr val="006600"/>
                </a:solidFill>
                <a:latin typeface="Times New Roman" pitchFamily="18" charset="0"/>
                <a:cs typeface="Times New Roman" pitchFamily="18" charset="0"/>
              </a:rPr>
              <a:t>truyện</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thơ</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không</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đọc</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lại</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từng</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câu</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thơ</a:t>
            </a:r>
            <a:r>
              <a:rPr lang="en-US" altLang="en-US" sz="2800" b="1" dirty="0">
                <a:solidFill>
                  <a:srgbClr val="0066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3"/>
                                        </p:tgtEl>
                                        <p:attrNameLst>
                                          <p:attrName>style.visibility</p:attrName>
                                        </p:attrNameLst>
                                      </p:cBhvr>
                                      <p:to>
                                        <p:strVal val="visible"/>
                                      </p:to>
                                    </p:set>
                                    <p:anim calcmode="discrete" valueType="clr">
                                      <p:cBhvr override="childStyle">
                                        <p:cTn id="7" dur="80"/>
                                        <p:tgtEl>
                                          <p:spTgt spid="3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
                                        </p:tgtEl>
                                        <p:attrNameLst>
                                          <p:attrName>fillcolor</p:attrName>
                                        </p:attrNameLst>
                                      </p:cBhvr>
                                      <p:tavLst>
                                        <p:tav tm="0">
                                          <p:val>
                                            <p:clrVal>
                                              <a:schemeClr val="accent2"/>
                                            </p:clrVal>
                                          </p:val>
                                        </p:tav>
                                        <p:tav tm="50000">
                                          <p:val>
                                            <p:clrVal>
                                              <a:schemeClr val="hlink"/>
                                            </p:clrVal>
                                          </p:val>
                                        </p:tav>
                                      </p:tavLst>
                                    </p:anim>
                                    <p:set>
                                      <p:cBhvr>
                                        <p:cTn id="9" dur="80"/>
                                        <p:tgtEl>
                                          <p:spTgt spid="3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4"/>
                                        </p:tgtEl>
                                        <p:attrNameLst>
                                          <p:attrName>style.visibility</p:attrName>
                                        </p:attrNameLst>
                                      </p:cBhvr>
                                      <p:to>
                                        <p:strVal val="visible"/>
                                      </p:to>
                                    </p:set>
                                    <p:anim calcmode="discrete" valueType="clr">
                                      <p:cBhvr override="childStyle">
                                        <p:cTn id="14"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4"/>
                                        </p:tgtEl>
                                        <p:attrNameLst>
                                          <p:attrName>fillcolor</p:attrName>
                                        </p:attrNameLst>
                                      </p:cBhvr>
                                      <p:tavLst>
                                        <p:tav tm="0">
                                          <p:val>
                                            <p:clrVal>
                                              <a:schemeClr val="accent2"/>
                                            </p:clrVal>
                                          </p:val>
                                        </p:tav>
                                        <p:tav tm="50000">
                                          <p:val>
                                            <p:clrVal>
                                              <a:schemeClr val="hlink"/>
                                            </p:clrVal>
                                          </p:val>
                                        </p:tav>
                                      </p:tavLst>
                                    </p:anim>
                                    <p:set>
                                      <p:cBhvr>
                                        <p:cTn id="16" dur="80"/>
                                        <p:tgtEl>
                                          <p:spTgt spid="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7" descr="scan0087"/>
          <p:cNvPicPr>
            <a:picLocks noChangeAspect="1" noChangeArrowheads="1"/>
          </p:cNvPicPr>
          <p:nvPr/>
        </p:nvPicPr>
        <p:blipFill>
          <a:blip r:embed="rId2"/>
          <a:srcRect/>
          <a:stretch>
            <a:fillRect/>
          </a:stretch>
        </p:blipFill>
        <p:spPr bwMode="auto">
          <a:xfrm>
            <a:off x="9144000" y="0"/>
            <a:ext cx="3048000" cy="4038600"/>
          </a:xfrm>
          <a:prstGeom prst="rect">
            <a:avLst/>
          </a:prstGeom>
          <a:noFill/>
          <a:ln w="9525">
            <a:noFill/>
            <a:miter lim="800000"/>
            <a:headEnd/>
            <a:tailEnd/>
          </a:ln>
        </p:spPr>
      </p:pic>
      <p:sp>
        <p:nvSpPr>
          <p:cNvPr id="8196" name="Text Box 8"/>
          <p:cNvSpPr txBox="1">
            <a:spLocks noChangeArrowheads="1"/>
          </p:cNvSpPr>
          <p:nvPr/>
        </p:nvSpPr>
        <p:spPr bwMode="auto">
          <a:xfrm>
            <a:off x="287383" y="946419"/>
            <a:ext cx="9858103" cy="5759181"/>
          </a:xfrm>
          <a:prstGeom prst="rect">
            <a:avLst/>
          </a:prstGeom>
          <a:noFill/>
          <a:ln w="9525">
            <a:noFill/>
            <a:miter lim="800000"/>
            <a:headEnd/>
            <a:tailEnd/>
          </a:ln>
          <a:effectLst/>
        </p:spPr>
        <p:txBody>
          <a:bodyPr wrap="square">
            <a:spAutoFit/>
          </a:bodyPr>
          <a:lstStyle/>
          <a:p>
            <a:pPr algn="just" eaLnBrk="1" hangingPunct="1"/>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Ngày</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xưa</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có</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một</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bà</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lão</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nhà</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rất</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nghèo</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không</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có</a:t>
            </a:r>
            <a:r>
              <a:rPr lang="en-US" altLang="en-US" sz="2800" b="1" dirty="0">
                <a:solidFill>
                  <a:srgbClr val="006600"/>
                </a:solidFill>
                <a:latin typeface="Times New Roman" pitchFamily="18" charset="0"/>
                <a:cs typeface="Times New Roman" pitchFamily="18" charset="0"/>
              </a:rPr>
              <a:t> con </a:t>
            </a:r>
            <a:r>
              <a:rPr lang="en-US" altLang="en-US" sz="2800" b="1" dirty="0" err="1">
                <a:solidFill>
                  <a:srgbClr val="006600"/>
                </a:solidFill>
                <a:latin typeface="Times New Roman" pitchFamily="18" charset="0"/>
                <a:cs typeface="Times New Roman" pitchFamily="18" charset="0"/>
              </a:rPr>
              <a:t>cái</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để</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nương</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tựa</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Hằng</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ngày</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bà</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phải</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mò</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cua</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bắt</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ốc</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kiếm</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sống</a:t>
            </a:r>
            <a:r>
              <a:rPr lang="en-US" altLang="en-US" sz="2800" b="1" dirty="0">
                <a:solidFill>
                  <a:srgbClr val="006600"/>
                </a:solidFill>
                <a:latin typeface="Times New Roman" pitchFamily="18" charset="0"/>
                <a:cs typeface="Times New Roman" pitchFamily="18" charset="0"/>
              </a:rPr>
              <a:t>.</a:t>
            </a:r>
          </a:p>
          <a:p>
            <a:pPr algn="just" eaLnBrk="1" hangingPunct="1"/>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Một</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hôm</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bà</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bắt</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được</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một</a:t>
            </a:r>
            <a:r>
              <a:rPr lang="en-US" altLang="en-US" sz="2800" b="1" dirty="0">
                <a:solidFill>
                  <a:srgbClr val="006600"/>
                </a:solidFill>
                <a:latin typeface="Times New Roman" pitchFamily="18" charset="0"/>
                <a:cs typeface="Times New Roman" pitchFamily="18" charset="0"/>
              </a:rPr>
              <a:t> con </a:t>
            </a:r>
            <a:r>
              <a:rPr lang="en-US" altLang="en-US" sz="2800" b="1" dirty="0" err="1">
                <a:solidFill>
                  <a:srgbClr val="006600"/>
                </a:solidFill>
                <a:latin typeface="Times New Roman" pitchFamily="18" charset="0"/>
                <a:cs typeface="Times New Roman" pitchFamily="18" charset="0"/>
              </a:rPr>
              <a:t>ốc</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rất</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xinh</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Bà</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ngắm</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ốc</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trên</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tay</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Vỏ</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ốc</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biêng</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biếc</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xanh</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với</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những</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đường</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vân</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mềm</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mại</a:t>
            </a:r>
            <a:r>
              <a:rPr lang="en-US" altLang="en-US" sz="2800" b="1" dirty="0">
                <a:solidFill>
                  <a:srgbClr val="006600"/>
                </a:solidFill>
                <a:latin typeface="Times New Roman" pitchFamily="18" charset="0"/>
                <a:cs typeface="Times New Roman" pitchFamily="18" charset="0"/>
              </a:rPr>
              <a:t>. </a:t>
            </a:r>
            <a:r>
              <a:rPr lang="en-US" altLang="en-US" sz="2800" b="1" dirty="0" err="1">
                <a:solidFill>
                  <a:srgbClr val="006600"/>
                </a:solidFill>
                <a:latin typeface="Times New Roman" pitchFamily="18" charset="0"/>
                <a:cs typeface="Times New Roman" pitchFamily="18" charset="0"/>
              </a:rPr>
              <a:t>Bà</a:t>
            </a:r>
            <a:r>
              <a:rPr lang="en-US" altLang="en-US" sz="2800" b="1" dirty="0">
                <a:solidFill>
                  <a:srgbClr val="006600"/>
                </a:solidFill>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lão</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động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lòng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thương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ốc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Về</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thả</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ốc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vào</a:t>
            </a:r>
            <a:r>
              <a:rPr lang="en-US" altLang="en-US" sz="2800" b="1" dirty="0">
                <a:latin typeface="Times New Roman" pitchFamily="18" charset="0"/>
                <a:cs typeface="Times New Roman" pitchFamily="18" charset="0"/>
              </a:rPr>
              <a:t> chum </a:t>
            </a:r>
            <a:r>
              <a:rPr lang="en-US" altLang="en-US" sz="2800" b="1" dirty="0" err="1">
                <a:latin typeface="Times New Roman" pitchFamily="18" charset="0"/>
                <a:cs typeface="Times New Roman" pitchFamily="18" charset="0"/>
              </a:rPr>
              <a:t>nước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không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nỡ</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bán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Từ</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đó</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nhận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thấy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trong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có</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nhiều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điều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khác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lạ</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làm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về</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cửa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đã</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có</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ai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quét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sạch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bong,đàn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lợn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trong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chuồng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đã</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được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ăn</a:t>
            </a:r>
            <a:r>
              <a:rPr lang="en-US" altLang="en-US" sz="2800" b="1" dirty="0">
                <a:latin typeface="Times New Roman" pitchFamily="18" charset="0"/>
                <a:cs typeface="Times New Roman" pitchFamily="18" charset="0"/>
              </a:rPr>
              <a:t> no. </a:t>
            </a:r>
            <a:r>
              <a:rPr lang="en-US" altLang="en-US" sz="2800" b="1" dirty="0" err="1">
                <a:latin typeface="Times New Roman" pitchFamily="18" charset="0"/>
                <a:cs typeface="Times New Roman" pitchFamily="18" charset="0"/>
              </a:rPr>
              <a:t>Trong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bếp</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cơm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nước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đã</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nấu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tinh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tươm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Vườn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rau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đã</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dọn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sạch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cỏ</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Mấy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ngày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liền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như</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vậy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lão</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lấy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làm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lạ</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quyết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định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rình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xem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người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tốt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bụng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nào</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đã</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giúp</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mình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Một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hôm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lão</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vẫn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làm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như</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mọi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khi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Nhưng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giữa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đường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bà</a:t>
            </a:r>
            <a:r>
              <a:rPr lang="en-US" altLang="en-US" sz="2800" b="1" dirty="0">
                <a:latin typeface="Times New Roman" pitchFamily="18" charset="0"/>
                <a:cs typeface="Times New Roman" pitchFamily="18" charset="0"/>
              </a:rPr>
              <a:t> quay </a:t>
            </a:r>
            <a:r>
              <a:rPr lang="en-US" altLang="en-US" sz="2800" b="1" dirty="0" err="1">
                <a:latin typeface="Times New Roman" pitchFamily="18" charset="0"/>
                <a:cs typeface="Times New Roman" pitchFamily="18" charset="0"/>
              </a:rPr>
              <a:t>về</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nhẹ</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nhàng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nấp</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sau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cánh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cửa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bỗng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thấy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một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chuyện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kỳ</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lạ</a:t>
            </a:r>
            <a:r>
              <a:rPr lang="en-US" altLang="en-US" sz="2800" b="1" dirty="0">
                <a:latin typeface="Times New Roman" pitchFamily="18" charset="0"/>
                <a:cs typeface="Times New Roman" pitchFamily="18" charset="0"/>
              </a:rPr>
              <a:t> : </a:t>
            </a:r>
            <a:r>
              <a:rPr lang="en-US" altLang="en-US" sz="2800" b="1" dirty="0" err="1">
                <a:latin typeface="Times New Roman" pitchFamily="18" charset="0"/>
                <a:cs typeface="Times New Roman" pitchFamily="18" charset="0"/>
              </a:rPr>
              <a:t>từ</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trong</a:t>
            </a:r>
            <a:r>
              <a:rPr lang="en-US" altLang="en-US" sz="2800" b="1" dirty="0">
                <a:latin typeface="Times New Roman" pitchFamily="18" charset="0"/>
                <a:cs typeface="Times New Roman" pitchFamily="18" charset="0"/>
              </a:rPr>
              <a:t> chum </a:t>
            </a:r>
            <a:r>
              <a:rPr lang="en-US" altLang="en-US" sz="2800" b="1" dirty="0" err="1">
                <a:latin typeface="Times New Roman" pitchFamily="18" charset="0"/>
                <a:cs typeface="Times New Roman" pitchFamily="18" charset="0"/>
              </a:rPr>
              <a:t>nước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một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nàng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tiên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bước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ra.</a:t>
            </a:r>
            <a:r>
              <a:rPr lang="en-US" altLang="en-US" sz="2800" b="1" dirty="0">
                <a:latin typeface="Times New Roman" pitchFamily="18" charset="0"/>
                <a:cs typeface="Times New Roman" pitchFamily="18" charset="0"/>
              </a:rPr>
              <a:t> </a:t>
            </a:r>
          </a:p>
        </p:txBody>
      </p:sp>
      <p:sp>
        <p:nvSpPr>
          <p:cNvPr id="8197" name="Text Box 9"/>
          <p:cNvSpPr txBox="1">
            <a:spLocks noChangeArrowheads="1"/>
          </p:cNvSpPr>
          <p:nvPr/>
        </p:nvSpPr>
        <p:spPr bwMode="auto">
          <a:xfrm>
            <a:off x="2895600" y="193674"/>
            <a:ext cx="5486400" cy="584775"/>
          </a:xfrm>
          <a:prstGeom prst="rect">
            <a:avLst/>
          </a:prstGeom>
          <a:noFill/>
          <a:ln w="9525">
            <a:noFill/>
            <a:miter lim="800000"/>
            <a:headEnd/>
            <a:tailEnd/>
          </a:ln>
          <a:effectLst/>
        </p:spPr>
        <p:txBody>
          <a:bodyPr>
            <a:spAutoFit/>
          </a:bodyPr>
          <a:lstStyle/>
          <a:p>
            <a:pPr algn="ctr" eaLnBrk="1" hangingPunct="1">
              <a:spcBef>
                <a:spcPct val="50000"/>
              </a:spcBef>
            </a:pPr>
            <a:r>
              <a:rPr lang="en-US" altLang="en-US" sz="3200" b="1" dirty="0" err="1">
                <a:solidFill>
                  <a:srgbClr val="000099"/>
                </a:solidFill>
                <a:latin typeface="Times New Roman" pitchFamily="18" charset="0"/>
                <a:cs typeface="Times New Roman" pitchFamily="18" charset="0"/>
              </a:rPr>
              <a:t>Nàng</a:t>
            </a:r>
            <a:r>
              <a:rPr lang="en-US" altLang="en-US" sz="3200" b="1" dirty="0">
                <a:solidFill>
                  <a:srgbClr val="000099"/>
                </a:solidFill>
                <a:latin typeface="Times New Roman" pitchFamily="18" charset="0"/>
                <a:cs typeface="Times New Roman" pitchFamily="18" charset="0"/>
              </a:rPr>
              <a:t> </a:t>
            </a:r>
            <a:r>
              <a:rPr lang="en-US" altLang="en-US" sz="3200" b="1" dirty="0" err="1">
                <a:solidFill>
                  <a:srgbClr val="000099"/>
                </a:solidFill>
                <a:latin typeface="Times New Roman" pitchFamily="18" charset="0"/>
                <a:cs typeface="Times New Roman" pitchFamily="18" charset="0"/>
              </a:rPr>
              <a:t>Tiên</a:t>
            </a:r>
            <a:r>
              <a:rPr lang="en-US" altLang="en-US" sz="3200" b="1" dirty="0">
                <a:solidFill>
                  <a:srgbClr val="000099"/>
                </a:solidFill>
                <a:latin typeface="Times New Roman" pitchFamily="18" charset="0"/>
                <a:cs typeface="Times New Roman" pitchFamily="18" charset="0"/>
              </a:rPr>
              <a:t> </a:t>
            </a:r>
            <a:r>
              <a:rPr lang="en-US" altLang="en-US" sz="3200" b="1" dirty="0" err="1">
                <a:solidFill>
                  <a:srgbClr val="000099"/>
                </a:solidFill>
                <a:latin typeface="Times New Roman" pitchFamily="18" charset="0"/>
                <a:cs typeface="Times New Roman" pitchFamily="18" charset="0"/>
              </a:rPr>
              <a:t>Ốc</a:t>
            </a:r>
            <a:endParaRPr lang="en-US" altLang="en-US" sz="3200" b="1" dirty="0">
              <a:solidFill>
                <a:srgbClr val="000099"/>
              </a:solidFill>
              <a:latin typeface="Times New Roman" pitchFamily="18" charset="0"/>
              <a:cs typeface="Times New Roman" pitchFamily="18" charset="0"/>
            </a:endParaRPr>
          </a:p>
        </p:txBody>
      </p:sp>
      <p:pic>
        <p:nvPicPr>
          <p:cNvPr id="2" name="Audio 1">
            <a:hlinkClick r:id="" action="ppaction://media"/>
          </p:cNvPr>
          <p:cNvPicPr>
            <a:picLocks noChangeAspect="1"/>
          </p:cNvPicPr>
          <p:nvPr/>
        </p:nvPicPr>
        <p:blipFill>
          <a:blip r:embed="rId3" cstate="print"/>
          <a:srcRect/>
          <a:stretch>
            <a:fillRect/>
          </a:stretch>
        </p:blipFill>
        <p:spPr bwMode="auto">
          <a:xfrm>
            <a:off x="11430000" y="6096000"/>
            <a:ext cx="609600" cy="609600"/>
          </a:xfrm>
          <a:prstGeom prst="rect">
            <a:avLst/>
          </a:prstGeom>
          <a:noFill/>
          <a:ln w="9525">
            <a:noFill/>
            <a:miter lim="800000"/>
            <a:headEnd/>
            <a:tailEnd/>
          </a:ln>
        </p:spPr>
      </p:pic>
    </p:spTree>
  </p:cSld>
  <p:clrMapOvr>
    <a:masterClrMapping/>
  </p:clrMapOvr>
  <p:transition spd="slow" advTm="84826"/>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7" descr="scan0087"/>
          <p:cNvPicPr>
            <a:picLocks noChangeAspect="1" noChangeArrowheads="1"/>
          </p:cNvPicPr>
          <p:nvPr/>
        </p:nvPicPr>
        <p:blipFill>
          <a:blip r:embed="rId2"/>
          <a:srcRect/>
          <a:stretch>
            <a:fillRect/>
          </a:stretch>
        </p:blipFill>
        <p:spPr bwMode="auto">
          <a:xfrm>
            <a:off x="9144000" y="0"/>
            <a:ext cx="3048000" cy="4038600"/>
          </a:xfrm>
          <a:prstGeom prst="rect">
            <a:avLst/>
          </a:prstGeom>
          <a:noFill/>
          <a:ln w="9525">
            <a:noFill/>
            <a:miter lim="800000"/>
            <a:headEnd/>
            <a:tailEnd/>
          </a:ln>
        </p:spPr>
      </p:pic>
      <p:sp>
        <p:nvSpPr>
          <p:cNvPr id="9220" name="Text Box 8"/>
          <p:cNvSpPr txBox="1">
            <a:spLocks noChangeArrowheads="1"/>
          </p:cNvSpPr>
          <p:nvPr/>
        </p:nvSpPr>
        <p:spPr bwMode="auto">
          <a:xfrm>
            <a:off x="789124" y="1203960"/>
            <a:ext cx="9144000" cy="5016758"/>
          </a:xfrm>
          <a:prstGeom prst="rect">
            <a:avLst/>
          </a:prstGeom>
          <a:noFill/>
          <a:ln w="9525">
            <a:noFill/>
            <a:miter lim="800000"/>
            <a:headEnd/>
            <a:tailEnd/>
          </a:ln>
          <a:effectLst/>
        </p:spPr>
        <p:txBody>
          <a:bodyPr>
            <a:spAutoFit/>
          </a:bodyPr>
          <a:lstStyle/>
          <a:p>
            <a:pPr algn="just" eaLnBrk="1" hangingPunct="1"/>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Nàng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tiên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đi</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lại</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quét</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sân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quét</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nhà</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rồi</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ra</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vườn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nhặt</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cỏ</a:t>
            </a:r>
            <a:r>
              <a:rPr lang="en-US" altLang="en-US" sz="3200" b="1" dirty="0">
                <a:solidFill>
                  <a:srgbClr val="006600"/>
                </a:solidFill>
                <a:latin typeface="Times New Roman" pitchFamily="18" charset="0"/>
                <a:cs typeface="Times New Roman" pitchFamily="18" charset="0"/>
              </a:rPr>
              <a:t> , </a:t>
            </a:r>
            <a:r>
              <a:rPr lang="en-US" altLang="en-US" sz="3200" b="1" dirty="0" err="1">
                <a:solidFill>
                  <a:srgbClr val="006600"/>
                </a:solidFill>
                <a:latin typeface="Times New Roman" pitchFamily="18" charset="0"/>
                <a:cs typeface="Times New Roman" pitchFamily="18" charset="0"/>
              </a:rPr>
              <a:t>tưới</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rau</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Bà</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hiểu</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ra</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mọi</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chuyện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Bà</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rón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rén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đến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bên</a:t>
            </a:r>
            <a:r>
              <a:rPr lang="en-US" altLang="en-US" sz="3200" b="1" dirty="0">
                <a:solidFill>
                  <a:srgbClr val="006600"/>
                </a:solidFill>
                <a:latin typeface="Times New Roman" pitchFamily="18" charset="0"/>
                <a:cs typeface="Times New Roman" pitchFamily="18" charset="0"/>
              </a:rPr>
              <a:t> chum </a:t>
            </a:r>
            <a:r>
              <a:rPr lang="en-US" altLang="en-US" sz="3200" b="1" dirty="0" err="1">
                <a:solidFill>
                  <a:srgbClr val="006600"/>
                </a:solidFill>
                <a:latin typeface="Times New Roman" pitchFamily="18" charset="0"/>
                <a:cs typeface="Times New Roman" pitchFamily="18" charset="0"/>
              </a:rPr>
              <a:t>nước</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nhặt</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vỏ</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ốc</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lên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đập</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vỡ</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vỏ</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ốc</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để</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nàng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tiên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không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thể</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trở</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lại</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vỏ</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ốc</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được</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nữa</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Nghe</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tiếng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động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nàng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tiên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giật</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mình</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chạy</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lại</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Nàng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tìm</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vỏ</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ốc</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nhưng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vỏ</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ốc</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đã</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vỡ</a:t>
            </a:r>
            <a:r>
              <a:rPr lang="en-US" altLang="en-US" sz="3200" b="1" dirty="0">
                <a:solidFill>
                  <a:srgbClr val="006600"/>
                </a:solidFill>
                <a:latin typeface="Times New Roman" pitchFamily="18" charset="0"/>
                <a:cs typeface="Times New Roman" pitchFamily="18" charset="0"/>
              </a:rPr>
              <a:t> tan. </a:t>
            </a:r>
            <a:r>
              <a:rPr lang="en-US" altLang="en-US" sz="3200" b="1" dirty="0" err="1">
                <a:solidFill>
                  <a:srgbClr val="006600"/>
                </a:solidFill>
                <a:latin typeface="Times New Roman" pitchFamily="18" charset="0"/>
                <a:cs typeface="Times New Roman" pitchFamily="18" charset="0"/>
              </a:rPr>
              <a:t>Bà</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già</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ôm</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lấy</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nàng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tiên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và</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dịu</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dàng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bảo</a:t>
            </a:r>
            <a:r>
              <a:rPr lang="en-US" altLang="en-US" sz="3200" b="1" dirty="0">
                <a:solidFill>
                  <a:srgbClr val="006600"/>
                </a:solidFill>
                <a:latin typeface="Times New Roman" pitchFamily="18" charset="0"/>
                <a:cs typeface="Times New Roman" pitchFamily="18" charset="0"/>
              </a:rPr>
              <a:t> :</a:t>
            </a:r>
          </a:p>
          <a:p>
            <a:pPr algn="just" eaLnBrk="1" hangingPunct="1"/>
            <a:r>
              <a:rPr lang="en-US" altLang="en-US" sz="3200" b="1" dirty="0">
                <a:solidFill>
                  <a:srgbClr val="006600"/>
                </a:solidFill>
                <a:latin typeface="Times New Roman" pitchFamily="18" charset="0"/>
                <a:cs typeface="Times New Roman" pitchFamily="18" charset="0"/>
              </a:rPr>
              <a:t>  - Con ở </a:t>
            </a:r>
            <a:r>
              <a:rPr lang="en-US" altLang="en-US" sz="3200" b="1" dirty="0" err="1">
                <a:solidFill>
                  <a:srgbClr val="006600"/>
                </a:solidFill>
                <a:latin typeface="Times New Roman" pitchFamily="18" charset="0"/>
                <a:cs typeface="Times New Roman" pitchFamily="18" charset="0"/>
              </a:rPr>
              <a:t>lại</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đây</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với</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mẹ</a:t>
            </a:r>
            <a:r>
              <a:rPr lang="en-US" altLang="en-US" sz="3200" b="1" dirty="0">
                <a:solidFill>
                  <a:srgbClr val="006600"/>
                </a:solidFill>
                <a:latin typeface="Times New Roman" pitchFamily="18" charset="0"/>
                <a:cs typeface="Times New Roman" pitchFamily="18" charset="0"/>
              </a:rPr>
              <a:t> !</a:t>
            </a:r>
          </a:p>
          <a:p>
            <a:pPr algn="just" eaLnBrk="1" hangingPunct="1"/>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Từ</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đó</a:t>
            </a:r>
            <a:r>
              <a:rPr lang="en-US" altLang="en-US" sz="3200" b="1" dirty="0">
                <a:solidFill>
                  <a:srgbClr val="006600"/>
                </a:solidFill>
                <a:latin typeface="Times New Roman" pitchFamily="18" charset="0"/>
                <a:cs typeface="Times New Roman" pitchFamily="18" charset="0"/>
              </a:rPr>
              <a:t> , </a:t>
            </a:r>
            <a:r>
              <a:rPr lang="en-US" altLang="en-US" sz="3200" b="1" dirty="0" err="1">
                <a:solidFill>
                  <a:srgbClr val="006600"/>
                </a:solidFill>
                <a:latin typeface="Times New Roman" pitchFamily="18" charset="0"/>
                <a:cs typeface="Times New Roman" pitchFamily="18" charset="0"/>
              </a:rPr>
              <a:t>bà</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lão</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và</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nàng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tiên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ốc</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sống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hạnh</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phúc</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bên</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nhau</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Họ</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thương</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yêu</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nhau</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như</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hai</a:t>
            </a:r>
            <a:r>
              <a:rPr lang="en-US" altLang="en-US" sz="3200" b="1" dirty="0">
                <a:solidFill>
                  <a:srgbClr val="006600"/>
                </a:solidFill>
                <a:latin typeface="Times New Roman" pitchFamily="18" charset="0"/>
                <a:cs typeface="Times New Roman" pitchFamily="18" charset="0"/>
              </a:rPr>
              <a:t> </a:t>
            </a:r>
            <a:r>
              <a:rPr lang="en-US" altLang="en-US" sz="3200" b="1" dirty="0" err="1">
                <a:solidFill>
                  <a:srgbClr val="006600"/>
                </a:solidFill>
                <a:latin typeface="Times New Roman" pitchFamily="18" charset="0"/>
                <a:cs typeface="Times New Roman" pitchFamily="18" charset="0"/>
              </a:rPr>
              <a:t>mẹ</a:t>
            </a:r>
            <a:r>
              <a:rPr lang="en-US" altLang="en-US" sz="3200" b="1" dirty="0">
                <a:solidFill>
                  <a:srgbClr val="006600"/>
                </a:solidFill>
                <a:latin typeface="Times New Roman" pitchFamily="18" charset="0"/>
                <a:cs typeface="Times New Roman" pitchFamily="18" charset="0"/>
              </a:rPr>
              <a:t> con.</a:t>
            </a:r>
          </a:p>
        </p:txBody>
      </p:sp>
      <p:sp>
        <p:nvSpPr>
          <p:cNvPr id="9221" name="Text Box 9"/>
          <p:cNvSpPr txBox="1">
            <a:spLocks noChangeArrowheads="1"/>
          </p:cNvSpPr>
          <p:nvPr/>
        </p:nvSpPr>
        <p:spPr bwMode="auto">
          <a:xfrm>
            <a:off x="3048000" y="357188"/>
            <a:ext cx="5486400" cy="584775"/>
          </a:xfrm>
          <a:prstGeom prst="rect">
            <a:avLst/>
          </a:prstGeom>
          <a:noFill/>
          <a:ln w="9525">
            <a:noFill/>
            <a:miter lim="800000"/>
            <a:headEnd/>
            <a:tailEnd/>
          </a:ln>
          <a:effectLst/>
        </p:spPr>
        <p:txBody>
          <a:bodyPr>
            <a:spAutoFit/>
          </a:bodyPr>
          <a:lstStyle/>
          <a:p>
            <a:pPr algn="ctr" eaLnBrk="1" hangingPunct="1">
              <a:spcBef>
                <a:spcPct val="50000"/>
              </a:spcBef>
            </a:pPr>
            <a:r>
              <a:rPr lang="en-US" altLang="en-US" sz="3200" b="1" dirty="0" err="1">
                <a:solidFill>
                  <a:srgbClr val="000099"/>
                </a:solidFill>
                <a:latin typeface="Times New Roman" pitchFamily="18" charset="0"/>
                <a:cs typeface="Times New Roman" pitchFamily="18" charset="0"/>
              </a:rPr>
              <a:t>Nàng</a:t>
            </a:r>
            <a:r>
              <a:rPr lang="en-US" altLang="en-US" sz="3200" b="1" dirty="0">
                <a:solidFill>
                  <a:srgbClr val="000099"/>
                </a:solidFill>
                <a:latin typeface="Times New Roman" pitchFamily="18" charset="0"/>
                <a:cs typeface="Times New Roman" pitchFamily="18" charset="0"/>
              </a:rPr>
              <a:t> </a:t>
            </a:r>
            <a:r>
              <a:rPr lang="en-US" altLang="en-US" sz="3200" b="1" dirty="0" err="1">
                <a:solidFill>
                  <a:srgbClr val="000099"/>
                </a:solidFill>
                <a:latin typeface="Times New Roman" pitchFamily="18" charset="0"/>
                <a:cs typeface="Times New Roman" pitchFamily="18" charset="0"/>
              </a:rPr>
              <a:t>Tiên</a:t>
            </a:r>
            <a:r>
              <a:rPr lang="en-US" altLang="en-US" sz="3200" b="1" dirty="0">
                <a:solidFill>
                  <a:srgbClr val="000099"/>
                </a:solidFill>
                <a:latin typeface="Times New Roman" pitchFamily="18" charset="0"/>
                <a:cs typeface="Times New Roman" pitchFamily="18" charset="0"/>
              </a:rPr>
              <a:t> </a:t>
            </a:r>
            <a:r>
              <a:rPr lang="en-US" altLang="en-US" sz="3200" b="1" dirty="0" err="1">
                <a:solidFill>
                  <a:srgbClr val="000099"/>
                </a:solidFill>
                <a:latin typeface="Times New Roman" pitchFamily="18" charset="0"/>
                <a:cs typeface="Times New Roman" pitchFamily="18" charset="0"/>
              </a:rPr>
              <a:t>Ốc</a:t>
            </a:r>
            <a:endParaRPr lang="en-US" altLang="en-US" sz="3200" b="1" dirty="0">
              <a:solidFill>
                <a:srgbClr val="000099"/>
              </a:solidFill>
              <a:latin typeface="Times New Roman" pitchFamily="18" charset="0"/>
              <a:cs typeface="Times New Roman" pitchFamily="18" charset="0"/>
            </a:endParaRPr>
          </a:p>
        </p:txBody>
      </p:sp>
      <p:pic>
        <p:nvPicPr>
          <p:cNvPr id="2" name="Audio 1">
            <a:hlinkClick r:id="" action="ppaction://media"/>
          </p:cNvPr>
          <p:cNvPicPr>
            <a:picLocks noChangeAspect="1"/>
          </p:cNvPicPr>
          <p:nvPr/>
        </p:nvPicPr>
        <p:blipFill>
          <a:blip r:embed="rId3" cstate="print"/>
          <a:srcRect/>
          <a:stretch>
            <a:fillRect/>
          </a:stretch>
        </p:blipFill>
        <p:spPr bwMode="auto">
          <a:xfrm>
            <a:off x="11430000" y="6096000"/>
            <a:ext cx="609600" cy="609600"/>
          </a:xfrm>
          <a:prstGeom prst="rect">
            <a:avLst/>
          </a:prstGeom>
          <a:noFill/>
          <a:ln w="9525">
            <a:noFill/>
            <a:miter lim="800000"/>
            <a:headEnd/>
            <a:tailEnd/>
          </a:ln>
        </p:spPr>
      </p:pic>
    </p:spTree>
  </p:cSld>
  <p:clrMapOvr>
    <a:masterClrMapping/>
  </p:clrMapOvr>
  <p:transition spd="slow" advTm="50806"/>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grpSp>
        <p:nvGrpSpPr>
          <p:cNvPr id="2" name="Google Shape;951;p34"/>
          <p:cNvGrpSpPr/>
          <p:nvPr/>
        </p:nvGrpSpPr>
        <p:grpSpPr>
          <a:xfrm>
            <a:off x="8450697" y="2797213"/>
            <a:ext cx="2993747" cy="3718533"/>
            <a:chOff x="3449350" y="1879700"/>
            <a:chExt cx="2245310" cy="2788900"/>
          </a:xfrm>
        </p:grpSpPr>
        <p:sp>
          <p:nvSpPr>
            <p:cNvPr id="952" name="Google Shape;952;p34"/>
            <p:cNvSpPr/>
            <p:nvPr/>
          </p:nvSpPr>
          <p:spPr>
            <a:xfrm>
              <a:off x="3561000" y="4505700"/>
              <a:ext cx="2022000" cy="162900"/>
            </a:xfrm>
            <a:prstGeom prst="ellipse">
              <a:avLst/>
            </a:prstGeom>
            <a:solidFill>
              <a:srgbClr val="41294A">
                <a:alpha val="51790"/>
              </a:srgbClr>
            </a:solidFill>
            <a:ln>
              <a:noFill/>
            </a:ln>
          </p:spPr>
          <p:txBody>
            <a:bodyPr spcFirstLastPara="1" wrap="square" lIns="91425" tIns="91425" rIns="91425" bIns="91425" anchor="ctr" anchorCtr="0">
              <a:noAutofit/>
            </a:bodyPr>
            <a:lstStyle/>
            <a:p>
              <a:endParaRPr/>
            </a:p>
          </p:txBody>
        </p:sp>
        <p:grpSp>
          <p:nvGrpSpPr>
            <p:cNvPr id="3" name="Google Shape;953;p34"/>
            <p:cNvGrpSpPr/>
            <p:nvPr/>
          </p:nvGrpSpPr>
          <p:grpSpPr>
            <a:xfrm>
              <a:off x="3449350" y="1879700"/>
              <a:ext cx="2245310" cy="2729801"/>
              <a:chOff x="316900" y="2352200"/>
              <a:chExt cx="2245310" cy="2729801"/>
            </a:xfrm>
          </p:grpSpPr>
          <p:sp>
            <p:nvSpPr>
              <p:cNvPr id="954" name="Google Shape;954;p34"/>
              <p:cNvSpPr/>
              <p:nvPr/>
            </p:nvSpPr>
            <p:spPr>
              <a:xfrm>
                <a:off x="761592" y="3181977"/>
                <a:ext cx="1380728" cy="1899970"/>
              </a:xfrm>
              <a:custGeom>
                <a:avLst/>
                <a:gdLst/>
                <a:ahLst/>
                <a:cxnLst/>
                <a:rect l="l" t="t" r="r" b="b"/>
                <a:pathLst>
                  <a:path w="18207" h="25054" extrusionOk="0">
                    <a:moveTo>
                      <a:pt x="11679" y="1"/>
                    </a:moveTo>
                    <a:lnTo>
                      <a:pt x="6002" y="1016"/>
                    </a:lnTo>
                    <a:cubicBezTo>
                      <a:pt x="6002" y="1016"/>
                      <a:pt x="610" y="4034"/>
                      <a:pt x="97" y="8315"/>
                    </a:cubicBezTo>
                    <a:cubicBezTo>
                      <a:pt x="1" y="9114"/>
                      <a:pt x="11" y="10082"/>
                      <a:pt x="114" y="11143"/>
                    </a:cubicBezTo>
                    <a:cubicBezTo>
                      <a:pt x="231" y="12358"/>
                      <a:pt x="463" y="13699"/>
                      <a:pt x="790" y="15061"/>
                    </a:cubicBezTo>
                    <a:cubicBezTo>
                      <a:pt x="1709" y="18871"/>
                      <a:pt x="3356" y="22845"/>
                      <a:pt x="5203" y="24682"/>
                    </a:cubicBezTo>
                    <a:cubicBezTo>
                      <a:pt x="5203" y="24682"/>
                      <a:pt x="5256" y="24719"/>
                      <a:pt x="5363" y="24766"/>
                    </a:cubicBezTo>
                    <a:lnTo>
                      <a:pt x="5366" y="24769"/>
                    </a:lnTo>
                    <a:cubicBezTo>
                      <a:pt x="5529" y="24842"/>
                      <a:pt x="5805" y="24942"/>
                      <a:pt x="6198" y="25002"/>
                    </a:cubicBezTo>
                    <a:cubicBezTo>
                      <a:pt x="6314" y="25019"/>
                      <a:pt x="6437" y="25035"/>
                      <a:pt x="6574" y="25042"/>
                    </a:cubicBezTo>
                    <a:cubicBezTo>
                      <a:pt x="6670" y="25050"/>
                      <a:pt x="6770" y="25053"/>
                      <a:pt x="6876" y="25053"/>
                    </a:cubicBezTo>
                    <a:cubicBezTo>
                      <a:pt x="7042" y="25053"/>
                      <a:pt x="7221" y="25044"/>
                      <a:pt x="7412" y="25026"/>
                    </a:cubicBezTo>
                    <a:cubicBezTo>
                      <a:pt x="7583" y="25009"/>
                      <a:pt x="7762" y="24986"/>
                      <a:pt x="7952" y="24949"/>
                    </a:cubicBezTo>
                    <a:cubicBezTo>
                      <a:pt x="8178" y="24906"/>
                      <a:pt x="8418" y="24853"/>
                      <a:pt x="8671" y="24776"/>
                    </a:cubicBezTo>
                    <a:cubicBezTo>
                      <a:pt x="8770" y="24746"/>
                      <a:pt x="8873" y="24716"/>
                      <a:pt x="8973" y="24682"/>
                    </a:cubicBezTo>
                    <a:cubicBezTo>
                      <a:pt x="8957" y="23055"/>
                      <a:pt x="8957" y="21521"/>
                      <a:pt x="8957" y="21521"/>
                    </a:cubicBezTo>
                    <a:lnTo>
                      <a:pt x="8957" y="21521"/>
                    </a:lnTo>
                    <a:cubicBezTo>
                      <a:pt x="8957" y="21521"/>
                      <a:pt x="9355" y="21759"/>
                      <a:pt x="10418" y="21759"/>
                    </a:cubicBezTo>
                    <a:cubicBezTo>
                      <a:pt x="10684" y="21759"/>
                      <a:pt x="10992" y="21744"/>
                      <a:pt x="11346" y="21707"/>
                    </a:cubicBezTo>
                    <a:lnTo>
                      <a:pt x="11346" y="21707"/>
                    </a:lnTo>
                    <a:cubicBezTo>
                      <a:pt x="11346" y="23797"/>
                      <a:pt x="11024" y="24682"/>
                      <a:pt x="11024" y="24682"/>
                    </a:cubicBezTo>
                    <a:cubicBezTo>
                      <a:pt x="11024" y="24682"/>
                      <a:pt x="11240" y="24799"/>
                      <a:pt x="11629" y="24882"/>
                    </a:cubicBezTo>
                    <a:cubicBezTo>
                      <a:pt x="11822" y="24926"/>
                      <a:pt x="12052" y="24962"/>
                      <a:pt x="12318" y="24969"/>
                    </a:cubicBezTo>
                    <a:cubicBezTo>
                      <a:pt x="12377" y="24973"/>
                      <a:pt x="12437" y="24975"/>
                      <a:pt x="12499" y="24975"/>
                    </a:cubicBezTo>
                    <a:cubicBezTo>
                      <a:pt x="12596" y="24975"/>
                      <a:pt x="12697" y="24970"/>
                      <a:pt x="12801" y="24962"/>
                    </a:cubicBezTo>
                    <a:cubicBezTo>
                      <a:pt x="12974" y="24949"/>
                      <a:pt x="13160" y="24926"/>
                      <a:pt x="13354" y="24889"/>
                    </a:cubicBezTo>
                    <a:cubicBezTo>
                      <a:pt x="13530" y="24853"/>
                      <a:pt x="13716" y="24806"/>
                      <a:pt x="13906" y="24746"/>
                    </a:cubicBezTo>
                    <a:cubicBezTo>
                      <a:pt x="14085" y="24693"/>
                      <a:pt x="14269" y="24622"/>
                      <a:pt x="14458" y="24543"/>
                    </a:cubicBezTo>
                    <a:cubicBezTo>
                      <a:pt x="14498" y="24523"/>
                      <a:pt x="14541" y="24503"/>
                      <a:pt x="14581" y="24476"/>
                    </a:cubicBezTo>
                    <a:cubicBezTo>
                      <a:pt x="16086" y="23558"/>
                      <a:pt x="17863" y="17637"/>
                      <a:pt x="18159" y="12481"/>
                    </a:cubicBezTo>
                    <a:cubicBezTo>
                      <a:pt x="18193" y="11922"/>
                      <a:pt x="18206" y="11373"/>
                      <a:pt x="18203" y="10841"/>
                    </a:cubicBezTo>
                    <a:cubicBezTo>
                      <a:pt x="18193" y="9659"/>
                      <a:pt x="18083" y="8558"/>
                      <a:pt x="17856" y="7619"/>
                    </a:cubicBezTo>
                    <a:cubicBezTo>
                      <a:pt x="16555" y="2224"/>
                      <a:pt x="11679" y="1"/>
                      <a:pt x="11679"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955" name="Google Shape;955;p34"/>
              <p:cNvSpPr/>
              <p:nvPr/>
            </p:nvSpPr>
            <p:spPr>
              <a:xfrm>
                <a:off x="376278" y="3188726"/>
                <a:ext cx="1290560" cy="943387"/>
              </a:xfrm>
              <a:custGeom>
                <a:avLst/>
                <a:gdLst/>
                <a:ahLst/>
                <a:cxnLst/>
                <a:rect l="l" t="t" r="r" b="b"/>
                <a:pathLst>
                  <a:path w="17018" h="12440" extrusionOk="0">
                    <a:moveTo>
                      <a:pt x="12913" y="1"/>
                    </a:moveTo>
                    <a:cubicBezTo>
                      <a:pt x="12237" y="1"/>
                      <a:pt x="11245" y="290"/>
                      <a:pt x="9851" y="964"/>
                    </a:cubicBezTo>
                    <a:cubicBezTo>
                      <a:pt x="0" y="5730"/>
                      <a:pt x="5654" y="12439"/>
                      <a:pt x="5654" y="12439"/>
                    </a:cubicBezTo>
                    <a:lnTo>
                      <a:pt x="9492" y="10652"/>
                    </a:lnTo>
                    <a:cubicBezTo>
                      <a:pt x="9492" y="10652"/>
                      <a:pt x="17018" y="1"/>
                      <a:pt x="12913"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956" name="Google Shape;956;p34"/>
              <p:cNvSpPr/>
              <p:nvPr/>
            </p:nvSpPr>
            <p:spPr>
              <a:xfrm>
                <a:off x="972335" y="3498736"/>
                <a:ext cx="999809" cy="1114926"/>
              </a:xfrm>
              <a:custGeom>
                <a:avLst/>
                <a:gdLst/>
                <a:ahLst/>
                <a:cxnLst/>
                <a:rect l="l" t="t" r="r" b="b"/>
                <a:pathLst>
                  <a:path w="13184" h="14702" extrusionOk="0">
                    <a:moveTo>
                      <a:pt x="6923" y="1"/>
                    </a:moveTo>
                    <a:cubicBezTo>
                      <a:pt x="4412" y="1"/>
                      <a:pt x="1805" y="983"/>
                      <a:pt x="986" y="3339"/>
                    </a:cubicBezTo>
                    <a:cubicBezTo>
                      <a:pt x="1" y="6164"/>
                      <a:pt x="517" y="9067"/>
                      <a:pt x="1988" y="11616"/>
                    </a:cubicBezTo>
                    <a:cubicBezTo>
                      <a:pt x="3064" y="13481"/>
                      <a:pt x="5170" y="14701"/>
                      <a:pt x="7224" y="14701"/>
                    </a:cubicBezTo>
                    <a:cubicBezTo>
                      <a:pt x="8489" y="14701"/>
                      <a:pt x="9734" y="14239"/>
                      <a:pt x="10707" y="13181"/>
                    </a:cubicBezTo>
                    <a:cubicBezTo>
                      <a:pt x="12891" y="10804"/>
                      <a:pt x="13183" y="7376"/>
                      <a:pt x="12848" y="4318"/>
                    </a:cubicBezTo>
                    <a:cubicBezTo>
                      <a:pt x="12658" y="2597"/>
                      <a:pt x="12059" y="1475"/>
                      <a:pt x="10448" y="720"/>
                    </a:cubicBezTo>
                    <a:cubicBezTo>
                      <a:pt x="9466" y="258"/>
                      <a:pt x="8207" y="1"/>
                      <a:pt x="6923" y="1"/>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957" name="Google Shape;957;p34"/>
              <p:cNvSpPr/>
              <p:nvPr/>
            </p:nvSpPr>
            <p:spPr>
              <a:xfrm>
                <a:off x="1676607" y="3218529"/>
                <a:ext cx="608045" cy="867628"/>
              </a:xfrm>
              <a:custGeom>
                <a:avLst/>
                <a:gdLst/>
                <a:ahLst/>
                <a:cxnLst/>
                <a:rect l="l" t="t" r="r" b="b"/>
                <a:pathLst>
                  <a:path w="8018" h="11441" extrusionOk="0">
                    <a:moveTo>
                      <a:pt x="1029" y="1"/>
                    </a:moveTo>
                    <a:cubicBezTo>
                      <a:pt x="700" y="1"/>
                      <a:pt x="502" y="38"/>
                      <a:pt x="502" y="38"/>
                    </a:cubicBezTo>
                    <a:cubicBezTo>
                      <a:pt x="0" y="2168"/>
                      <a:pt x="3228" y="11441"/>
                      <a:pt x="5273" y="11441"/>
                    </a:cubicBezTo>
                    <a:cubicBezTo>
                      <a:pt x="5426" y="11441"/>
                      <a:pt x="5572" y="11388"/>
                      <a:pt x="5710" y="11277"/>
                    </a:cubicBezTo>
                    <a:cubicBezTo>
                      <a:pt x="7687" y="9680"/>
                      <a:pt x="8017" y="7490"/>
                      <a:pt x="5957" y="3423"/>
                    </a:cubicBezTo>
                    <a:cubicBezTo>
                      <a:pt x="4406" y="369"/>
                      <a:pt x="2067" y="1"/>
                      <a:pt x="1029"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958" name="Google Shape;958;p34"/>
              <p:cNvSpPr/>
              <p:nvPr/>
            </p:nvSpPr>
            <p:spPr>
              <a:xfrm>
                <a:off x="858735" y="2419920"/>
                <a:ext cx="1135250" cy="918665"/>
              </a:xfrm>
              <a:custGeom>
                <a:avLst/>
                <a:gdLst/>
                <a:ahLst/>
                <a:cxnLst/>
                <a:rect l="l" t="t" r="r" b="b"/>
                <a:pathLst>
                  <a:path w="14970" h="12114" extrusionOk="0">
                    <a:moveTo>
                      <a:pt x="8140" y="0"/>
                    </a:moveTo>
                    <a:cubicBezTo>
                      <a:pt x="8102" y="0"/>
                      <a:pt x="8064" y="1"/>
                      <a:pt x="8025" y="2"/>
                    </a:cubicBezTo>
                    <a:cubicBezTo>
                      <a:pt x="3755" y="122"/>
                      <a:pt x="1" y="5564"/>
                      <a:pt x="2607" y="9937"/>
                    </a:cubicBezTo>
                    <a:cubicBezTo>
                      <a:pt x="3393" y="11258"/>
                      <a:pt x="4830" y="12060"/>
                      <a:pt x="6368" y="12103"/>
                    </a:cubicBezTo>
                    <a:cubicBezTo>
                      <a:pt x="6593" y="12110"/>
                      <a:pt x="6830" y="12114"/>
                      <a:pt x="7077" y="12114"/>
                    </a:cubicBezTo>
                    <a:cubicBezTo>
                      <a:pt x="8928" y="12114"/>
                      <a:pt x="11293" y="11889"/>
                      <a:pt x="12609" y="10882"/>
                    </a:cubicBezTo>
                    <a:cubicBezTo>
                      <a:pt x="14970" y="9079"/>
                      <a:pt x="13025" y="0"/>
                      <a:pt x="8140" y="0"/>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959" name="Google Shape;959;p34"/>
              <p:cNvSpPr/>
              <p:nvPr/>
            </p:nvSpPr>
            <p:spPr>
              <a:xfrm>
                <a:off x="1531688" y="2352200"/>
                <a:ext cx="192090" cy="138854"/>
              </a:xfrm>
              <a:custGeom>
                <a:avLst/>
                <a:gdLst/>
                <a:ahLst/>
                <a:cxnLst/>
                <a:rect l="l" t="t" r="r" b="b"/>
                <a:pathLst>
                  <a:path w="2533" h="1831" extrusionOk="0">
                    <a:moveTo>
                      <a:pt x="1514" y="0"/>
                    </a:moveTo>
                    <a:cubicBezTo>
                      <a:pt x="949" y="0"/>
                      <a:pt x="0" y="1584"/>
                      <a:pt x="0" y="1584"/>
                    </a:cubicBezTo>
                    <a:lnTo>
                      <a:pt x="615" y="1830"/>
                    </a:lnTo>
                    <a:cubicBezTo>
                      <a:pt x="615" y="1830"/>
                      <a:pt x="2532" y="905"/>
                      <a:pt x="2377" y="595"/>
                    </a:cubicBezTo>
                    <a:cubicBezTo>
                      <a:pt x="2354" y="551"/>
                      <a:pt x="2305" y="531"/>
                      <a:pt x="2236" y="531"/>
                    </a:cubicBezTo>
                    <a:cubicBezTo>
                      <a:pt x="1830" y="531"/>
                      <a:pt x="759" y="1198"/>
                      <a:pt x="759" y="1198"/>
                    </a:cubicBezTo>
                    <a:cubicBezTo>
                      <a:pt x="759" y="1198"/>
                      <a:pt x="2130" y="130"/>
                      <a:pt x="1574" y="7"/>
                    </a:cubicBezTo>
                    <a:cubicBezTo>
                      <a:pt x="1555" y="2"/>
                      <a:pt x="1535" y="0"/>
                      <a:pt x="1514" y="0"/>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960" name="Google Shape;960;p34"/>
              <p:cNvSpPr/>
              <p:nvPr/>
            </p:nvSpPr>
            <p:spPr>
              <a:xfrm>
                <a:off x="316900" y="2503337"/>
                <a:ext cx="859211" cy="692298"/>
              </a:xfrm>
              <a:custGeom>
                <a:avLst/>
                <a:gdLst/>
                <a:ahLst/>
                <a:cxnLst/>
                <a:rect l="l" t="t" r="r" b="b"/>
                <a:pathLst>
                  <a:path w="11330" h="9129" extrusionOk="0">
                    <a:moveTo>
                      <a:pt x="7037" y="0"/>
                    </a:moveTo>
                    <a:cubicBezTo>
                      <a:pt x="6213" y="0"/>
                      <a:pt x="5275" y="175"/>
                      <a:pt x="4238" y="639"/>
                    </a:cubicBezTo>
                    <a:cubicBezTo>
                      <a:pt x="0" y="2530"/>
                      <a:pt x="1315" y="7699"/>
                      <a:pt x="2696" y="8275"/>
                    </a:cubicBezTo>
                    <a:cubicBezTo>
                      <a:pt x="2915" y="8366"/>
                      <a:pt x="3123" y="8405"/>
                      <a:pt x="3320" y="8405"/>
                    </a:cubicBezTo>
                    <a:cubicBezTo>
                      <a:pt x="4367" y="8405"/>
                      <a:pt x="5072" y="7312"/>
                      <a:pt x="5072" y="7312"/>
                    </a:cubicBezTo>
                    <a:lnTo>
                      <a:pt x="5072" y="7312"/>
                    </a:lnTo>
                    <a:cubicBezTo>
                      <a:pt x="5072" y="7312"/>
                      <a:pt x="4880" y="8917"/>
                      <a:pt x="5711" y="9109"/>
                    </a:cubicBezTo>
                    <a:cubicBezTo>
                      <a:pt x="5767" y="9122"/>
                      <a:pt x="5822" y="9128"/>
                      <a:pt x="5876" y="9128"/>
                    </a:cubicBezTo>
                    <a:cubicBezTo>
                      <a:pt x="6630" y="9128"/>
                      <a:pt x="7189" y="7955"/>
                      <a:pt x="7189" y="7955"/>
                    </a:cubicBezTo>
                    <a:cubicBezTo>
                      <a:pt x="7189" y="7955"/>
                      <a:pt x="7823" y="9091"/>
                      <a:pt x="8662" y="9091"/>
                    </a:cubicBezTo>
                    <a:cubicBezTo>
                      <a:pt x="9060" y="9091"/>
                      <a:pt x="9504" y="8835"/>
                      <a:pt x="9949" y="8081"/>
                    </a:cubicBezTo>
                    <a:cubicBezTo>
                      <a:pt x="11330" y="5742"/>
                      <a:pt x="11040" y="1665"/>
                      <a:pt x="11040" y="1665"/>
                    </a:cubicBezTo>
                    <a:cubicBezTo>
                      <a:pt x="11040" y="1665"/>
                      <a:pt x="9577" y="0"/>
                      <a:pt x="7037" y="0"/>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961" name="Google Shape;961;p34"/>
              <p:cNvSpPr/>
              <p:nvPr/>
            </p:nvSpPr>
            <p:spPr>
              <a:xfrm>
                <a:off x="1544580" y="2456927"/>
                <a:ext cx="1017630" cy="665452"/>
              </a:xfrm>
              <a:custGeom>
                <a:avLst/>
                <a:gdLst/>
                <a:ahLst/>
                <a:cxnLst/>
                <a:rect l="l" t="t" r="r" b="b"/>
                <a:pathLst>
                  <a:path w="13419" h="8775" extrusionOk="0">
                    <a:moveTo>
                      <a:pt x="6320" y="1"/>
                    </a:moveTo>
                    <a:cubicBezTo>
                      <a:pt x="3445" y="1"/>
                      <a:pt x="981" y="2786"/>
                      <a:pt x="981" y="2786"/>
                    </a:cubicBezTo>
                    <a:cubicBezTo>
                      <a:pt x="0" y="6029"/>
                      <a:pt x="3323" y="8775"/>
                      <a:pt x="4809" y="8775"/>
                    </a:cubicBezTo>
                    <a:cubicBezTo>
                      <a:pt x="4926" y="8775"/>
                      <a:pt x="5031" y="8758"/>
                      <a:pt x="5122" y="8723"/>
                    </a:cubicBezTo>
                    <a:cubicBezTo>
                      <a:pt x="6167" y="8320"/>
                      <a:pt x="6789" y="6926"/>
                      <a:pt x="6789" y="6926"/>
                    </a:cubicBezTo>
                    <a:cubicBezTo>
                      <a:pt x="6789" y="6926"/>
                      <a:pt x="7465" y="8723"/>
                      <a:pt x="8813" y="8723"/>
                    </a:cubicBezTo>
                    <a:cubicBezTo>
                      <a:pt x="10161" y="8723"/>
                      <a:pt x="9582" y="6091"/>
                      <a:pt x="9582" y="6091"/>
                    </a:cubicBezTo>
                    <a:lnTo>
                      <a:pt x="9582" y="6091"/>
                    </a:lnTo>
                    <a:cubicBezTo>
                      <a:pt x="9582" y="6091"/>
                      <a:pt x="10720" y="7140"/>
                      <a:pt x="11549" y="7140"/>
                    </a:cubicBezTo>
                    <a:cubicBezTo>
                      <a:pt x="11629" y="7140"/>
                      <a:pt x="11706" y="7131"/>
                      <a:pt x="11778" y="7109"/>
                    </a:cubicBezTo>
                    <a:cubicBezTo>
                      <a:pt x="12591" y="6870"/>
                      <a:pt x="13419" y="6227"/>
                      <a:pt x="10250" y="2180"/>
                    </a:cubicBezTo>
                    <a:cubicBezTo>
                      <a:pt x="8980" y="560"/>
                      <a:pt x="7609" y="1"/>
                      <a:pt x="6320" y="1"/>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962" name="Google Shape;962;p34"/>
              <p:cNvSpPr/>
              <p:nvPr/>
            </p:nvSpPr>
            <p:spPr>
              <a:xfrm>
                <a:off x="1026405" y="3529524"/>
                <a:ext cx="846849" cy="227505"/>
              </a:xfrm>
              <a:custGeom>
                <a:avLst/>
                <a:gdLst/>
                <a:ahLst/>
                <a:cxnLst/>
                <a:rect l="l" t="t" r="r" b="b"/>
                <a:pathLst>
                  <a:path w="11167" h="3000" extrusionOk="0">
                    <a:moveTo>
                      <a:pt x="10398" y="0"/>
                    </a:moveTo>
                    <a:cubicBezTo>
                      <a:pt x="9160" y="0"/>
                      <a:pt x="6987" y="833"/>
                      <a:pt x="6024" y="1861"/>
                    </a:cubicBezTo>
                    <a:cubicBezTo>
                      <a:pt x="4494" y="363"/>
                      <a:pt x="2630" y="97"/>
                      <a:pt x="1501" y="97"/>
                    </a:cubicBezTo>
                    <a:cubicBezTo>
                      <a:pt x="879" y="97"/>
                      <a:pt x="479" y="177"/>
                      <a:pt x="479" y="177"/>
                    </a:cubicBezTo>
                    <a:lnTo>
                      <a:pt x="0" y="1023"/>
                    </a:lnTo>
                    <a:lnTo>
                      <a:pt x="1777" y="2007"/>
                    </a:lnTo>
                    <a:lnTo>
                      <a:pt x="6570" y="2999"/>
                    </a:lnTo>
                    <a:lnTo>
                      <a:pt x="9146" y="2503"/>
                    </a:lnTo>
                    <a:lnTo>
                      <a:pt x="10108" y="2041"/>
                    </a:lnTo>
                    <a:lnTo>
                      <a:pt x="11066" y="1133"/>
                    </a:lnTo>
                    <a:cubicBezTo>
                      <a:pt x="11120" y="883"/>
                      <a:pt x="11166" y="557"/>
                      <a:pt x="11156" y="197"/>
                    </a:cubicBezTo>
                    <a:cubicBezTo>
                      <a:pt x="11001" y="62"/>
                      <a:pt x="10734" y="0"/>
                      <a:pt x="1039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63" name="Google Shape;963;p34"/>
              <p:cNvSpPr/>
              <p:nvPr/>
            </p:nvSpPr>
            <p:spPr>
              <a:xfrm>
                <a:off x="1131359" y="4963850"/>
                <a:ext cx="100254" cy="114132"/>
              </a:xfrm>
              <a:custGeom>
                <a:avLst/>
                <a:gdLst/>
                <a:ahLst/>
                <a:cxnLst/>
                <a:rect l="l" t="t" r="r" b="b"/>
                <a:pathLst>
                  <a:path w="1322" h="1505" extrusionOk="0">
                    <a:moveTo>
                      <a:pt x="495" y="1"/>
                    </a:moveTo>
                    <a:cubicBezTo>
                      <a:pt x="493" y="1"/>
                      <a:pt x="490" y="1"/>
                      <a:pt x="487" y="1"/>
                    </a:cubicBezTo>
                    <a:cubicBezTo>
                      <a:pt x="0" y="21"/>
                      <a:pt x="487" y="1269"/>
                      <a:pt x="487" y="1269"/>
                    </a:cubicBezTo>
                    <a:lnTo>
                      <a:pt x="490" y="1272"/>
                    </a:lnTo>
                    <a:lnTo>
                      <a:pt x="1322" y="1505"/>
                    </a:lnTo>
                    <a:cubicBezTo>
                      <a:pt x="1256" y="1241"/>
                      <a:pt x="923" y="1"/>
                      <a:pt x="49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64" name="Google Shape;964;p34"/>
              <p:cNvSpPr/>
              <p:nvPr/>
            </p:nvSpPr>
            <p:spPr>
              <a:xfrm>
                <a:off x="1228048" y="4953537"/>
                <a:ext cx="95704" cy="128464"/>
              </a:xfrm>
              <a:custGeom>
                <a:avLst/>
                <a:gdLst/>
                <a:ahLst/>
                <a:cxnLst/>
                <a:rect l="l" t="t" r="r" b="b"/>
                <a:pathLst>
                  <a:path w="1262" h="1694" extrusionOk="0">
                    <a:moveTo>
                      <a:pt x="654" y="0"/>
                    </a:moveTo>
                    <a:cubicBezTo>
                      <a:pt x="640" y="0"/>
                      <a:pt x="627" y="1"/>
                      <a:pt x="613" y="3"/>
                    </a:cubicBezTo>
                    <a:cubicBezTo>
                      <a:pt x="0" y="97"/>
                      <a:pt x="423" y="1681"/>
                      <a:pt x="423" y="1681"/>
                    </a:cubicBezTo>
                    <a:cubicBezTo>
                      <a:pt x="523" y="1689"/>
                      <a:pt x="630" y="1693"/>
                      <a:pt x="741" y="1693"/>
                    </a:cubicBezTo>
                    <a:cubicBezTo>
                      <a:pt x="903" y="1693"/>
                      <a:pt x="1077" y="1684"/>
                      <a:pt x="1261" y="1665"/>
                    </a:cubicBezTo>
                    <a:cubicBezTo>
                      <a:pt x="1223" y="1116"/>
                      <a:pt x="1084" y="0"/>
                      <a:pt x="65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65" name="Google Shape;965;p34"/>
              <p:cNvSpPr/>
              <p:nvPr/>
            </p:nvSpPr>
            <p:spPr>
              <a:xfrm>
                <a:off x="1333761" y="4963168"/>
                <a:ext cx="85390" cy="110871"/>
              </a:xfrm>
              <a:custGeom>
                <a:avLst/>
                <a:gdLst/>
                <a:ahLst/>
                <a:cxnLst/>
                <a:rect l="l" t="t" r="r" b="b"/>
                <a:pathLst>
                  <a:path w="1126" h="1462" extrusionOk="0">
                    <a:moveTo>
                      <a:pt x="596" y="1"/>
                    </a:moveTo>
                    <a:cubicBezTo>
                      <a:pt x="576" y="1"/>
                      <a:pt x="555" y="4"/>
                      <a:pt x="534" y="10"/>
                    </a:cubicBezTo>
                    <a:cubicBezTo>
                      <a:pt x="1" y="160"/>
                      <a:pt x="407" y="1461"/>
                      <a:pt x="407" y="1461"/>
                    </a:cubicBezTo>
                    <a:cubicBezTo>
                      <a:pt x="633" y="1418"/>
                      <a:pt x="873" y="1365"/>
                      <a:pt x="1126" y="1288"/>
                    </a:cubicBezTo>
                    <a:cubicBezTo>
                      <a:pt x="1066" y="783"/>
                      <a:pt x="921" y="1"/>
                      <a:pt x="59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66" name="Google Shape;966;p34"/>
              <p:cNvSpPr/>
              <p:nvPr/>
            </p:nvSpPr>
            <p:spPr>
              <a:xfrm>
                <a:off x="1643468" y="4975150"/>
                <a:ext cx="70982" cy="100633"/>
              </a:xfrm>
              <a:custGeom>
                <a:avLst/>
                <a:gdLst/>
                <a:ahLst/>
                <a:cxnLst/>
                <a:rect l="l" t="t" r="r" b="b"/>
                <a:pathLst>
                  <a:path w="936" h="1327" extrusionOk="0">
                    <a:moveTo>
                      <a:pt x="485" y="0"/>
                    </a:moveTo>
                    <a:cubicBezTo>
                      <a:pt x="74" y="0"/>
                      <a:pt x="10" y="866"/>
                      <a:pt x="0" y="1240"/>
                    </a:cubicBezTo>
                    <a:cubicBezTo>
                      <a:pt x="190" y="1280"/>
                      <a:pt x="423" y="1316"/>
                      <a:pt x="689" y="1326"/>
                    </a:cubicBezTo>
                    <a:cubicBezTo>
                      <a:pt x="786" y="907"/>
                      <a:pt x="935" y="48"/>
                      <a:pt x="516" y="2"/>
                    </a:cubicBezTo>
                    <a:cubicBezTo>
                      <a:pt x="506" y="1"/>
                      <a:pt x="495" y="0"/>
                      <a:pt x="48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67" name="Google Shape;967;p34"/>
              <p:cNvSpPr/>
              <p:nvPr/>
            </p:nvSpPr>
            <p:spPr>
              <a:xfrm>
                <a:off x="1727795" y="4975225"/>
                <a:ext cx="71512" cy="99723"/>
              </a:xfrm>
              <a:custGeom>
                <a:avLst/>
                <a:gdLst/>
                <a:ahLst/>
                <a:cxnLst/>
                <a:rect l="l" t="t" r="r" b="b"/>
                <a:pathLst>
                  <a:path w="943" h="1315" extrusionOk="0">
                    <a:moveTo>
                      <a:pt x="531" y="0"/>
                    </a:moveTo>
                    <a:cubicBezTo>
                      <a:pt x="524" y="0"/>
                      <a:pt x="517" y="1"/>
                      <a:pt x="510" y="1"/>
                    </a:cubicBezTo>
                    <a:cubicBezTo>
                      <a:pt x="0" y="34"/>
                      <a:pt x="37" y="995"/>
                      <a:pt x="60" y="1315"/>
                    </a:cubicBezTo>
                    <a:cubicBezTo>
                      <a:pt x="233" y="1302"/>
                      <a:pt x="419" y="1279"/>
                      <a:pt x="613" y="1242"/>
                    </a:cubicBezTo>
                    <a:cubicBezTo>
                      <a:pt x="753" y="791"/>
                      <a:pt x="943" y="0"/>
                      <a:pt x="5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68" name="Google Shape;968;p34"/>
              <p:cNvSpPr/>
              <p:nvPr/>
            </p:nvSpPr>
            <p:spPr>
              <a:xfrm>
                <a:off x="1816066" y="4953385"/>
                <a:ext cx="61426" cy="105259"/>
              </a:xfrm>
              <a:custGeom>
                <a:avLst/>
                <a:gdLst/>
                <a:ahLst/>
                <a:cxnLst/>
                <a:rect l="l" t="t" r="r" b="b"/>
                <a:pathLst>
                  <a:path w="810" h="1388" extrusionOk="0">
                    <a:moveTo>
                      <a:pt x="515" y="1"/>
                    </a:moveTo>
                    <a:cubicBezTo>
                      <a:pt x="507" y="1"/>
                      <a:pt x="499" y="1"/>
                      <a:pt x="490" y="2"/>
                    </a:cubicBezTo>
                    <a:cubicBezTo>
                      <a:pt x="104" y="42"/>
                      <a:pt x="17" y="984"/>
                      <a:pt x="1" y="1387"/>
                    </a:cubicBezTo>
                    <a:cubicBezTo>
                      <a:pt x="180" y="1334"/>
                      <a:pt x="364" y="1263"/>
                      <a:pt x="553" y="1184"/>
                    </a:cubicBezTo>
                    <a:cubicBezTo>
                      <a:pt x="593" y="1164"/>
                      <a:pt x="636" y="1144"/>
                      <a:pt x="676" y="1117"/>
                    </a:cubicBezTo>
                    <a:cubicBezTo>
                      <a:pt x="751" y="654"/>
                      <a:pt x="810" y="1"/>
                      <a:pt x="51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69" name="Google Shape;969;p34"/>
              <p:cNvSpPr/>
              <p:nvPr/>
            </p:nvSpPr>
            <p:spPr>
              <a:xfrm>
                <a:off x="1216369" y="3183266"/>
                <a:ext cx="53615" cy="53843"/>
              </a:xfrm>
              <a:custGeom>
                <a:avLst/>
                <a:gdLst/>
                <a:ahLst/>
                <a:cxnLst/>
                <a:rect l="l" t="t" r="r" b="b"/>
                <a:pathLst>
                  <a:path w="707" h="710" extrusionOk="0">
                    <a:moveTo>
                      <a:pt x="354" y="0"/>
                    </a:moveTo>
                    <a:cubicBezTo>
                      <a:pt x="157" y="0"/>
                      <a:pt x="1" y="160"/>
                      <a:pt x="1" y="357"/>
                    </a:cubicBezTo>
                    <a:cubicBezTo>
                      <a:pt x="1" y="550"/>
                      <a:pt x="157" y="710"/>
                      <a:pt x="354" y="710"/>
                    </a:cubicBezTo>
                    <a:cubicBezTo>
                      <a:pt x="547" y="710"/>
                      <a:pt x="707" y="550"/>
                      <a:pt x="707" y="357"/>
                    </a:cubicBezTo>
                    <a:cubicBezTo>
                      <a:pt x="707" y="160"/>
                      <a:pt x="547" y="0"/>
                      <a:pt x="354" y="0"/>
                    </a:cubicBezTo>
                    <a:close/>
                  </a:path>
                </a:pathLst>
              </a:custGeom>
              <a:solidFill>
                <a:srgbClr val="202631"/>
              </a:solidFill>
              <a:ln>
                <a:noFill/>
              </a:ln>
            </p:spPr>
            <p:txBody>
              <a:bodyPr spcFirstLastPara="1" wrap="square" lIns="91425" tIns="91425" rIns="91425" bIns="91425" anchor="ctr" anchorCtr="0">
                <a:noAutofit/>
              </a:bodyPr>
              <a:lstStyle/>
              <a:p>
                <a:endParaRPr/>
              </a:p>
            </p:txBody>
          </p:sp>
          <p:sp>
            <p:nvSpPr>
              <p:cNvPr id="970" name="Google Shape;970;p34"/>
              <p:cNvSpPr/>
              <p:nvPr/>
            </p:nvSpPr>
            <p:spPr>
              <a:xfrm>
                <a:off x="1671981" y="3183266"/>
                <a:ext cx="53615" cy="53843"/>
              </a:xfrm>
              <a:custGeom>
                <a:avLst/>
                <a:gdLst/>
                <a:ahLst/>
                <a:cxnLst/>
                <a:rect l="l" t="t" r="r" b="b"/>
                <a:pathLst>
                  <a:path w="707" h="710" extrusionOk="0">
                    <a:moveTo>
                      <a:pt x="353" y="0"/>
                    </a:moveTo>
                    <a:cubicBezTo>
                      <a:pt x="160" y="0"/>
                      <a:pt x="0" y="160"/>
                      <a:pt x="0" y="357"/>
                    </a:cubicBezTo>
                    <a:cubicBezTo>
                      <a:pt x="0" y="550"/>
                      <a:pt x="160" y="710"/>
                      <a:pt x="353" y="710"/>
                    </a:cubicBezTo>
                    <a:cubicBezTo>
                      <a:pt x="550" y="710"/>
                      <a:pt x="706" y="550"/>
                      <a:pt x="706" y="357"/>
                    </a:cubicBezTo>
                    <a:cubicBezTo>
                      <a:pt x="706" y="160"/>
                      <a:pt x="550" y="0"/>
                      <a:pt x="353" y="0"/>
                    </a:cubicBezTo>
                    <a:close/>
                  </a:path>
                </a:pathLst>
              </a:custGeom>
              <a:solidFill>
                <a:srgbClr val="202631"/>
              </a:solidFill>
              <a:ln>
                <a:noFill/>
              </a:ln>
            </p:spPr>
            <p:txBody>
              <a:bodyPr spcFirstLastPara="1" wrap="square" lIns="91425" tIns="91425" rIns="91425" bIns="91425" anchor="ctr" anchorCtr="0">
                <a:noAutofit/>
              </a:bodyPr>
              <a:lstStyle/>
              <a:p>
                <a:endParaRPr/>
              </a:p>
            </p:txBody>
          </p:sp>
          <p:sp>
            <p:nvSpPr>
              <p:cNvPr id="971" name="Google Shape;971;p34"/>
              <p:cNvSpPr/>
              <p:nvPr/>
            </p:nvSpPr>
            <p:spPr>
              <a:xfrm>
                <a:off x="2029388" y="4496940"/>
                <a:ext cx="197171" cy="260569"/>
              </a:xfrm>
              <a:custGeom>
                <a:avLst/>
                <a:gdLst/>
                <a:ahLst/>
                <a:cxnLst/>
                <a:rect l="l" t="t" r="r" b="b"/>
                <a:pathLst>
                  <a:path w="2600" h="3436" extrusionOk="0">
                    <a:moveTo>
                      <a:pt x="7" y="1"/>
                    </a:moveTo>
                    <a:lnTo>
                      <a:pt x="7" y="1"/>
                    </a:lnTo>
                    <a:cubicBezTo>
                      <a:pt x="0" y="407"/>
                      <a:pt x="50" y="813"/>
                      <a:pt x="133" y="1212"/>
                    </a:cubicBezTo>
                    <a:cubicBezTo>
                      <a:pt x="217" y="1611"/>
                      <a:pt x="343" y="2007"/>
                      <a:pt x="539" y="2374"/>
                    </a:cubicBezTo>
                    <a:cubicBezTo>
                      <a:pt x="636" y="2557"/>
                      <a:pt x="752" y="2734"/>
                      <a:pt x="892" y="2889"/>
                    </a:cubicBezTo>
                    <a:cubicBezTo>
                      <a:pt x="1032" y="3046"/>
                      <a:pt x="1198" y="3186"/>
                      <a:pt x="1388" y="3279"/>
                    </a:cubicBezTo>
                    <a:cubicBezTo>
                      <a:pt x="1578" y="3376"/>
                      <a:pt x="1788" y="3428"/>
                      <a:pt x="1997" y="3436"/>
                    </a:cubicBezTo>
                    <a:cubicBezTo>
                      <a:pt x="2207" y="3436"/>
                      <a:pt x="2410" y="3396"/>
                      <a:pt x="2599" y="3325"/>
                    </a:cubicBezTo>
                    <a:lnTo>
                      <a:pt x="2599" y="3325"/>
                    </a:lnTo>
                    <a:cubicBezTo>
                      <a:pt x="2471" y="3343"/>
                      <a:pt x="2342" y="3357"/>
                      <a:pt x="2214" y="3357"/>
                    </a:cubicBezTo>
                    <a:cubicBezTo>
                      <a:pt x="2144" y="3357"/>
                      <a:pt x="2074" y="3353"/>
                      <a:pt x="2004" y="3342"/>
                    </a:cubicBezTo>
                    <a:cubicBezTo>
                      <a:pt x="1811" y="3316"/>
                      <a:pt x="1625" y="3253"/>
                      <a:pt x="1461" y="3149"/>
                    </a:cubicBezTo>
                    <a:cubicBezTo>
                      <a:pt x="1132" y="2949"/>
                      <a:pt x="889" y="2630"/>
                      <a:pt x="709" y="2284"/>
                    </a:cubicBezTo>
                    <a:cubicBezTo>
                      <a:pt x="519" y="1938"/>
                      <a:pt x="393" y="1559"/>
                      <a:pt x="276" y="1176"/>
                    </a:cubicBezTo>
                    <a:cubicBezTo>
                      <a:pt x="220" y="986"/>
                      <a:pt x="170" y="789"/>
                      <a:pt x="127" y="593"/>
                    </a:cubicBezTo>
                    <a:cubicBezTo>
                      <a:pt x="80" y="397"/>
                      <a:pt x="43" y="201"/>
                      <a:pt x="7"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972" name="Google Shape;972;p34"/>
              <p:cNvSpPr/>
              <p:nvPr/>
            </p:nvSpPr>
            <p:spPr>
              <a:xfrm>
                <a:off x="1083887" y="3538169"/>
                <a:ext cx="18731" cy="1820"/>
              </a:xfrm>
              <a:custGeom>
                <a:avLst/>
                <a:gdLst/>
                <a:ahLst/>
                <a:cxnLst/>
                <a:rect l="l" t="t" r="r" b="b"/>
                <a:pathLst>
                  <a:path w="247" h="24" extrusionOk="0">
                    <a:moveTo>
                      <a:pt x="247" y="0"/>
                    </a:moveTo>
                    <a:lnTo>
                      <a:pt x="247" y="0"/>
                    </a:lnTo>
                    <a:cubicBezTo>
                      <a:pt x="154" y="7"/>
                      <a:pt x="70" y="13"/>
                      <a:pt x="1" y="23"/>
                    </a:cubicBezTo>
                    <a:cubicBezTo>
                      <a:pt x="84" y="13"/>
                      <a:pt x="164" y="7"/>
                      <a:pt x="247" y="0"/>
                    </a:cubicBezTo>
                    <a:close/>
                  </a:path>
                </a:pathLst>
              </a:custGeom>
              <a:solidFill>
                <a:srgbClr val="8DA5AD"/>
              </a:solidFill>
              <a:ln>
                <a:noFill/>
              </a:ln>
            </p:spPr>
            <p:txBody>
              <a:bodyPr spcFirstLastPara="1" wrap="square" lIns="91425" tIns="91425" rIns="91425" bIns="91425" anchor="ctr" anchorCtr="0">
                <a:noAutofit/>
              </a:bodyPr>
              <a:lstStyle/>
              <a:p>
                <a:endParaRPr/>
              </a:p>
            </p:txBody>
          </p:sp>
          <p:sp>
            <p:nvSpPr>
              <p:cNvPr id="973" name="Google Shape;973;p34"/>
              <p:cNvSpPr/>
              <p:nvPr/>
            </p:nvSpPr>
            <p:spPr>
              <a:xfrm>
                <a:off x="1042557" y="3537335"/>
                <a:ext cx="830166" cy="118454"/>
              </a:xfrm>
              <a:custGeom>
                <a:avLst/>
                <a:gdLst/>
                <a:ahLst/>
                <a:cxnLst/>
                <a:rect l="l" t="t" r="r" b="b"/>
                <a:pathLst>
                  <a:path w="10947" h="1562" extrusionOk="0">
                    <a:moveTo>
                      <a:pt x="10943" y="94"/>
                    </a:moveTo>
                    <a:cubicBezTo>
                      <a:pt x="10943" y="94"/>
                      <a:pt x="8177" y="474"/>
                      <a:pt x="6706" y="1409"/>
                    </a:cubicBezTo>
                    <a:lnTo>
                      <a:pt x="10933" y="497"/>
                    </a:lnTo>
                    <a:cubicBezTo>
                      <a:pt x="10939" y="400"/>
                      <a:pt x="10943" y="297"/>
                      <a:pt x="10943" y="194"/>
                    </a:cubicBezTo>
                    <a:cubicBezTo>
                      <a:pt x="10947" y="161"/>
                      <a:pt x="10943" y="127"/>
                      <a:pt x="10943" y="94"/>
                    </a:cubicBezTo>
                    <a:close/>
                    <a:moveTo>
                      <a:pt x="1131" y="1"/>
                    </a:moveTo>
                    <a:cubicBezTo>
                      <a:pt x="1019" y="1"/>
                      <a:pt x="905" y="4"/>
                      <a:pt x="792" y="11"/>
                    </a:cubicBezTo>
                    <a:cubicBezTo>
                      <a:pt x="699" y="18"/>
                      <a:pt x="615" y="24"/>
                      <a:pt x="546" y="34"/>
                    </a:cubicBezTo>
                    <a:cubicBezTo>
                      <a:pt x="453" y="44"/>
                      <a:pt x="360" y="58"/>
                      <a:pt x="266" y="74"/>
                    </a:cubicBezTo>
                    <a:lnTo>
                      <a:pt x="0" y="543"/>
                    </a:lnTo>
                    <a:lnTo>
                      <a:pt x="4902" y="1412"/>
                    </a:lnTo>
                    <a:cubicBezTo>
                      <a:pt x="4909" y="1412"/>
                      <a:pt x="4919" y="1419"/>
                      <a:pt x="4936" y="1429"/>
                    </a:cubicBezTo>
                    <a:cubicBezTo>
                      <a:pt x="4477" y="1053"/>
                      <a:pt x="3022" y="1"/>
                      <a:pt x="1131" y="1"/>
                    </a:cubicBezTo>
                    <a:close/>
                    <a:moveTo>
                      <a:pt x="6656" y="1442"/>
                    </a:moveTo>
                    <a:lnTo>
                      <a:pt x="6656" y="1442"/>
                    </a:lnTo>
                    <a:cubicBezTo>
                      <a:pt x="6597" y="1482"/>
                      <a:pt x="6537" y="1522"/>
                      <a:pt x="6483" y="1562"/>
                    </a:cubicBezTo>
                    <a:cubicBezTo>
                      <a:pt x="6540" y="1529"/>
                      <a:pt x="6600" y="1489"/>
                      <a:pt x="6656" y="1442"/>
                    </a:cubicBezTo>
                    <a:close/>
                  </a:path>
                </a:pathLst>
              </a:custGeom>
              <a:solidFill>
                <a:srgbClr val="E4EBED"/>
              </a:solidFill>
              <a:ln>
                <a:noFill/>
              </a:ln>
            </p:spPr>
            <p:txBody>
              <a:bodyPr spcFirstLastPara="1" wrap="square" lIns="91425" tIns="91425" rIns="91425" bIns="91425" anchor="ctr" anchorCtr="0">
                <a:noAutofit/>
              </a:bodyPr>
              <a:lstStyle/>
              <a:p>
                <a:endParaRPr/>
              </a:p>
            </p:txBody>
          </p:sp>
          <p:sp>
            <p:nvSpPr>
              <p:cNvPr id="974" name="Google Shape;974;p34"/>
              <p:cNvSpPr/>
              <p:nvPr/>
            </p:nvSpPr>
            <p:spPr>
              <a:xfrm>
                <a:off x="1689423" y="3243554"/>
                <a:ext cx="50279" cy="50582"/>
              </a:xfrm>
              <a:custGeom>
                <a:avLst/>
                <a:gdLst/>
                <a:ahLst/>
                <a:cxnLst/>
                <a:rect l="l" t="t" r="r" b="b"/>
                <a:pathLst>
                  <a:path w="663" h="667" extrusionOk="0">
                    <a:moveTo>
                      <a:pt x="333" y="1"/>
                    </a:moveTo>
                    <a:cubicBezTo>
                      <a:pt x="150" y="1"/>
                      <a:pt x="0" y="151"/>
                      <a:pt x="0" y="334"/>
                    </a:cubicBezTo>
                    <a:cubicBezTo>
                      <a:pt x="0" y="517"/>
                      <a:pt x="150" y="666"/>
                      <a:pt x="333" y="666"/>
                    </a:cubicBezTo>
                    <a:cubicBezTo>
                      <a:pt x="516" y="666"/>
                      <a:pt x="663" y="517"/>
                      <a:pt x="663" y="334"/>
                    </a:cubicBezTo>
                    <a:cubicBezTo>
                      <a:pt x="663" y="151"/>
                      <a:pt x="516" y="1"/>
                      <a:pt x="333" y="1"/>
                    </a:cubicBezTo>
                    <a:close/>
                  </a:path>
                </a:pathLst>
              </a:custGeom>
              <a:solidFill>
                <a:srgbClr val="BBA1AD"/>
              </a:solidFill>
              <a:ln>
                <a:noFill/>
              </a:ln>
            </p:spPr>
            <p:txBody>
              <a:bodyPr spcFirstLastPara="1" wrap="square" lIns="91425" tIns="91425" rIns="91425" bIns="91425" anchor="ctr" anchorCtr="0">
                <a:noAutofit/>
              </a:bodyPr>
              <a:lstStyle/>
              <a:p>
                <a:endParaRPr/>
              </a:p>
            </p:txBody>
          </p:sp>
          <p:sp>
            <p:nvSpPr>
              <p:cNvPr id="975" name="Google Shape;975;p34"/>
              <p:cNvSpPr/>
              <p:nvPr/>
            </p:nvSpPr>
            <p:spPr>
              <a:xfrm>
                <a:off x="1226759" y="3243554"/>
                <a:ext cx="50279" cy="50582"/>
              </a:xfrm>
              <a:custGeom>
                <a:avLst/>
                <a:gdLst/>
                <a:ahLst/>
                <a:cxnLst/>
                <a:rect l="l" t="t" r="r" b="b"/>
                <a:pathLst>
                  <a:path w="663" h="667" extrusionOk="0">
                    <a:moveTo>
                      <a:pt x="330" y="1"/>
                    </a:moveTo>
                    <a:cubicBezTo>
                      <a:pt x="147" y="1"/>
                      <a:pt x="0" y="151"/>
                      <a:pt x="0" y="334"/>
                    </a:cubicBezTo>
                    <a:cubicBezTo>
                      <a:pt x="0" y="517"/>
                      <a:pt x="147" y="666"/>
                      <a:pt x="330" y="666"/>
                    </a:cubicBezTo>
                    <a:cubicBezTo>
                      <a:pt x="513" y="666"/>
                      <a:pt x="663" y="517"/>
                      <a:pt x="663" y="334"/>
                    </a:cubicBezTo>
                    <a:cubicBezTo>
                      <a:pt x="663" y="151"/>
                      <a:pt x="513" y="1"/>
                      <a:pt x="330" y="1"/>
                    </a:cubicBezTo>
                    <a:close/>
                  </a:path>
                </a:pathLst>
              </a:custGeom>
              <a:solidFill>
                <a:srgbClr val="BBA1AD"/>
              </a:solidFill>
              <a:ln>
                <a:noFill/>
              </a:ln>
            </p:spPr>
            <p:txBody>
              <a:bodyPr spcFirstLastPara="1" wrap="square" lIns="91425" tIns="91425" rIns="91425" bIns="91425" anchor="ctr" anchorCtr="0">
                <a:noAutofit/>
              </a:bodyPr>
              <a:lstStyle/>
              <a:p>
                <a:endParaRPr/>
              </a:p>
            </p:txBody>
          </p:sp>
          <p:sp>
            <p:nvSpPr>
              <p:cNvPr id="976" name="Google Shape;976;p34"/>
              <p:cNvSpPr/>
              <p:nvPr/>
            </p:nvSpPr>
            <p:spPr>
              <a:xfrm>
                <a:off x="954438" y="3716076"/>
                <a:ext cx="58165" cy="241838"/>
              </a:xfrm>
              <a:custGeom>
                <a:avLst/>
                <a:gdLst/>
                <a:ahLst/>
                <a:cxnLst/>
                <a:rect l="l" t="t" r="r" b="b"/>
                <a:pathLst>
                  <a:path w="767" h="3189" extrusionOk="0">
                    <a:moveTo>
                      <a:pt x="317" y="0"/>
                    </a:moveTo>
                    <a:cubicBezTo>
                      <a:pt x="0" y="1375"/>
                      <a:pt x="233" y="3189"/>
                      <a:pt x="233" y="3189"/>
                    </a:cubicBezTo>
                    <a:lnTo>
                      <a:pt x="726" y="3019"/>
                    </a:lnTo>
                    <a:cubicBezTo>
                      <a:pt x="736" y="2849"/>
                      <a:pt x="746" y="2683"/>
                      <a:pt x="766" y="2513"/>
                    </a:cubicBezTo>
                    <a:cubicBezTo>
                      <a:pt x="606" y="1655"/>
                      <a:pt x="450" y="762"/>
                      <a:pt x="317" y="0"/>
                    </a:cubicBezTo>
                    <a:close/>
                  </a:path>
                </a:pathLst>
              </a:custGeom>
              <a:solidFill>
                <a:srgbClr val="8BA3AC"/>
              </a:solidFill>
              <a:ln>
                <a:noFill/>
              </a:ln>
            </p:spPr>
            <p:txBody>
              <a:bodyPr spcFirstLastPara="1" wrap="square" lIns="91425" tIns="91425" rIns="91425" bIns="91425" anchor="ctr" anchorCtr="0">
                <a:noAutofit/>
              </a:bodyPr>
              <a:lstStyle/>
              <a:p>
                <a:endParaRPr/>
              </a:p>
            </p:txBody>
          </p:sp>
          <p:sp>
            <p:nvSpPr>
              <p:cNvPr id="977" name="Google Shape;977;p34"/>
              <p:cNvSpPr/>
              <p:nvPr/>
            </p:nvSpPr>
            <p:spPr>
              <a:xfrm>
                <a:off x="1009494" y="3906647"/>
                <a:ext cx="9404" cy="38373"/>
              </a:xfrm>
              <a:custGeom>
                <a:avLst/>
                <a:gdLst/>
                <a:ahLst/>
                <a:cxnLst/>
                <a:rect l="l" t="t" r="r" b="b"/>
                <a:pathLst>
                  <a:path w="124" h="506" extrusionOk="0">
                    <a:moveTo>
                      <a:pt x="40" y="0"/>
                    </a:moveTo>
                    <a:cubicBezTo>
                      <a:pt x="20" y="170"/>
                      <a:pt x="10" y="336"/>
                      <a:pt x="0" y="506"/>
                    </a:cubicBezTo>
                    <a:lnTo>
                      <a:pt x="123" y="463"/>
                    </a:lnTo>
                    <a:cubicBezTo>
                      <a:pt x="97" y="309"/>
                      <a:pt x="67" y="157"/>
                      <a:pt x="40" y="0"/>
                    </a:cubicBezTo>
                    <a:close/>
                  </a:path>
                </a:pathLst>
              </a:custGeom>
              <a:solidFill>
                <a:srgbClr val="A4BAC3"/>
              </a:solidFill>
              <a:ln>
                <a:noFill/>
              </a:ln>
            </p:spPr>
            <p:txBody>
              <a:bodyPr spcFirstLastPara="1" wrap="square" lIns="91425" tIns="91425" rIns="91425" bIns="91425" anchor="ctr" anchorCtr="0">
                <a:noAutofit/>
              </a:bodyPr>
              <a:lstStyle/>
              <a:p>
                <a:endParaRPr/>
              </a:p>
            </p:txBody>
          </p:sp>
          <p:sp>
            <p:nvSpPr>
              <p:cNvPr id="978" name="Google Shape;978;p34"/>
              <p:cNvSpPr/>
              <p:nvPr/>
            </p:nvSpPr>
            <p:spPr>
              <a:xfrm>
                <a:off x="801784" y="4234478"/>
                <a:ext cx="19717" cy="89713"/>
              </a:xfrm>
              <a:custGeom>
                <a:avLst/>
                <a:gdLst/>
                <a:ahLst/>
                <a:cxnLst/>
                <a:rect l="l" t="t" r="r" b="b"/>
                <a:pathLst>
                  <a:path w="260" h="1183" extrusionOk="0">
                    <a:moveTo>
                      <a:pt x="0" y="0"/>
                    </a:moveTo>
                    <a:lnTo>
                      <a:pt x="0" y="0"/>
                    </a:lnTo>
                    <a:cubicBezTo>
                      <a:pt x="67" y="336"/>
                      <a:pt x="150" y="719"/>
                      <a:pt x="260" y="1182"/>
                    </a:cubicBezTo>
                    <a:cubicBezTo>
                      <a:pt x="166" y="786"/>
                      <a:pt x="80" y="390"/>
                      <a:pt x="0" y="0"/>
                    </a:cubicBezTo>
                    <a:close/>
                  </a:path>
                </a:pathLst>
              </a:custGeom>
              <a:solidFill>
                <a:srgbClr val="E0E8EB"/>
              </a:solidFill>
              <a:ln>
                <a:noFill/>
              </a:ln>
            </p:spPr>
            <p:txBody>
              <a:bodyPr spcFirstLastPara="1" wrap="square" lIns="91425" tIns="91425" rIns="91425" bIns="91425" anchor="ctr" anchorCtr="0">
                <a:noAutofit/>
              </a:bodyPr>
              <a:lstStyle/>
              <a:p>
                <a:endParaRPr/>
              </a:p>
            </p:txBody>
          </p:sp>
          <p:sp>
            <p:nvSpPr>
              <p:cNvPr id="979" name="Google Shape;979;p34"/>
              <p:cNvSpPr/>
              <p:nvPr/>
            </p:nvSpPr>
            <p:spPr>
              <a:xfrm>
                <a:off x="782294" y="4064837"/>
                <a:ext cx="301672" cy="260342"/>
              </a:xfrm>
              <a:custGeom>
                <a:avLst/>
                <a:gdLst/>
                <a:ahLst/>
                <a:cxnLst/>
                <a:rect l="l" t="t" r="r" b="b"/>
                <a:pathLst>
                  <a:path w="3978" h="3433" extrusionOk="0">
                    <a:moveTo>
                      <a:pt x="3056" y="1"/>
                    </a:moveTo>
                    <a:lnTo>
                      <a:pt x="1052" y="1232"/>
                    </a:lnTo>
                    <a:lnTo>
                      <a:pt x="443" y="819"/>
                    </a:lnTo>
                    <a:lnTo>
                      <a:pt x="300" y="886"/>
                    </a:lnTo>
                    <a:cubicBezTo>
                      <a:pt x="300" y="886"/>
                      <a:pt x="204" y="770"/>
                      <a:pt x="61" y="560"/>
                    </a:cubicBezTo>
                    <a:lnTo>
                      <a:pt x="1" y="524"/>
                    </a:lnTo>
                    <a:lnTo>
                      <a:pt x="1" y="524"/>
                    </a:lnTo>
                    <a:cubicBezTo>
                      <a:pt x="64" y="1099"/>
                      <a:pt x="127" y="1582"/>
                      <a:pt x="257" y="2237"/>
                    </a:cubicBezTo>
                    <a:cubicBezTo>
                      <a:pt x="337" y="2627"/>
                      <a:pt x="423" y="3023"/>
                      <a:pt x="517" y="3419"/>
                    </a:cubicBezTo>
                    <a:cubicBezTo>
                      <a:pt x="733" y="3426"/>
                      <a:pt x="963" y="3432"/>
                      <a:pt x="1199" y="3432"/>
                    </a:cubicBezTo>
                    <a:cubicBezTo>
                      <a:pt x="2071" y="3432"/>
                      <a:pt x="3069" y="3366"/>
                      <a:pt x="3978" y="3156"/>
                    </a:cubicBezTo>
                    <a:cubicBezTo>
                      <a:pt x="3508" y="2141"/>
                      <a:pt x="3189" y="1083"/>
                      <a:pt x="3056" y="1"/>
                    </a:cubicBezTo>
                    <a:close/>
                  </a:path>
                </a:pathLst>
              </a:custGeom>
              <a:solidFill>
                <a:srgbClr val="8BA3AC"/>
              </a:solidFill>
              <a:ln>
                <a:noFill/>
              </a:ln>
            </p:spPr>
            <p:txBody>
              <a:bodyPr spcFirstLastPara="1" wrap="square" lIns="91425" tIns="91425" rIns="91425" bIns="91425" anchor="ctr" anchorCtr="0">
                <a:noAutofit/>
              </a:bodyPr>
              <a:lstStyle/>
              <a:p>
                <a:endParaRPr/>
              </a:p>
            </p:txBody>
          </p:sp>
          <p:sp>
            <p:nvSpPr>
              <p:cNvPr id="980" name="Google Shape;980;p34"/>
              <p:cNvSpPr/>
              <p:nvPr/>
            </p:nvSpPr>
            <p:spPr>
              <a:xfrm>
                <a:off x="786845" y="4107228"/>
                <a:ext cx="29121" cy="24874"/>
              </a:xfrm>
              <a:custGeom>
                <a:avLst/>
                <a:gdLst/>
                <a:ahLst/>
                <a:cxnLst/>
                <a:rect l="l" t="t" r="r" b="b"/>
                <a:pathLst>
                  <a:path w="384" h="328" extrusionOk="0">
                    <a:moveTo>
                      <a:pt x="1" y="1"/>
                    </a:moveTo>
                    <a:cubicBezTo>
                      <a:pt x="144" y="211"/>
                      <a:pt x="240" y="327"/>
                      <a:pt x="240" y="327"/>
                    </a:cubicBezTo>
                    <a:lnTo>
                      <a:pt x="383" y="260"/>
                    </a:lnTo>
                    <a:lnTo>
                      <a:pt x="1" y="1"/>
                    </a:lnTo>
                    <a:close/>
                  </a:path>
                </a:pathLst>
              </a:custGeom>
              <a:solidFill>
                <a:srgbClr val="8BA3AC"/>
              </a:solidFill>
              <a:ln>
                <a:noFill/>
              </a:ln>
            </p:spPr>
            <p:txBody>
              <a:bodyPr spcFirstLastPara="1" wrap="square" lIns="91425" tIns="91425" rIns="91425" bIns="91425" anchor="ctr" anchorCtr="0">
                <a:noAutofit/>
              </a:bodyPr>
              <a:lstStyle/>
              <a:p>
                <a:endParaRPr/>
              </a:p>
            </p:txBody>
          </p:sp>
          <p:sp>
            <p:nvSpPr>
              <p:cNvPr id="981" name="Google Shape;981;p34"/>
              <p:cNvSpPr/>
              <p:nvPr/>
            </p:nvSpPr>
            <p:spPr>
              <a:xfrm>
                <a:off x="1014044" y="4049443"/>
                <a:ext cx="246085" cy="254730"/>
              </a:xfrm>
              <a:custGeom>
                <a:avLst/>
                <a:gdLst/>
                <a:ahLst/>
                <a:cxnLst/>
                <a:rect l="l" t="t" r="r" b="b"/>
                <a:pathLst>
                  <a:path w="3245" h="3359" extrusionOk="0">
                    <a:moveTo>
                      <a:pt x="332" y="1"/>
                    </a:moveTo>
                    <a:lnTo>
                      <a:pt x="0" y="204"/>
                    </a:lnTo>
                    <a:cubicBezTo>
                      <a:pt x="133" y="1286"/>
                      <a:pt x="452" y="2344"/>
                      <a:pt x="922" y="3359"/>
                    </a:cubicBezTo>
                    <a:cubicBezTo>
                      <a:pt x="1884" y="3136"/>
                      <a:pt x="2746" y="2744"/>
                      <a:pt x="3245" y="2088"/>
                    </a:cubicBezTo>
                    <a:cubicBezTo>
                      <a:pt x="2010" y="1888"/>
                      <a:pt x="809" y="1695"/>
                      <a:pt x="729" y="1695"/>
                    </a:cubicBezTo>
                    <a:cubicBezTo>
                      <a:pt x="682" y="1695"/>
                      <a:pt x="526" y="993"/>
                      <a:pt x="332" y="1"/>
                    </a:cubicBezTo>
                    <a:close/>
                  </a:path>
                </a:pathLst>
              </a:custGeom>
              <a:solidFill>
                <a:srgbClr val="A4BAC3"/>
              </a:solidFill>
              <a:ln>
                <a:noFill/>
              </a:ln>
            </p:spPr>
            <p:txBody>
              <a:bodyPr spcFirstLastPara="1" wrap="square" lIns="91425" tIns="91425" rIns="91425" bIns="91425" anchor="ctr" anchorCtr="0">
                <a:noAutofit/>
              </a:bodyPr>
              <a:lstStyle/>
              <a:p>
                <a:endParaRPr/>
              </a:p>
            </p:txBody>
          </p:sp>
          <p:sp>
            <p:nvSpPr>
              <p:cNvPr id="982" name="Google Shape;982;p34"/>
              <p:cNvSpPr/>
              <p:nvPr/>
            </p:nvSpPr>
            <p:spPr>
              <a:xfrm>
                <a:off x="1140459" y="4718755"/>
                <a:ext cx="199977" cy="175255"/>
              </a:xfrm>
              <a:custGeom>
                <a:avLst/>
                <a:gdLst/>
                <a:ahLst/>
                <a:cxnLst/>
                <a:rect l="l" t="t" r="r" b="b"/>
                <a:pathLst>
                  <a:path w="2637" h="2311" extrusionOk="0">
                    <a:moveTo>
                      <a:pt x="1499" y="0"/>
                    </a:moveTo>
                    <a:cubicBezTo>
                      <a:pt x="1306" y="0"/>
                      <a:pt x="1122" y="33"/>
                      <a:pt x="942" y="81"/>
                    </a:cubicBezTo>
                    <a:cubicBezTo>
                      <a:pt x="746" y="134"/>
                      <a:pt x="556" y="204"/>
                      <a:pt x="373" y="321"/>
                    </a:cubicBezTo>
                    <a:cubicBezTo>
                      <a:pt x="287" y="380"/>
                      <a:pt x="200" y="460"/>
                      <a:pt x="147" y="563"/>
                    </a:cubicBezTo>
                    <a:cubicBezTo>
                      <a:pt x="94" y="670"/>
                      <a:pt x="80" y="797"/>
                      <a:pt x="107" y="907"/>
                    </a:cubicBezTo>
                    <a:cubicBezTo>
                      <a:pt x="154" y="1130"/>
                      <a:pt x="333" y="1306"/>
                      <a:pt x="530" y="1382"/>
                    </a:cubicBezTo>
                    <a:cubicBezTo>
                      <a:pt x="699" y="1450"/>
                      <a:pt x="875" y="1468"/>
                      <a:pt x="1046" y="1468"/>
                    </a:cubicBezTo>
                    <a:cubicBezTo>
                      <a:pt x="1077" y="1468"/>
                      <a:pt x="1108" y="1467"/>
                      <a:pt x="1138" y="1466"/>
                    </a:cubicBezTo>
                    <a:cubicBezTo>
                      <a:pt x="1238" y="1462"/>
                      <a:pt x="1338" y="1452"/>
                      <a:pt x="1438" y="1436"/>
                    </a:cubicBezTo>
                    <a:cubicBezTo>
                      <a:pt x="1535" y="1416"/>
                      <a:pt x="1638" y="1399"/>
                      <a:pt x="1731" y="1346"/>
                    </a:cubicBezTo>
                    <a:cubicBezTo>
                      <a:pt x="1828" y="1296"/>
                      <a:pt x="1911" y="1186"/>
                      <a:pt x="1897" y="1070"/>
                    </a:cubicBezTo>
                    <a:cubicBezTo>
                      <a:pt x="1888" y="956"/>
                      <a:pt x="1821" y="863"/>
                      <a:pt x="1738" y="803"/>
                    </a:cubicBezTo>
                    <a:cubicBezTo>
                      <a:pt x="1645" y="741"/>
                      <a:pt x="1545" y="721"/>
                      <a:pt x="1444" y="721"/>
                    </a:cubicBezTo>
                    <a:cubicBezTo>
                      <a:pt x="1345" y="721"/>
                      <a:pt x="1246" y="740"/>
                      <a:pt x="1152" y="757"/>
                    </a:cubicBezTo>
                    <a:cubicBezTo>
                      <a:pt x="1217" y="751"/>
                      <a:pt x="1284" y="746"/>
                      <a:pt x="1350" y="746"/>
                    </a:cubicBezTo>
                    <a:cubicBezTo>
                      <a:pt x="1481" y="746"/>
                      <a:pt x="1608" y="766"/>
                      <a:pt x="1708" y="843"/>
                    </a:cubicBezTo>
                    <a:cubicBezTo>
                      <a:pt x="1777" y="900"/>
                      <a:pt x="1825" y="990"/>
                      <a:pt x="1825" y="1073"/>
                    </a:cubicBezTo>
                    <a:cubicBezTo>
                      <a:pt x="1828" y="1159"/>
                      <a:pt x="1768" y="1226"/>
                      <a:pt x="1688" y="1262"/>
                    </a:cubicBezTo>
                    <a:cubicBezTo>
                      <a:pt x="1528" y="1333"/>
                      <a:pt x="1321" y="1342"/>
                      <a:pt x="1135" y="1346"/>
                    </a:cubicBezTo>
                    <a:cubicBezTo>
                      <a:pt x="946" y="1342"/>
                      <a:pt x="753" y="1322"/>
                      <a:pt x="590" y="1246"/>
                    </a:cubicBezTo>
                    <a:cubicBezTo>
                      <a:pt x="427" y="1176"/>
                      <a:pt x="303" y="1033"/>
                      <a:pt x="270" y="873"/>
                    </a:cubicBezTo>
                    <a:cubicBezTo>
                      <a:pt x="230" y="710"/>
                      <a:pt x="320" y="560"/>
                      <a:pt x="473" y="464"/>
                    </a:cubicBezTo>
                    <a:cubicBezTo>
                      <a:pt x="768" y="292"/>
                      <a:pt x="1141" y="194"/>
                      <a:pt x="1489" y="194"/>
                    </a:cubicBezTo>
                    <a:cubicBezTo>
                      <a:pt x="1507" y="194"/>
                      <a:pt x="1524" y="194"/>
                      <a:pt x="1541" y="194"/>
                    </a:cubicBezTo>
                    <a:cubicBezTo>
                      <a:pt x="1721" y="201"/>
                      <a:pt x="1874" y="264"/>
                      <a:pt x="1991" y="404"/>
                    </a:cubicBezTo>
                    <a:cubicBezTo>
                      <a:pt x="2104" y="540"/>
                      <a:pt x="2214" y="714"/>
                      <a:pt x="2307" y="873"/>
                    </a:cubicBezTo>
                    <a:cubicBezTo>
                      <a:pt x="2396" y="1036"/>
                      <a:pt x="2464" y="1213"/>
                      <a:pt x="2453" y="1386"/>
                    </a:cubicBezTo>
                    <a:cubicBezTo>
                      <a:pt x="2444" y="1555"/>
                      <a:pt x="2347" y="1712"/>
                      <a:pt x="2207" y="1825"/>
                    </a:cubicBezTo>
                    <a:cubicBezTo>
                      <a:pt x="2064" y="1938"/>
                      <a:pt x="1884" y="2015"/>
                      <a:pt x="1705" y="2075"/>
                    </a:cubicBezTo>
                    <a:cubicBezTo>
                      <a:pt x="1521" y="2131"/>
                      <a:pt x="1332" y="2178"/>
                      <a:pt x="1142" y="2208"/>
                    </a:cubicBezTo>
                    <a:cubicBezTo>
                      <a:pt x="1015" y="2228"/>
                      <a:pt x="886" y="2239"/>
                      <a:pt x="757" y="2239"/>
                    </a:cubicBezTo>
                    <a:cubicBezTo>
                      <a:pt x="499" y="2239"/>
                      <a:pt x="240" y="2195"/>
                      <a:pt x="0" y="2088"/>
                    </a:cubicBezTo>
                    <a:lnTo>
                      <a:pt x="0" y="2088"/>
                    </a:lnTo>
                    <a:cubicBezTo>
                      <a:pt x="277" y="2249"/>
                      <a:pt x="601" y="2311"/>
                      <a:pt x="923" y="2311"/>
                    </a:cubicBezTo>
                    <a:cubicBezTo>
                      <a:pt x="1000" y="2311"/>
                      <a:pt x="1076" y="2307"/>
                      <a:pt x="1152" y="2301"/>
                    </a:cubicBezTo>
                    <a:cubicBezTo>
                      <a:pt x="1352" y="2281"/>
                      <a:pt x="1548" y="2241"/>
                      <a:pt x="1738" y="2191"/>
                    </a:cubicBezTo>
                    <a:cubicBezTo>
                      <a:pt x="1931" y="2138"/>
                      <a:pt x="2124" y="2065"/>
                      <a:pt x="2297" y="1941"/>
                    </a:cubicBezTo>
                    <a:cubicBezTo>
                      <a:pt x="2467" y="1821"/>
                      <a:pt x="2607" y="1622"/>
                      <a:pt x="2619" y="1396"/>
                    </a:cubicBezTo>
                    <a:cubicBezTo>
                      <a:pt x="2636" y="1173"/>
                      <a:pt x="2556" y="970"/>
                      <a:pt x="2460" y="790"/>
                    </a:cubicBezTo>
                    <a:cubicBezTo>
                      <a:pt x="2360" y="610"/>
                      <a:pt x="2264" y="448"/>
                      <a:pt x="2131" y="281"/>
                    </a:cubicBezTo>
                    <a:cubicBezTo>
                      <a:pt x="2060" y="201"/>
                      <a:pt x="1974" y="124"/>
                      <a:pt x="1871" y="78"/>
                    </a:cubicBezTo>
                    <a:cubicBezTo>
                      <a:pt x="1768" y="28"/>
                      <a:pt x="1658" y="8"/>
                      <a:pt x="1551" y="1"/>
                    </a:cubicBezTo>
                    <a:cubicBezTo>
                      <a:pt x="1534" y="1"/>
                      <a:pt x="1517" y="0"/>
                      <a:pt x="1499" y="0"/>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983" name="Google Shape;983;p34"/>
              <p:cNvSpPr/>
              <p:nvPr/>
            </p:nvSpPr>
            <p:spPr>
              <a:xfrm>
                <a:off x="1708533" y="4718755"/>
                <a:ext cx="199977" cy="175255"/>
              </a:xfrm>
              <a:custGeom>
                <a:avLst/>
                <a:gdLst/>
                <a:ahLst/>
                <a:cxnLst/>
                <a:rect l="l" t="t" r="r" b="b"/>
                <a:pathLst>
                  <a:path w="2637" h="2311" extrusionOk="0">
                    <a:moveTo>
                      <a:pt x="1138" y="0"/>
                    </a:moveTo>
                    <a:cubicBezTo>
                      <a:pt x="1121" y="0"/>
                      <a:pt x="1104" y="1"/>
                      <a:pt x="1086" y="1"/>
                    </a:cubicBezTo>
                    <a:cubicBezTo>
                      <a:pt x="979" y="8"/>
                      <a:pt x="870" y="28"/>
                      <a:pt x="767" y="78"/>
                    </a:cubicBezTo>
                    <a:cubicBezTo>
                      <a:pt x="664" y="124"/>
                      <a:pt x="577" y="201"/>
                      <a:pt x="507" y="281"/>
                    </a:cubicBezTo>
                    <a:cubicBezTo>
                      <a:pt x="374" y="448"/>
                      <a:pt x="277" y="610"/>
                      <a:pt x="177" y="790"/>
                    </a:cubicBezTo>
                    <a:cubicBezTo>
                      <a:pt x="81" y="970"/>
                      <a:pt x="1" y="1173"/>
                      <a:pt x="18" y="1396"/>
                    </a:cubicBezTo>
                    <a:cubicBezTo>
                      <a:pt x="31" y="1622"/>
                      <a:pt x="171" y="1821"/>
                      <a:pt x="340" y="1941"/>
                    </a:cubicBezTo>
                    <a:cubicBezTo>
                      <a:pt x="514" y="2065"/>
                      <a:pt x="707" y="2138"/>
                      <a:pt x="899" y="2191"/>
                    </a:cubicBezTo>
                    <a:cubicBezTo>
                      <a:pt x="1090" y="2241"/>
                      <a:pt x="1286" y="2281"/>
                      <a:pt x="1486" y="2301"/>
                    </a:cubicBezTo>
                    <a:cubicBezTo>
                      <a:pt x="1561" y="2307"/>
                      <a:pt x="1638" y="2311"/>
                      <a:pt x="1715" y="2311"/>
                    </a:cubicBezTo>
                    <a:cubicBezTo>
                      <a:pt x="2036" y="2311"/>
                      <a:pt x="2360" y="2249"/>
                      <a:pt x="2637" y="2088"/>
                    </a:cubicBezTo>
                    <a:lnTo>
                      <a:pt x="2637" y="2088"/>
                    </a:lnTo>
                    <a:cubicBezTo>
                      <a:pt x="2397" y="2195"/>
                      <a:pt x="2138" y="2239"/>
                      <a:pt x="1880" y="2239"/>
                    </a:cubicBezTo>
                    <a:cubicBezTo>
                      <a:pt x="1751" y="2239"/>
                      <a:pt x="1622" y="2228"/>
                      <a:pt x="1495" y="2208"/>
                    </a:cubicBezTo>
                    <a:cubicBezTo>
                      <a:pt x="1306" y="2178"/>
                      <a:pt x="1116" y="2131"/>
                      <a:pt x="933" y="2075"/>
                    </a:cubicBezTo>
                    <a:cubicBezTo>
                      <a:pt x="753" y="2015"/>
                      <a:pt x="574" y="1938"/>
                      <a:pt x="431" y="1825"/>
                    </a:cubicBezTo>
                    <a:cubicBezTo>
                      <a:pt x="291" y="1712"/>
                      <a:pt x="194" y="1555"/>
                      <a:pt x="185" y="1386"/>
                    </a:cubicBezTo>
                    <a:cubicBezTo>
                      <a:pt x="174" y="1213"/>
                      <a:pt x="240" y="1036"/>
                      <a:pt x="331" y="873"/>
                    </a:cubicBezTo>
                    <a:cubicBezTo>
                      <a:pt x="424" y="714"/>
                      <a:pt x="534" y="540"/>
                      <a:pt x="647" y="404"/>
                    </a:cubicBezTo>
                    <a:cubicBezTo>
                      <a:pt x="764" y="264"/>
                      <a:pt x="916" y="201"/>
                      <a:pt x="1096" y="194"/>
                    </a:cubicBezTo>
                    <a:cubicBezTo>
                      <a:pt x="1113" y="194"/>
                      <a:pt x="1130" y="194"/>
                      <a:pt x="1148" y="194"/>
                    </a:cubicBezTo>
                    <a:cubicBezTo>
                      <a:pt x="1496" y="194"/>
                      <a:pt x="1869" y="292"/>
                      <a:pt x="2165" y="464"/>
                    </a:cubicBezTo>
                    <a:cubicBezTo>
                      <a:pt x="2317" y="560"/>
                      <a:pt x="2407" y="710"/>
                      <a:pt x="2368" y="873"/>
                    </a:cubicBezTo>
                    <a:cubicBezTo>
                      <a:pt x="2334" y="1033"/>
                      <a:pt x="2211" y="1176"/>
                      <a:pt x="2048" y="1246"/>
                    </a:cubicBezTo>
                    <a:cubicBezTo>
                      <a:pt x="1885" y="1322"/>
                      <a:pt x="1692" y="1342"/>
                      <a:pt x="1502" y="1346"/>
                    </a:cubicBezTo>
                    <a:cubicBezTo>
                      <a:pt x="1316" y="1342"/>
                      <a:pt x="1109" y="1333"/>
                      <a:pt x="950" y="1262"/>
                    </a:cubicBezTo>
                    <a:cubicBezTo>
                      <a:pt x="870" y="1226"/>
                      <a:pt x="810" y="1159"/>
                      <a:pt x="813" y="1073"/>
                    </a:cubicBezTo>
                    <a:cubicBezTo>
                      <a:pt x="813" y="990"/>
                      <a:pt x="859" y="900"/>
                      <a:pt x="930" y="843"/>
                    </a:cubicBezTo>
                    <a:cubicBezTo>
                      <a:pt x="1029" y="766"/>
                      <a:pt x="1156" y="746"/>
                      <a:pt x="1287" y="746"/>
                    </a:cubicBezTo>
                    <a:cubicBezTo>
                      <a:pt x="1353" y="746"/>
                      <a:pt x="1421" y="751"/>
                      <a:pt x="1486" y="757"/>
                    </a:cubicBezTo>
                    <a:cubicBezTo>
                      <a:pt x="1392" y="740"/>
                      <a:pt x="1292" y="721"/>
                      <a:pt x="1193" y="721"/>
                    </a:cubicBezTo>
                    <a:cubicBezTo>
                      <a:pt x="1092" y="721"/>
                      <a:pt x="992" y="741"/>
                      <a:pt x="899" y="803"/>
                    </a:cubicBezTo>
                    <a:cubicBezTo>
                      <a:pt x="816" y="863"/>
                      <a:pt x="750" y="956"/>
                      <a:pt x="740" y="1070"/>
                    </a:cubicBezTo>
                    <a:cubicBezTo>
                      <a:pt x="727" y="1186"/>
                      <a:pt x="810" y="1296"/>
                      <a:pt x="907" y="1346"/>
                    </a:cubicBezTo>
                    <a:cubicBezTo>
                      <a:pt x="999" y="1399"/>
                      <a:pt x="1103" y="1416"/>
                      <a:pt x="1199" y="1436"/>
                    </a:cubicBezTo>
                    <a:cubicBezTo>
                      <a:pt x="1299" y="1452"/>
                      <a:pt x="1399" y="1462"/>
                      <a:pt x="1498" y="1466"/>
                    </a:cubicBezTo>
                    <a:cubicBezTo>
                      <a:pt x="1529" y="1467"/>
                      <a:pt x="1560" y="1468"/>
                      <a:pt x="1591" y="1468"/>
                    </a:cubicBezTo>
                    <a:cubicBezTo>
                      <a:pt x="1762" y="1468"/>
                      <a:pt x="1939" y="1450"/>
                      <a:pt x="2108" y="1382"/>
                    </a:cubicBezTo>
                    <a:cubicBezTo>
                      <a:pt x="2304" y="1306"/>
                      <a:pt x="2484" y="1130"/>
                      <a:pt x="2530" y="907"/>
                    </a:cubicBezTo>
                    <a:cubicBezTo>
                      <a:pt x="2557" y="797"/>
                      <a:pt x="2544" y="670"/>
                      <a:pt x="2491" y="563"/>
                    </a:cubicBezTo>
                    <a:cubicBezTo>
                      <a:pt x="2437" y="460"/>
                      <a:pt x="2351" y="380"/>
                      <a:pt x="2264" y="321"/>
                    </a:cubicBezTo>
                    <a:cubicBezTo>
                      <a:pt x="2082" y="204"/>
                      <a:pt x="1895" y="134"/>
                      <a:pt x="1695" y="81"/>
                    </a:cubicBezTo>
                    <a:cubicBezTo>
                      <a:pt x="1515" y="33"/>
                      <a:pt x="1331" y="0"/>
                      <a:pt x="1138" y="0"/>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984" name="Google Shape;984;p34"/>
              <p:cNvSpPr/>
              <p:nvPr/>
            </p:nvSpPr>
            <p:spPr>
              <a:xfrm>
                <a:off x="1086693" y="3036375"/>
                <a:ext cx="760322" cy="291358"/>
              </a:xfrm>
              <a:custGeom>
                <a:avLst/>
                <a:gdLst/>
                <a:ahLst/>
                <a:cxnLst/>
                <a:rect l="l" t="t" r="r" b="b"/>
                <a:pathLst>
                  <a:path w="10026" h="3842" extrusionOk="0">
                    <a:moveTo>
                      <a:pt x="1921" y="194"/>
                    </a:moveTo>
                    <a:cubicBezTo>
                      <a:pt x="2873" y="194"/>
                      <a:pt x="3648" y="969"/>
                      <a:pt x="3648" y="1921"/>
                    </a:cubicBezTo>
                    <a:cubicBezTo>
                      <a:pt x="3648" y="2873"/>
                      <a:pt x="2873" y="3648"/>
                      <a:pt x="1921" y="3648"/>
                    </a:cubicBezTo>
                    <a:cubicBezTo>
                      <a:pt x="966" y="3648"/>
                      <a:pt x="190" y="2873"/>
                      <a:pt x="190" y="1921"/>
                    </a:cubicBezTo>
                    <a:cubicBezTo>
                      <a:pt x="190" y="969"/>
                      <a:pt x="966" y="194"/>
                      <a:pt x="1921" y="194"/>
                    </a:cubicBezTo>
                    <a:close/>
                    <a:moveTo>
                      <a:pt x="8105" y="194"/>
                    </a:moveTo>
                    <a:cubicBezTo>
                      <a:pt x="9059" y="194"/>
                      <a:pt x="9832" y="969"/>
                      <a:pt x="9832" y="1921"/>
                    </a:cubicBezTo>
                    <a:cubicBezTo>
                      <a:pt x="9832" y="2873"/>
                      <a:pt x="9059" y="3648"/>
                      <a:pt x="8105" y="3648"/>
                    </a:cubicBezTo>
                    <a:cubicBezTo>
                      <a:pt x="7153" y="3648"/>
                      <a:pt x="6377" y="2873"/>
                      <a:pt x="6377" y="1921"/>
                    </a:cubicBezTo>
                    <a:cubicBezTo>
                      <a:pt x="6377" y="969"/>
                      <a:pt x="7153" y="194"/>
                      <a:pt x="8105" y="194"/>
                    </a:cubicBezTo>
                    <a:close/>
                    <a:moveTo>
                      <a:pt x="1921" y="0"/>
                    </a:moveTo>
                    <a:cubicBezTo>
                      <a:pt x="859" y="0"/>
                      <a:pt x="1" y="862"/>
                      <a:pt x="1" y="1921"/>
                    </a:cubicBezTo>
                    <a:cubicBezTo>
                      <a:pt x="1" y="2979"/>
                      <a:pt x="859" y="3842"/>
                      <a:pt x="1921" y="3842"/>
                    </a:cubicBezTo>
                    <a:cubicBezTo>
                      <a:pt x="2816" y="3842"/>
                      <a:pt x="3572" y="3223"/>
                      <a:pt x="3781" y="2387"/>
                    </a:cubicBezTo>
                    <a:lnTo>
                      <a:pt x="6244" y="2387"/>
                    </a:lnTo>
                    <a:cubicBezTo>
                      <a:pt x="6454" y="3223"/>
                      <a:pt x="7210" y="3842"/>
                      <a:pt x="8105" y="3842"/>
                    </a:cubicBezTo>
                    <a:cubicBezTo>
                      <a:pt x="9163" y="3842"/>
                      <a:pt x="10025" y="2979"/>
                      <a:pt x="10025" y="1921"/>
                    </a:cubicBezTo>
                    <a:cubicBezTo>
                      <a:pt x="10025" y="862"/>
                      <a:pt x="9163" y="0"/>
                      <a:pt x="8105" y="0"/>
                    </a:cubicBezTo>
                    <a:cubicBezTo>
                      <a:pt x="7047" y="0"/>
                      <a:pt x="6184" y="862"/>
                      <a:pt x="6184" y="1921"/>
                    </a:cubicBezTo>
                    <a:cubicBezTo>
                      <a:pt x="6184" y="2014"/>
                      <a:pt x="6194" y="2108"/>
                      <a:pt x="6208" y="2197"/>
                    </a:cubicBezTo>
                    <a:lnTo>
                      <a:pt x="3818" y="2197"/>
                    </a:lnTo>
                    <a:cubicBezTo>
                      <a:pt x="3832" y="2108"/>
                      <a:pt x="3841" y="2014"/>
                      <a:pt x="3841" y="1921"/>
                    </a:cubicBezTo>
                    <a:cubicBezTo>
                      <a:pt x="3841" y="862"/>
                      <a:pt x="2979" y="0"/>
                      <a:pt x="192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85" name="Google Shape;985;p34"/>
              <p:cNvSpPr/>
              <p:nvPr/>
            </p:nvSpPr>
            <p:spPr>
              <a:xfrm>
                <a:off x="1922386" y="3602704"/>
                <a:ext cx="210594" cy="283016"/>
              </a:xfrm>
              <a:custGeom>
                <a:avLst/>
                <a:gdLst/>
                <a:ahLst/>
                <a:cxnLst/>
                <a:rect l="l" t="t" r="r" b="b"/>
                <a:pathLst>
                  <a:path w="2777" h="3732" extrusionOk="0">
                    <a:moveTo>
                      <a:pt x="1611" y="1"/>
                    </a:moveTo>
                    <a:cubicBezTo>
                      <a:pt x="1764" y="756"/>
                      <a:pt x="1681" y="1582"/>
                      <a:pt x="1145" y="2138"/>
                    </a:cubicBezTo>
                    <a:cubicBezTo>
                      <a:pt x="1092" y="2194"/>
                      <a:pt x="233" y="2864"/>
                      <a:pt x="10" y="2930"/>
                    </a:cubicBezTo>
                    <a:lnTo>
                      <a:pt x="0" y="3283"/>
                    </a:lnTo>
                    <a:lnTo>
                      <a:pt x="1131" y="3732"/>
                    </a:lnTo>
                    <a:cubicBezTo>
                      <a:pt x="1131" y="3732"/>
                      <a:pt x="2776" y="1975"/>
                      <a:pt x="1611" y="1"/>
                    </a:cubicBezTo>
                    <a:close/>
                  </a:path>
                </a:pathLst>
              </a:custGeom>
              <a:solidFill>
                <a:srgbClr val="8BA3AC"/>
              </a:solidFill>
              <a:ln>
                <a:noFill/>
              </a:ln>
            </p:spPr>
            <p:txBody>
              <a:bodyPr spcFirstLastPara="1" wrap="square" lIns="91425" tIns="91425" rIns="91425" bIns="91425" anchor="ctr" anchorCtr="0">
                <a:noAutofit/>
              </a:bodyPr>
              <a:lstStyle/>
              <a:p>
                <a:endParaRPr/>
              </a:p>
            </p:txBody>
          </p:sp>
          <p:sp>
            <p:nvSpPr>
              <p:cNvPr id="986" name="Google Shape;986;p34"/>
              <p:cNvSpPr/>
              <p:nvPr/>
            </p:nvSpPr>
            <p:spPr>
              <a:xfrm>
                <a:off x="1344908" y="3225885"/>
                <a:ext cx="719143" cy="599248"/>
              </a:xfrm>
              <a:custGeom>
                <a:avLst/>
                <a:gdLst/>
                <a:ahLst/>
                <a:cxnLst/>
                <a:rect l="l" t="t" r="r" b="b"/>
                <a:pathLst>
                  <a:path w="9483" h="7902" extrusionOk="0">
                    <a:moveTo>
                      <a:pt x="2863" y="1"/>
                    </a:moveTo>
                    <a:lnTo>
                      <a:pt x="499" y="919"/>
                    </a:lnTo>
                    <a:cubicBezTo>
                      <a:pt x="499" y="919"/>
                      <a:pt x="0" y="3306"/>
                      <a:pt x="2310" y="3386"/>
                    </a:cubicBezTo>
                    <a:cubicBezTo>
                      <a:pt x="4620" y="3466"/>
                      <a:pt x="7771" y="3256"/>
                      <a:pt x="8008" y="5013"/>
                    </a:cubicBezTo>
                    <a:cubicBezTo>
                      <a:pt x="8244" y="6770"/>
                      <a:pt x="7429" y="6904"/>
                      <a:pt x="7429" y="6904"/>
                    </a:cubicBezTo>
                    <a:lnTo>
                      <a:pt x="7572" y="7885"/>
                    </a:lnTo>
                    <a:cubicBezTo>
                      <a:pt x="7573" y="7896"/>
                      <a:pt x="7582" y="7901"/>
                      <a:pt x="7595" y="7901"/>
                    </a:cubicBezTo>
                    <a:cubicBezTo>
                      <a:pt x="7759" y="7901"/>
                      <a:pt x="8705" y="7165"/>
                      <a:pt x="8760" y="7107"/>
                    </a:cubicBezTo>
                    <a:cubicBezTo>
                      <a:pt x="9482" y="6358"/>
                      <a:pt x="9382" y="5113"/>
                      <a:pt x="8989" y="4228"/>
                    </a:cubicBezTo>
                    <a:cubicBezTo>
                      <a:pt x="8357" y="2793"/>
                      <a:pt x="6996" y="2197"/>
                      <a:pt x="5508" y="2128"/>
                    </a:cubicBezTo>
                    <a:cubicBezTo>
                      <a:pt x="4693" y="2088"/>
                      <a:pt x="3515" y="2125"/>
                      <a:pt x="3066" y="1303"/>
                    </a:cubicBezTo>
                    <a:cubicBezTo>
                      <a:pt x="2859" y="923"/>
                      <a:pt x="2793" y="427"/>
                      <a:pt x="2863" y="1"/>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987" name="Google Shape;987;p34"/>
              <p:cNvSpPr/>
              <p:nvPr/>
            </p:nvSpPr>
            <p:spPr>
              <a:xfrm>
                <a:off x="1449332" y="3344868"/>
                <a:ext cx="135138" cy="54298"/>
              </a:xfrm>
              <a:custGeom>
                <a:avLst/>
                <a:gdLst/>
                <a:ahLst/>
                <a:cxnLst/>
                <a:rect l="l" t="t" r="r" b="b"/>
                <a:pathLst>
                  <a:path w="1782" h="716" extrusionOk="0">
                    <a:moveTo>
                      <a:pt x="1412" y="0"/>
                    </a:moveTo>
                    <a:cubicBezTo>
                      <a:pt x="1027" y="0"/>
                      <a:pt x="422" y="110"/>
                      <a:pt x="1" y="715"/>
                    </a:cubicBezTo>
                    <a:lnTo>
                      <a:pt x="1781" y="36"/>
                    </a:lnTo>
                    <a:cubicBezTo>
                      <a:pt x="1781" y="36"/>
                      <a:pt x="1633" y="0"/>
                      <a:pt x="1412"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988" name="Google Shape;988;p34"/>
              <p:cNvSpPr/>
              <p:nvPr/>
            </p:nvSpPr>
            <p:spPr>
              <a:xfrm>
                <a:off x="1584393" y="3399090"/>
                <a:ext cx="101012" cy="61578"/>
              </a:xfrm>
              <a:custGeom>
                <a:avLst/>
                <a:gdLst/>
                <a:ahLst/>
                <a:cxnLst/>
                <a:rect l="l" t="t" r="r" b="b"/>
                <a:pathLst>
                  <a:path w="1332" h="812" extrusionOk="0">
                    <a:moveTo>
                      <a:pt x="1332" y="0"/>
                    </a:moveTo>
                    <a:cubicBezTo>
                      <a:pt x="1332" y="0"/>
                      <a:pt x="433" y="283"/>
                      <a:pt x="0" y="812"/>
                    </a:cubicBezTo>
                    <a:lnTo>
                      <a:pt x="1332" y="0"/>
                    </a:ln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989" name="Google Shape;989;p34"/>
              <p:cNvSpPr/>
              <p:nvPr/>
            </p:nvSpPr>
            <p:spPr>
              <a:xfrm>
                <a:off x="1773447" y="3429878"/>
                <a:ext cx="77503" cy="43226"/>
              </a:xfrm>
              <a:custGeom>
                <a:avLst/>
                <a:gdLst/>
                <a:ahLst/>
                <a:cxnLst/>
                <a:rect l="l" t="t" r="r" b="b"/>
                <a:pathLst>
                  <a:path w="1022" h="570" extrusionOk="0">
                    <a:moveTo>
                      <a:pt x="1022" y="0"/>
                    </a:moveTo>
                    <a:lnTo>
                      <a:pt x="1022" y="0"/>
                    </a:lnTo>
                    <a:cubicBezTo>
                      <a:pt x="559" y="60"/>
                      <a:pt x="0" y="570"/>
                      <a:pt x="0" y="570"/>
                    </a:cubicBezTo>
                    <a:lnTo>
                      <a:pt x="1022" y="0"/>
                    </a:ln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990" name="Google Shape;990;p34"/>
              <p:cNvSpPr/>
              <p:nvPr/>
            </p:nvSpPr>
            <p:spPr>
              <a:xfrm>
                <a:off x="1927163" y="3983391"/>
                <a:ext cx="214537" cy="245099"/>
              </a:xfrm>
              <a:custGeom>
                <a:avLst/>
                <a:gdLst/>
                <a:ahLst/>
                <a:cxnLst/>
                <a:rect l="l" t="t" r="r" b="b"/>
                <a:pathLst>
                  <a:path w="2829" h="3232" extrusionOk="0">
                    <a:moveTo>
                      <a:pt x="373" y="0"/>
                    </a:moveTo>
                    <a:cubicBezTo>
                      <a:pt x="370" y="1075"/>
                      <a:pt x="263" y="2157"/>
                      <a:pt x="1" y="3188"/>
                    </a:cubicBezTo>
                    <a:cubicBezTo>
                      <a:pt x="183" y="3218"/>
                      <a:pt x="357" y="3231"/>
                      <a:pt x="523" y="3231"/>
                    </a:cubicBezTo>
                    <a:cubicBezTo>
                      <a:pt x="1707" y="3231"/>
                      <a:pt x="2406" y="2526"/>
                      <a:pt x="2789" y="1913"/>
                    </a:cubicBezTo>
                    <a:cubicBezTo>
                      <a:pt x="2813" y="1544"/>
                      <a:pt x="2826" y="1174"/>
                      <a:pt x="2829" y="812"/>
                    </a:cubicBezTo>
                    <a:lnTo>
                      <a:pt x="2829" y="812"/>
                    </a:lnTo>
                    <a:cubicBezTo>
                      <a:pt x="2700" y="942"/>
                      <a:pt x="2557" y="1068"/>
                      <a:pt x="2406" y="1191"/>
                    </a:cubicBezTo>
                    <a:cubicBezTo>
                      <a:pt x="2267" y="1301"/>
                      <a:pt x="2120" y="1354"/>
                      <a:pt x="1967" y="1354"/>
                    </a:cubicBezTo>
                    <a:cubicBezTo>
                      <a:pt x="1481" y="1354"/>
                      <a:pt x="926" y="829"/>
                      <a:pt x="373" y="0"/>
                    </a:cubicBezTo>
                    <a:close/>
                  </a:path>
                </a:pathLst>
              </a:custGeom>
              <a:solidFill>
                <a:srgbClr val="8BA3AC"/>
              </a:solidFill>
              <a:ln>
                <a:noFill/>
              </a:ln>
            </p:spPr>
            <p:txBody>
              <a:bodyPr spcFirstLastPara="1" wrap="square" lIns="91425" tIns="91425" rIns="91425" bIns="91425" anchor="ctr" anchorCtr="0">
                <a:noAutofit/>
              </a:bodyPr>
              <a:lstStyle/>
              <a:p>
                <a:endParaRPr/>
              </a:p>
            </p:txBody>
          </p:sp>
          <p:sp>
            <p:nvSpPr>
              <p:cNvPr id="991" name="Google Shape;991;p34"/>
              <p:cNvSpPr/>
              <p:nvPr/>
            </p:nvSpPr>
            <p:spPr>
              <a:xfrm>
                <a:off x="1789600" y="3976794"/>
                <a:ext cx="165851" cy="248435"/>
              </a:xfrm>
              <a:custGeom>
                <a:avLst/>
                <a:gdLst/>
                <a:ahLst/>
                <a:cxnLst/>
                <a:rect l="l" t="t" r="r" b="b"/>
                <a:pathLst>
                  <a:path w="2187" h="3276" extrusionOk="0">
                    <a:moveTo>
                      <a:pt x="2131" y="0"/>
                    </a:moveTo>
                    <a:cubicBezTo>
                      <a:pt x="2001" y="7"/>
                      <a:pt x="1858" y="14"/>
                      <a:pt x="1704" y="23"/>
                    </a:cubicBezTo>
                    <a:lnTo>
                      <a:pt x="1658" y="1774"/>
                    </a:lnTo>
                    <a:cubicBezTo>
                      <a:pt x="1652" y="2051"/>
                      <a:pt x="1452" y="2290"/>
                      <a:pt x="1179" y="2347"/>
                    </a:cubicBezTo>
                    <a:lnTo>
                      <a:pt x="1" y="2599"/>
                    </a:lnTo>
                    <a:cubicBezTo>
                      <a:pt x="693" y="2983"/>
                      <a:pt x="1292" y="3192"/>
                      <a:pt x="1815" y="3275"/>
                    </a:cubicBezTo>
                    <a:cubicBezTo>
                      <a:pt x="2077" y="2244"/>
                      <a:pt x="2184" y="1162"/>
                      <a:pt x="2187" y="87"/>
                    </a:cubicBezTo>
                    <a:cubicBezTo>
                      <a:pt x="2167" y="57"/>
                      <a:pt x="2151" y="31"/>
                      <a:pt x="2131" y="0"/>
                    </a:cubicBezTo>
                    <a:close/>
                  </a:path>
                </a:pathLst>
              </a:custGeom>
              <a:solidFill>
                <a:srgbClr val="A4BAC3"/>
              </a:solidFill>
              <a:ln>
                <a:noFill/>
              </a:ln>
            </p:spPr>
            <p:txBody>
              <a:bodyPr spcFirstLastPara="1" wrap="square" lIns="91425" tIns="91425" rIns="91425" bIns="91425" anchor="ctr" anchorCtr="0">
                <a:noAutofit/>
              </a:bodyPr>
              <a:lstStyle/>
              <a:p>
                <a:endParaRPr/>
              </a:p>
            </p:txBody>
          </p:sp>
          <p:sp>
            <p:nvSpPr>
              <p:cNvPr id="992" name="Google Shape;992;p34"/>
              <p:cNvSpPr/>
              <p:nvPr/>
            </p:nvSpPr>
            <p:spPr>
              <a:xfrm>
                <a:off x="1951127" y="3975050"/>
                <a:ext cx="190877" cy="111098"/>
              </a:xfrm>
              <a:custGeom>
                <a:avLst/>
                <a:gdLst/>
                <a:ahLst/>
                <a:cxnLst/>
                <a:rect l="l" t="t" r="r" b="b"/>
                <a:pathLst>
                  <a:path w="2517" h="1465" extrusionOk="0">
                    <a:moveTo>
                      <a:pt x="752" y="0"/>
                    </a:moveTo>
                    <a:cubicBezTo>
                      <a:pt x="752" y="0"/>
                      <a:pt x="447" y="0"/>
                      <a:pt x="1" y="23"/>
                    </a:cubicBezTo>
                    <a:cubicBezTo>
                      <a:pt x="21" y="54"/>
                      <a:pt x="37" y="80"/>
                      <a:pt x="57" y="110"/>
                    </a:cubicBezTo>
                    <a:cubicBezTo>
                      <a:pt x="610" y="939"/>
                      <a:pt x="1165" y="1464"/>
                      <a:pt x="1651" y="1464"/>
                    </a:cubicBezTo>
                    <a:cubicBezTo>
                      <a:pt x="1804" y="1464"/>
                      <a:pt x="1951" y="1411"/>
                      <a:pt x="2090" y="1301"/>
                    </a:cubicBezTo>
                    <a:cubicBezTo>
                      <a:pt x="2241" y="1178"/>
                      <a:pt x="2384" y="1052"/>
                      <a:pt x="2513" y="922"/>
                    </a:cubicBezTo>
                    <a:cubicBezTo>
                      <a:pt x="2517" y="742"/>
                      <a:pt x="2517" y="559"/>
                      <a:pt x="2517" y="383"/>
                    </a:cubicBezTo>
                    <a:lnTo>
                      <a:pt x="2337" y="0"/>
                    </a:lnTo>
                    <a:close/>
                  </a:path>
                </a:pathLst>
              </a:custGeom>
              <a:solidFill>
                <a:srgbClr val="8BA3AC"/>
              </a:solidFill>
              <a:ln>
                <a:noFill/>
              </a:ln>
            </p:spPr>
            <p:txBody>
              <a:bodyPr spcFirstLastPara="1" wrap="square" lIns="91425" tIns="91425" rIns="91425" bIns="91425" anchor="ctr" anchorCtr="0">
                <a:noAutofit/>
              </a:bodyPr>
              <a:lstStyle/>
              <a:p>
                <a:endParaRPr/>
              </a:p>
            </p:txBody>
          </p:sp>
          <p:sp>
            <p:nvSpPr>
              <p:cNvPr id="993" name="Google Shape;993;p34"/>
              <p:cNvSpPr/>
              <p:nvPr/>
            </p:nvSpPr>
            <p:spPr>
              <a:xfrm>
                <a:off x="959974" y="3572901"/>
                <a:ext cx="969550" cy="668637"/>
              </a:xfrm>
              <a:custGeom>
                <a:avLst/>
                <a:gdLst/>
                <a:ahLst/>
                <a:cxnLst/>
                <a:rect l="l" t="t" r="r" b="b"/>
                <a:pathLst>
                  <a:path w="12785" h="8817" extrusionOk="0">
                    <a:moveTo>
                      <a:pt x="627" y="1"/>
                    </a:moveTo>
                    <a:cubicBezTo>
                      <a:pt x="471" y="1"/>
                      <a:pt x="328" y="61"/>
                      <a:pt x="220" y="161"/>
                    </a:cubicBezTo>
                    <a:cubicBezTo>
                      <a:pt x="217" y="168"/>
                      <a:pt x="211" y="174"/>
                      <a:pt x="204" y="181"/>
                    </a:cubicBezTo>
                    <a:cubicBezTo>
                      <a:pt x="74" y="311"/>
                      <a:pt x="1" y="504"/>
                      <a:pt x="37" y="710"/>
                    </a:cubicBezTo>
                    <a:cubicBezTo>
                      <a:pt x="397" y="2793"/>
                      <a:pt x="1312" y="7979"/>
                      <a:pt x="1442" y="7979"/>
                    </a:cubicBezTo>
                    <a:cubicBezTo>
                      <a:pt x="1598" y="7979"/>
                      <a:pt x="5882" y="8684"/>
                      <a:pt x="6634" y="8808"/>
                    </a:cubicBezTo>
                    <a:cubicBezTo>
                      <a:pt x="6665" y="8814"/>
                      <a:pt x="6698" y="8816"/>
                      <a:pt x="6730" y="8816"/>
                    </a:cubicBezTo>
                    <a:cubicBezTo>
                      <a:pt x="6773" y="8816"/>
                      <a:pt x="6815" y="8812"/>
                      <a:pt x="6856" y="8804"/>
                    </a:cubicBezTo>
                    <a:lnTo>
                      <a:pt x="7389" y="8691"/>
                    </a:lnTo>
                    <a:lnTo>
                      <a:pt x="7546" y="8655"/>
                    </a:lnTo>
                    <a:lnTo>
                      <a:pt x="12119" y="7673"/>
                    </a:lnTo>
                    <a:cubicBezTo>
                      <a:pt x="12392" y="7616"/>
                      <a:pt x="12592" y="7377"/>
                      <a:pt x="12598" y="7100"/>
                    </a:cubicBezTo>
                    <a:lnTo>
                      <a:pt x="12775" y="630"/>
                    </a:lnTo>
                    <a:cubicBezTo>
                      <a:pt x="12784" y="384"/>
                      <a:pt x="12641" y="174"/>
                      <a:pt x="12441" y="71"/>
                    </a:cubicBezTo>
                    <a:cubicBezTo>
                      <a:pt x="12392" y="48"/>
                      <a:pt x="12342" y="31"/>
                      <a:pt x="12285" y="22"/>
                    </a:cubicBezTo>
                    <a:cubicBezTo>
                      <a:pt x="12247" y="13"/>
                      <a:pt x="12207" y="9"/>
                      <a:pt x="12166" y="9"/>
                    </a:cubicBezTo>
                    <a:cubicBezTo>
                      <a:pt x="12125" y="9"/>
                      <a:pt x="12084" y="13"/>
                      <a:pt x="12042" y="22"/>
                    </a:cubicBezTo>
                    <a:lnTo>
                      <a:pt x="7779" y="943"/>
                    </a:lnTo>
                    <a:cubicBezTo>
                      <a:pt x="7655" y="1050"/>
                      <a:pt x="7529" y="1126"/>
                      <a:pt x="7406" y="1173"/>
                    </a:cubicBezTo>
                    <a:cubicBezTo>
                      <a:pt x="7263" y="1228"/>
                      <a:pt x="7119" y="1249"/>
                      <a:pt x="6981" y="1249"/>
                    </a:cubicBezTo>
                    <a:cubicBezTo>
                      <a:pt x="6750" y="1249"/>
                      <a:pt x="6535" y="1188"/>
                      <a:pt x="6364" y="1120"/>
                    </a:cubicBezTo>
                    <a:cubicBezTo>
                      <a:pt x="6162" y="1040"/>
                      <a:pt x="6018" y="950"/>
                      <a:pt x="5991" y="943"/>
                    </a:cubicBezTo>
                    <a:lnTo>
                      <a:pt x="740" y="11"/>
                    </a:lnTo>
                    <a:cubicBezTo>
                      <a:pt x="701" y="4"/>
                      <a:pt x="664" y="1"/>
                      <a:pt x="627" y="1"/>
                    </a:cubicBezTo>
                    <a:close/>
                  </a:path>
                </a:pathLst>
              </a:custGeom>
              <a:solidFill>
                <a:srgbClr val="FEC166"/>
              </a:solidFill>
              <a:ln>
                <a:noFill/>
              </a:ln>
            </p:spPr>
            <p:txBody>
              <a:bodyPr spcFirstLastPara="1" wrap="square" lIns="91425" tIns="91425" rIns="91425" bIns="91425" anchor="ctr" anchorCtr="0">
                <a:noAutofit/>
              </a:bodyPr>
              <a:lstStyle/>
              <a:p>
                <a:endParaRPr/>
              </a:p>
            </p:txBody>
          </p:sp>
          <p:sp>
            <p:nvSpPr>
              <p:cNvPr id="994" name="Google Shape;994;p34"/>
              <p:cNvSpPr/>
              <p:nvPr/>
            </p:nvSpPr>
            <p:spPr>
              <a:xfrm>
                <a:off x="976658" y="3572977"/>
                <a:ext cx="466006" cy="84859"/>
              </a:xfrm>
              <a:custGeom>
                <a:avLst/>
                <a:gdLst/>
                <a:ahLst/>
                <a:cxnLst/>
                <a:rect l="l" t="t" r="r" b="b"/>
                <a:pathLst>
                  <a:path w="6145" h="1119" extrusionOk="0">
                    <a:moveTo>
                      <a:pt x="413" y="1"/>
                    </a:moveTo>
                    <a:cubicBezTo>
                      <a:pt x="254" y="1"/>
                      <a:pt x="111" y="61"/>
                      <a:pt x="0" y="160"/>
                    </a:cubicBezTo>
                    <a:cubicBezTo>
                      <a:pt x="94" y="133"/>
                      <a:pt x="206" y="113"/>
                      <a:pt x="346" y="113"/>
                    </a:cubicBezTo>
                    <a:cubicBezTo>
                      <a:pt x="417" y="113"/>
                      <a:pt x="493" y="116"/>
                      <a:pt x="576" y="130"/>
                    </a:cubicBezTo>
                    <a:cubicBezTo>
                      <a:pt x="1145" y="207"/>
                      <a:pt x="4853" y="882"/>
                      <a:pt x="6144" y="1119"/>
                    </a:cubicBezTo>
                    <a:cubicBezTo>
                      <a:pt x="5985" y="1055"/>
                      <a:pt x="5865" y="989"/>
                      <a:pt x="5805" y="959"/>
                    </a:cubicBezTo>
                    <a:cubicBezTo>
                      <a:pt x="5788" y="949"/>
                      <a:pt x="5778" y="942"/>
                      <a:pt x="5771" y="942"/>
                    </a:cubicBezTo>
                    <a:lnTo>
                      <a:pt x="869" y="73"/>
                    </a:lnTo>
                    <a:lnTo>
                      <a:pt x="520" y="10"/>
                    </a:lnTo>
                    <a:cubicBezTo>
                      <a:pt x="483" y="4"/>
                      <a:pt x="446" y="1"/>
                      <a:pt x="413" y="1"/>
                    </a:cubicBezTo>
                    <a:close/>
                  </a:path>
                </a:pathLst>
              </a:custGeom>
              <a:solidFill>
                <a:srgbClr val="FD9229"/>
              </a:solidFill>
              <a:ln>
                <a:noFill/>
              </a:ln>
            </p:spPr>
            <p:txBody>
              <a:bodyPr spcFirstLastPara="1" wrap="square" lIns="91425" tIns="91425" rIns="91425" bIns="91425" anchor="ctr" anchorCtr="0">
                <a:noAutofit/>
              </a:bodyPr>
              <a:lstStyle/>
              <a:p>
                <a:endParaRPr/>
              </a:p>
            </p:txBody>
          </p:sp>
          <p:sp>
            <p:nvSpPr>
              <p:cNvPr id="995" name="Google Shape;995;p34"/>
              <p:cNvSpPr/>
              <p:nvPr/>
            </p:nvSpPr>
            <p:spPr>
              <a:xfrm>
                <a:off x="1873169" y="3573508"/>
                <a:ext cx="25329" cy="2806"/>
              </a:xfrm>
              <a:custGeom>
                <a:avLst/>
                <a:gdLst/>
                <a:ahLst/>
                <a:cxnLst/>
                <a:rect l="l" t="t" r="r" b="b"/>
                <a:pathLst>
                  <a:path w="334" h="37" extrusionOk="0">
                    <a:moveTo>
                      <a:pt x="118" y="0"/>
                    </a:moveTo>
                    <a:lnTo>
                      <a:pt x="118" y="0"/>
                    </a:lnTo>
                    <a:cubicBezTo>
                      <a:pt x="78" y="1"/>
                      <a:pt x="39" y="4"/>
                      <a:pt x="0" y="14"/>
                    </a:cubicBezTo>
                    <a:cubicBezTo>
                      <a:pt x="40" y="7"/>
                      <a:pt x="81" y="1"/>
                      <a:pt x="118" y="0"/>
                    </a:cubicBezTo>
                    <a:close/>
                    <a:moveTo>
                      <a:pt x="126" y="0"/>
                    </a:moveTo>
                    <a:cubicBezTo>
                      <a:pt x="124" y="0"/>
                      <a:pt x="121" y="0"/>
                      <a:pt x="118" y="0"/>
                    </a:cubicBezTo>
                    <a:lnTo>
                      <a:pt x="118" y="0"/>
                    </a:lnTo>
                    <a:cubicBezTo>
                      <a:pt x="122" y="0"/>
                      <a:pt x="125" y="0"/>
                      <a:pt x="128" y="0"/>
                    </a:cubicBezTo>
                    <a:lnTo>
                      <a:pt x="128" y="0"/>
                    </a:lnTo>
                    <a:cubicBezTo>
                      <a:pt x="167" y="0"/>
                      <a:pt x="207" y="3"/>
                      <a:pt x="243" y="14"/>
                    </a:cubicBezTo>
                    <a:cubicBezTo>
                      <a:pt x="273" y="17"/>
                      <a:pt x="303" y="26"/>
                      <a:pt x="333" y="37"/>
                    </a:cubicBezTo>
                    <a:cubicBezTo>
                      <a:pt x="270" y="14"/>
                      <a:pt x="200" y="0"/>
                      <a:pt x="130" y="0"/>
                    </a:cubicBezTo>
                    <a:cubicBezTo>
                      <a:pt x="130" y="0"/>
                      <a:pt x="129" y="0"/>
                      <a:pt x="128" y="0"/>
                    </a:cubicBezTo>
                    <a:lnTo>
                      <a:pt x="128" y="0"/>
                    </a:lnTo>
                    <a:cubicBezTo>
                      <a:pt x="128" y="0"/>
                      <a:pt x="127" y="0"/>
                      <a:pt x="126" y="0"/>
                    </a:cubicBezTo>
                    <a:close/>
                  </a:path>
                </a:pathLst>
              </a:custGeom>
              <a:solidFill>
                <a:srgbClr val="9D874A"/>
              </a:solidFill>
              <a:ln>
                <a:noFill/>
              </a:ln>
            </p:spPr>
            <p:txBody>
              <a:bodyPr spcFirstLastPara="1" wrap="square" lIns="91425" tIns="91425" rIns="91425" bIns="91425" anchor="ctr" anchorCtr="0">
                <a:noAutofit/>
              </a:bodyPr>
              <a:lstStyle/>
              <a:p>
                <a:endParaRPr/>
              </a:p>
            </p:txBody>
          </p:sp>
          <p:sp>
            <p:nvSpPr>
              <p:cNvPr id="996" name="Google Shape;996;p34"/>
              <p:cNvSpPr/>
              <p:nvPr/>
            </p:nvSpPr>
            <p:spPr>
              <a:xfrm>
                <a:off x="1521602" y="3573508"/>
                <a:ext cx="369999" cy="88348"/>
              </a:xfrm>
              <a:custGeom>
                <a:avLst/>
                <a:gdLst/>
                <a:ahLst/>
                <a:cxnLst/>
                <a:rect l="l" t="t" r="r" b="b"/>
                <a:pathLst>
                  <a:path w="4879" h="1165" extrusionOk="0">
                    <a:moveTo>
                      <a:pt x="4762" y="0"/>
                    </a:moveTo>
                    <a:cubicBezTo>
                      <a:pt x="4722" y="0"/>
                      <a:pt x="4679" y="6"/>
                      <a:pt x="4636" y="14"/>
                    </a:cubicBezTo>
                    <a:lnTo>
                      <a:pt x="4616" y="20"/>
                    </a:lnTo>
                    <a:lnTo>
                      <a:pt x="389" y="932"/>
                    </a:lnTo>
                    <a:lnTo>
                      <a:pt x="373" y="935"/>
                    </a:lnTo>
                    <a:cubicBezTo>
                      <a:pt x="249" y="1042"/>
                      <a:pt x="123" y="1118"/>
                      <a:pt x="0" y="1165"/>
                    </a:cubicBezTo>
                    <a:lnTo>
                      <a:pt x="373" y="1145"/>
                    </a:lnTo>
                    <a:cubicBezTo>
                      <a:pt x="373" y="1145"/>
                      <a:pt x="3318" y="396"/>
                      <a:pt x="4829" y="103"/>
                    </a:cubicBezTo>
                    <a:lnTo>
                      <a:pt x="4879" y="14"/>
                    </a:lnTo>
                    <a:cubicBezTo>
                      <a:pt x="4842" y="3"/>
                      <a:pt x="4802" y="0"/>
                      <a:pt x="4762" y="0"/>
                    </a:cubicBezTo>
                    <a:close/>
                  </a:path>
                </a:pathLst>
              </a:custGeom>
              <a:solidFill>
                <a:srgbClr val="FD9229"/>
              </a:solidFill>
              <a:ln>
                <a:noFill/>
              </a:ln>
            </p:spPr>
            <p:txBody>
              <a:bodyPr spcFirstLastPara="1" wrap="square" lIns="91425" tIns="91425" rIns="91425" bIns="91425" anchor="ctr" anchorCtr="0">
                <a:noAutofit/>
              </a:bodyPr>
              <a:lstStyle/>
              <a:p>
                <a:endParaRPr/>
              </a:p>
            </p:txBody>
          </p:sp>
          <p:sp>
            <p:nvSpPr>
              <p:cNvPr id="997" name="Google Shape;997;p34"/>
              <p:cNvSpPr/>
              <p:nvPr/>
            </p:nvSpPr>
            <p:spPr>
              <a:xfrm>
                <a:off x="1532143" y="3578286"/>
                <a:ext cx="396617" cy="650968"/>
              </a:xfrm>
              <a:custGeom>
                <a:avLst/>
                <a:gdLst/>
                <a:ahLst/>
                <a:cxnLst/>
                <a:rect l="l" t="t" r="r" b="b"/>
                <a:pathLst>
                  <a:path w="5230" h="8584" extrusionOk="0">
                    <a:moveTo>
                      <a:pt x="4896" y="0"/>
                    </a:moveTo>
                    <a:cubicBezTo>
                      <a:pt x="4830" y="14"/>
                      <a:pt x="4760" y="26"/>
                      <a:pt x="4690" y="40"/>
                    </a:cubicBezTo>
                    <a:lnTo>
                      <a:pt x="1" y="8584"/>
                    </a:lnTo>
                    <a:lnTo>
                      <a:pt x="4574" y="7602"/>
                    </a:lnTo>
                    <a:cubicBezTo>
                      <a:pt x="4847" y="7545"/>
                      <a:pt x="5047" y="7306"/>
                      <a:pt x="5053" y="7029"/>
                    </a:cubicBezTo>
                    <a:lnTo>
                      <a:pt x="5230" y="559"/>
                    </a:lnTo>
                    <a:lnTo>
                      <a:pt x="5230" y="539"/>
                    </a:lnTo>
                    <a:cubicBezTo>
                      <a:pt x="5230" y="300"/>
                      <a:pt x="5090" y="100"/>
                      <a:pt x="4896" y="0"/>
                    </a:cubicBezTo>
                    <a:close/>
                  </a:path>
                </a:pathLst>
              </a:custGeom>
              <a:solidFill>
                <a:srgbClr val="FEA85B"/>
              </a:solidFill>
              <a:ln>
                <a:noFill/>
              </a:ln>
            </p:spPr>
            <p:txBody>
              <a:bodyPr spcFirstLastPara="1" wrap="square" lIns="91425" tIns="91425" rIns="91425" bIns="91425" anchor="ctr" anchorCtr="0">
                <a:noAutofit/>
              </a:bodyPr>
              <a:lstStyle/>
              <a:p>
                <a:endParaRPr/>
              </a:p>
            </p:txBody>
          </p:sp>
          <p:sp>
            <p:nvSpPr>
              <p:cNvPr id="998" name="Google Shape;998;p34"/>
              <p:cNvSpPr/>
              <p:nvPr/>
            </p:nvSpPr>
            <p:spPr>
              <a:xfrm>
                <a:off x="1887805" y="3574494"/>
                <a:ext cx="15698" cy="6901"/>
              </a:xfrm>
              <a:custGeom>
                <a:avLst/>
                <a:gdLst/>
                <a:ahLst/>
                <a:cxnLst/>
                <a:rect l="l" t="t" r="r" b="b"/>
                <a:pathLst>
                  <a:path w="207" h="91" extrusionOk="0">
                    <a:moveTo>
                      <a:pt x="50" y="1"/>
                    </a:moveTo>
                    <a:lnTo>
                      <a:pt x="0" y="90"/>
                    </a:lnTo>
                    <a:cubicBezTo>
                      <a:pt x="70" y="76"/>
                      <a:pt x="140" y="64"/>
                      <a:pt x="206" y="50"/>
                    </a:cubicBezTo>
                    <a:cubicBezTo>
                      <a:pt x="183" y="41"/>
                      <a:pt x="163" y="30"/>
                      <a:pt x="140" y="24"/>
                    </a:cubicBezTo>
                    <a:cubicBezTo>
                      <a:pt x="110" y="13"/>
                      <a:pt x="80" y="4"/>
                      <a:pt x="50" y="1"/>
                    </a:cubicBezTo>
                    <a:close/>
                  </a:path>
                </a:pathLst>
              </a:custGeom>
              <a:solidFill>
                <a:srgbClr val="FD7F24"/>
              </a:solidFill>
              <a:ln>
                <a:noFill/>
              </a:ln>
            </p:spPr>
            <p:txBody>
              <a:bodyPr spcFirstLastPara="1" wrap="square" lIns="91425" tIns="91425" rIns="91425" bIns="91425" anchor="ctr" anchorCtr="0">
                <a:noAutofit/>
              </a:bodyPr>
              <a:lstStyle/>
              <a:p>
                <a:endParaRPr/>
              </a:p>
            </p:txBody>
          </p:sp>
          <p:sp>
            <p:nvSpPr>
              <p:cNvPr id="999" name="Google Shape;999;p34"/>
              <p:cNvSpPr/>
              <p:nvPr/>
            </p:nvSpPr>
            <p:spPr>
              <a:xfrm>
                <a:off x="1650975" y="3785237"/>
                <a:ext cx="530466" cy="362188"/>
              </a:xfrm>
              <a:custGeom>
                <a:avLst/>
                <a:gdLst/>
                <a:ahLst/>
                <a:cxnLst/>
                <a:rect l="l" t="t" r="r" b="b"/>
                <a:pathLst>
                  <a:path w="6995" h="4776" extrusionOk="0">
                    <a:moveTo>
                      <a:pt x="2574" y="0"/>
                    </a:moveTo>
                    <a:cubicBezTo>
                      <a:pt x="2574" y="0"/>
                      <a:pt x="2285" y="113"/>
                      <a:pt x="1898" y="340"/>
                    </a:cubicBezTo>
                    <a:cubicBezTo>
                      <a:pt x="1772" y="413"/>
                      <a:pt x="1632" y="500"/>
                      <a:pt x="1495" y="600"/>
                    </a:cubicBezTo>
                    <a:cubicBezTo>
                      <a:pt x="1216" y="792"/>
                      <a:pt x="927" y="1032"/>
                      <a:pt x="674" y="1318"/>
                    </a:cubicBezTo>
                    <a:cubicBezTo>
                      <a:pt x="597" y="1408"/>
                      <a:pt x="520" y="1505"/>
                      <a:pt x="451" y="1604"/>
                    </a:cubicBezTo>
                    <a:cubicBezTo>
                      <a:pt x="265" y="1867"/>
                      <a:pt x="121" y="2160"/>
                      <a:pt x="48" y="2483"/>
                    </a:cubicBezTo>
                    <a:cubicBezTo>
                      <a:pt x="25" y="2569"/>
                      <a:pt x="11" y="2656"/>
                      <a:pt x="1" y="2746"/>
                    </a:cubicBezTo>
                    <a:cubicBezTo>
                      <a:pt x="1152" y="3861"/>
                      <a:pt x="2416" y="4775"/>
                      <a:pt x="3749" y="4775"/>
                    </a:cubicBezTo>
                    <a:cubicBezTo>
                      <a:pt x="4795" y="4775"/>
                      <a:pt x="5884" y="4213"/>
                      <a:pt x="6994" y="2746"/>
                    </a:cubicBezTo>
                    <a:lnTo>
                      <a:pt x="2900" y="200"/>
                    </a:lnTo>
                    <a:lnTo>
                      <a:pt x="2574" y="0"/>
                    </a:ln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00" name="Google Shape;1000;p34"/>
              <p:cNvSpPr/>
              <p:nvPr/>
            </p:nvSpPr>
            <p:spPr>
              <a:xfrm>
                <a:off x="1654615" y="3906875"/>
                <a:ext cx="106017" cy="98737"/>
              </a:xfrm>
              <a:custGeom>
                <a:avLst/>
                <a:gdLst/>
                <a:ahLst/>
                <a:cxnLst/>
                <a:rect l="l" t="t" r="r" b="b"/>
                <a:pathLst>
                  <a:path w="1398" h="1302" extrusionOk="0">
                    <a:moveTo>
                      <a:pt x="403" y="0"/>
                    </a:moveTo>
                    <a:cubicBezTo>
                      <a:pt x="217" y="263"/>
                      <a:pt x="73" y="556"/>
                      <a:pt x="0" y="879"/>
                    </a:cubicBezTo>
                    <a:cubicBezTo>
                      <a:pt x="186" y="1062"/>
                      <a:pt x="489" y="1302"/>
                      <a:pt x="793" y="1302"/>
                    </a:cubicBezTo>
                    <a:cubicBezTo>
                      <a:pt x="860" y="1302"/>
                      <a:pt x="926" y="1291"/>
                      <a:pt x="991" y="1265"/>
                    </a:cubicBezTo>
                    <a:cubicBezTo>
                      <a:pt x="1398" y="1109"/>
                      <a:pt x="762" y="373"/>
                      <a:pt x="4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01" name="Google Shape;1001;p34"/>
              <p:cNvSpPr/>
              <p:nvPr/>
            </p:nvSpPr>
            <p:spPr>
              <a:xfrm>
                <a:off x="1702012" y="3830662"/>
                <a:ext cx="131574" cy="110340"/>
              </a:xfrm>
              <a:custGeom>
                <a:avLst/>
                <a:gdLst/>
                <a:ahLst/>
                <a:cxnLst/>
                <a:rect l="l" t="t" r="r" b="b"/>
                <a:pathLst>
                  <a:path w="1735" h="1455" extrusionOk="0">
                    <a:moveTo>
                      <a:pt x="822" y="1"/>
                    </a:moveTo>
                    <a:cubicBezTo>
                      <a:pt x="543" y="193"/>
                      <a:pt x="254" y="433"/>
                      <a:pt x="1" y="719"/>
                    </a:cubicBezTo>
                    <a:cubicBezTo>
                      <a:pt x="330" y="1043"/>
                      <a:pt x="810" y="1455"/>
                      <a:pt x="1160" y="1455"/>
                    </a:cubicBezTo>
                    <a:cubicBezTo>
                      <a:pt x="1213" y="1455"/>
                      <a:pt x="1263" y="1445"/>
                      <a:pt x="1309" y="1425"/>
                    </a:cubicBezTo>
                    <a:cubicBezTo>
                      <a:pt x="1735" y="1235"/>
                      <a:pt x="1116" y="373"/>
                      <a:pt x="82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02" name="Google Shape;1002;p34"/>
              <p:cNvSpPr/>
              <p:nvPr/>
            </p:nvSpPr>
            <p:spPr>
              <a:xfrm>
                <a:off x="1794908" y="3785237"/>
                <a:ext cx="83115" cy="94263"/>
              </a:xfrm>
              <a:custGeom>
                <a:avLst/>
                <a:gdLst/>
                <a:ahLst/>
                <a:cxnLst/>
                <a:rect l="l" t="t" r="r" b="b"/>
                <a:pathLst>
                  <a:path w="1096" h="1243" extrusionOk="0">
                    <a:moveTo>
                      <a:pt x="676" y="0"/>
                    </a:moveTo>
                    <a:cubicBezTo>
                      <a:pt x="676" y="0"/>
                      <a:pt x="387" y="113"/>
                      <a:pt x="0" y="340"/>
                    </a:cubicBezTo>
                    <a:cubicBezTo>
                      <a:pt x="222" y="732"/>
                      <a:pt x="561" y="1243"/>
                      <a:pt x="823" y="1243"/>
                    </a:cubicBezTo>
                    <a:cubicBezTo>
                      <a:pt x="836" y="1243"/>
                      <a:pt x="850" y="1241"/>
                      <a:pt x="863" y="1239"/>
                    </a:cubicBezTo>
                    <a:cubicBezTo>
                      <a:pt x="1095" y="1188"/>
                      <a:pt x="1072" y="663"/>
                      <a:pt x="1002" y="200"/>
                    </a:cubicBezTo>
                    <a:lnTo>
                      <a:pt x="676"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03" name="Google Shape;1003;p34"/>
              <p:cNvSpPr/>
              <p:nvPr/>
            </p:nvSpPr>
            <p:spPr>
              <a:xfrm>
                <a:off x="2080803" y="3953968"/>
                <a:ext cx="77883" cy="83343"/>
              </a:xfrm>
              <a:custGeom>
                <a:avLst/>
                <a:gdLst/>
                <a:ahLst/>
                <a:cxnLst/>
                <a:rect l="l" t="t" r="r" b="b"/>
                <a:pathLst>
                  <a:path w="1027" h="1099" extrusionOk="0">
                    <a:moveTo>
                      <a:pt x="624" y="0"/>
                    </a:moveTo>
                    <a:cubicBezTo>
                      <a:pt x="505" y="0"/>
                      <a:pt x="390" y="37"/>
                      <a:pt x="288" y="82"/>
                    </a:cubicBezTo>
                    <a:lnTo>
                      <a:pt x="191" y="125"/>
                    </a:lnTo>
                    <a:cubicBezTo>
                      <a:pt x="161" y="138"/>
                      <a:pt x="131" y="152"/>
                      <a:pt x="88" y="185"/>
                    </a:cubicBezTo>
                    <a:cubicBezTo>
                      <a:pt x="48" y="215"/>
                      <a:pt x="15" y="278"/>
                      <a:pt x="11" y="321"/>
                    </a:cubicBezTo>
                    <a:cubicBezTo>
                      <a:pt x="1" y="368"/>
                      <a:pt x="1" y="401"/>
                      <a:pt x="1" y="438"/>
                    </a:cubicBezTo>
                    <a:cubicBezTo>
                      <a:pt x="1" y="588"/>
                      <a:pt x="15" y="724"/>
                      <a:pt x="74" y="877"/>
                    </a:cubicBezTo>
                    <a:cubicBezTo>
                      <a:pt x="108" y="954"/>
                      <a:pt x="178" y="1034"/>
                      <a:pt x="264" y="1067"/>
                    </a:cubicBezTo>
                    <a:cubicBezTo>
                      <a:pt x="324" y="1090"/>
                      <a:pt x="382" y="1098"/>
                      <a:pt x="437" y="1098"/>
                    </a:cubicBezTo>
                    <a:cubicBezTo>
                      <a:pt x="462" y="1098"/>
                      <a:pt x="487" y="1097"/>
                      <a:pt x="511" y="1094"/>
                    </a:cubicBezTo>
                    <a:cubicBezTo>
                      <a:pt x="587" y="1083"/>
                      <a:pt x="654" y="1074"/>
                      <a:pt x="730" y="1047"/>
                    </a:cubicBezTo>
                    <a:cubicBezTo>
                      <a:pt x="803" y="1023"/>
                      <a:pt x="890" y="971"/>
                      <a:pt x="930" y="883"/>
                    </a:cubicBezTo>
                    <a:cubicBezTo>
                      <a:pt x="970" y="797"/>
                      <a:pt x="963" y="708"/>
                      <a:pt x="936" y="634"/>
                    </a:cubicBezTo>
                    <a:cubicBezTo>
                      <a:pt x="910" y="558"/>
                      <a:pt x="867" y="494"/>
                      <a:pt x="810" y="441"/>
                    </a:cubicBezTo>
                    <a:cubicBezTo>
                      <a:pt x="783" y="418"/>
                      <a:pt x="747" y="391"/>
                      <a:pt x="700" y="381"/>
                    </a:cubicBezTo>
                    <a:cubicBezTo>
                      <a:pt x="695" y="380"/>
                      <a:pt x="691" y="380"/>
                      <a:pt x="686" y="380"/>
                    </a:cubicBezTo>
                    <a:cubicBezTo>
                      <a:pt x="642" y="380"/>
                      <a:pt x="601" y="407"/>
                      <a:pt x="583" y="438"/>
                    </a:cubicBezTo>
                    <a:cubicBezTo>
                      <a:pt x="534" y="511"/>
                      <a:pt x="567" y="591"/>
                      <a:pt x="594" y="651"/>
                    </a:cubicBezTo>
                    <a:cubicBezTo>
                      <a:pt x="583" y="584"/>
                      <a:pt x="580" y="508"/>
                      <a:pt x="623" y="468"/>
                    </a:cubicBezTo>
                    <a:cubicBezTo>
                      <a:pt x="638" y="455"/>
                      <a:pt x="653" y="449"/>
                      <a:pt x="666" y="449"/>
                    </a:cubicBezTo>
                    <a:cubicBezTo>
                      <a:pt x="693" y="449"/>
                      <a:pt x="718" y="471"/>
                      <a:pt x="740" y="504"/>
                    </a:cubicBezTo>
                    <a:cubicBezTo>
                      <a:pt x="813" y="601"/>
                      <a:pt x="847" y="741"/>
                      <a:pt x="797" y="814"/>
                    </a:cubicBezTo>
                    <a:cubicBezTo>
                      <a:pt x="757" y="883"/>
                      <a:pt x="620" y="903"/>
                      <a:pt x="494" y="914"/>
                    </a:cubicBezTo>
                    <a:cubicBezTo>
                      <a:pt x="481" y="915"/>
                      <a:pt x="469" y="915"/>
                      <a:pt x="456" y="915"/>
                    </a:cubicBezTo>
                    <a:cubicBezTo>
                      <a:pt x="412" y="915"/>
                      <a:pt x="371" y="910"/>
                      <a:pt x="337" y="894"/>
                    </a:cubicBezTo>
                    <a:cubicBezTo>
                      <a:pt x="297" y="877"/>
                      <a:pt x="274" y="848"/>
                      <a:pt x="251" y="797"/>
                    </a:cubicBezTo>
                    <a:cubicBezTo>
                      <a:pt x="208" y="697"/>
                      <a:pt x="188" y="561"/>
                      <a:pt x="184" y="438"/>
                    </a:cubicBezTo>
                    <a:cubicBezTo>
                      <a:pt x="181" y="408"/>
                      <a:pt x="181" y="371"/>
                      <a:pt x="184" y="348"/>
                    </a:cubicBezTo>
                    <a:cubicBezTo>
                      <a:pt x="188" y="324"/>
                      <a:pt x="184" y="324"/>
                      <a:pt x="197" y="312"/>
                    </a:cubicBezTo>
                    <a:cubicBezTo>
                      <a:pt x="208" y="301"/>
                      <a:pt x="237" y="284"/>
                      <a:pt x="268" y="264"/>
                    </a:cubicBezTo>
                    <a:lnTo>
                      <a:pt x="354" y="215"/>
                    </a:lnTo>
                    <a:cubicBezTo>
                      <a:pt x="467" y="155"/>
                      <a:pt x="587" y="101"/>
                      <a:pt x="707" y="101"/>
                    </a:cubicBezTo>
                    <a:cubicBezTo>
                      <a:pt x="830" y="101"/>
                      <a:pt x="963" y="158"/>
                      <a:pt x="1027" y="281"/>
                    </a:cubicBezTo>
                    <a:cubicBezTo>
                      <a:pt x="1007" y="138"/>
                      <a:pt x="863" y="38"/>
                      <a:pt x="720" y="9"/>
                    </a:cubicBezTo>
                    <a:cubicBezTo>
                      <a:pt x="688" y="3"/>
                      <a:pt x="656" y="0"/>
                      <a:pt x="624" y="0"/>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1004" name="Google Shape;1004;p34"/>
              <p:cNvSpPr/>
              <p:nvPr/>
            </p:nvSpPr>
            <p:spPr>
              <a:xfrm>
                <a:off x="962022" y="3586627"/>
                <a:ext cx="559662" cy="654987"/>
              </a:xfrm>
              <a:custGeom>
                <a:avLst/>
                <a:gdLst/>
                <a:ahLst/>
                <a:cxnLst/>
                <a:rect l="l" t="t" r="r" b="b"/>
                <a:pathLst>
                  <a:path w="7380" h="8637" extrusionOk="0">
                    <a:moveTo>
                      <a:pt x="177" y="0"/>
                    </a:moveTo>
                    <a:cubicBezTo>
                      <a:pt x="70" y="107"/>
                      <a:pt x="0" y="260"/>
                      <a:pt x="0" y="426"/>
                    </a:cubicBezTo>
                    <a:cubicBezTo>
                      <a:pt x="0" y="460"/>
                      <a:pt x="4" y="496"/>
                      <a:pt x="10" y="529"/>
                    </a:cubicBezTo>
                    <a:cubicBezTo>
                      <a:pt x="370" y="2612"/>
                      <a:pt x="1285" y="7798"/>
                      <a:pt x="1415" y="7798"/>
                    </a:cubicBezTo>
                    <a:cubicBezTo>
                      <a:pt x="1571" y="7798"/>
                      <a:pt x="5855" y="8503"/>
                      <a:pt x="6607" y="8627"/>
                    </a:cubicBezTo>
                    <a:cubicBezTo>
                      <a:pt x="6637" y="8633"/>
                      <a:pt x="6670" y="8637"/>
                      <a:pt x="6703" y="8637"/>
                    </a:cubicBezTo>
                    <a:cubicBezTo>
                      <a:pt x="6746" y="8637"/>
                      <a:pt x="6790" y="8630"/>
                      <a:pt x="6829" y="8623"/>
                    </a:cubicBezTo>
                    <a:lnTo>
                      <a:pt x="7362" y="8510"/>
                    </a:lnTo>
                    <a:lnTo>
                      <a:pt x="7379" y="8463"/>
                    </a:lnTo>
                    <a:lnTo>
                      <a:pt x="177" y="0"/>
                    </a:lnTo>
                    <a:close/>
                  </a:path>
                </a:pathLst>
              </a:custGeom>
              <a:solidFill>
                <a:srgbClr val="FEA85B"/>
              </a:solidFill>
              <a:ln>
                <a:noFill/>
              </a:ln>
            </p:spPr>
            <p:txBody>
              <a:bodyPr spcFirstLastPara="1" wrap="square" lIns="91425" tIns="91425" rIns="91425" bIns="91425" anchor="ctr" anchorCtr="0">
                <a:noAutofit/>
              </a:bodyPr>
              <a:lstStyle/>
              <a:p>
                <a:endParaRPr/>
              </a:p>
            </p:txBody>
          </p:sp>
          <p:sp>
            <p:nvSpPr>
              <p:cNvPr id="1005" name="Google Shape;1005;p34"/>
              <p:cNvSpPr/>
              <p:nvPr/>
            </p:nvSpPr>
            <p:spPr>
              <a:xfrm>
                <a:off x="1414297" y="3644413"/>
                <a:ext cx="145679" cy="611154"/>
              </a:xfrm>
              <a:custGeom>
                <a:avLst/>
                <a:gdLst/>
                <a:ahLst/>
                <a:cxnLst/>
                <a:rect l="l" t="t" r="r" b="b"/>
                <a:pathLst>
                  <a:path w="1921" h="8059" extrusionOk="0">
                    <a:moveTo>
                      <a:pt x="1788" y="0"/>
                    </a:moveTo>
                    <a:cubicBezTo>
                      <a:pt x="1512" y="199"/>
                      <a:pt x="1221" y="265"/>
                      <a:pt x="956" y="265"/>
                    </a:cubicBezTo>
                    <a:cubicBezTo>
                      <a:pt x="426" y="265"/>
                      <a:pt x="0" y="0"/>
                      <a:pt x="0" y="0"/>
                    </a:cubicBezTo>
                    <a:lnTo>
                      <a:pt x="0" y="0"/>
                    </a:lnTo>
                    <a:cubicBezTo>
                      <a:pt x="0" y="1"/>
                      <a:pt x="343" y="6693"/>
                      <a:pt x="343" y="7815"/>
                    </a:cubicBezTo>
                    <a:cubicBezTo>
                      <a:pt x="561" y="7994"/>
                      <a:pt x="781" y="8059"/>
                      <a:pt x="984" y="8059"/>
                    </a:cubicBezTo>
                    <a:cubicBezTo>
                      <a:pt x="1506" y="8059"/>
                      <a:pt x="1921" y="7635"/>
                      <a:pt x="1921" y="7635"/>
                    </a:cubicBezTo>
                    <a:cubicBezTo>
                      <a:pt x="1921" y="7635"/>
                      <a:pt x="1788" y="1611"/>
                      <a:pt x="1788"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006" name="Google Shape;1006;p34"/>
              <p:cNvSpPr/>
              <p:nvPr/>
            </p:nvSpPr>
            <p:spPr>
              <a:xfrm>
                <a:off x="1416572" y="3689610"/>
                <a:ext cx="133394" cy="24267"/>
              </a:xfrm>
              <a:custGeom>
                <a:avLst/>
                <a:gdLst/>
                <a:ahLst/>
                <a:cxnLst/>
                <a:rect l="l" t="t" r="r" b="b"/>
                <a:pathLst>
                  <a:path w="1759" h="320" extrusionOk="0">
                    <a:moveTo>
                      <a:pt x="1758" y="0"/>
                    </a:moveTo>
                    <a:lnTo>
                      <a:pt x="1758" y="0"/>
                    </a:lnTo>
                    <a:cubicBezTo>
                      <a:pt x="1601" y="33"/>
                      <a:pt x="1459" y="73"/>
                      <a:pt x="1312" y="93"/>
                    </a:cubicBezTo>
                    <a:cubicBezTo>
                      <a:pt x="1169" y="116"/>
                      <a:pt x="1022" y="126"/>
                      <a:pt x="879" y="126"/>
                    </a:cubicBezTo>
                    <a:cubicBezTo>
                      <a:pt x="870" y="127"/>
                      <a:pt x="861" y="127"/>
                      <a:pt x="851" y="127"/>
                    </a:cubicBezTo>
                    <a:cubicBezTo>
                      <a:pt x="571" y="127"/>
                      <a:pt x="294" y="81"/>
                      <a:pt x="1" y="0"/>
                    </a:cubicBezTo>
                    <a:lnTo>
                      <a:pt x="1" y="0"/>
                    </a:lnTo>
                    <a:cubicBezTo>
                      <a:pt x="113" y="113"/>
                      <a:pt x="256" y="190"/>
                      <a:pt x="407" y="240"/>
                    </a:cubicBezTo>
                    <a:cubicBezTo>
                      <a:pt x="556" y="293"/>
                      <a:pt x="720" y="320"/>
                      <a:pt x="879" y="320"/>
                    </a:cubicBezTo>
                    <a:cubicBezTo>
                      <a:pt x="1039" y="316"/>
                      <a:pt x="1202" y="296"/>
                      <a:pt x="1351" y="236"/>
                    </a:cubicBezTo>
                    <a:cubicBezTo>
                      <a:pt x="1502" y="186"/>
                      <a:pt x="1638" y="103"/>
                      <a:pt x="175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07" name="Google Shape;1007;p34"/>
              <p:cNvSpPr/>
              <p:nvPr/>
            </p:nvSpPr>
            <p:spPr>
              <a:xfrm>
                <a:off x="1439019" y="4177678"/>
                <a:ext cx="120957" cy="29121"/>
              </a:xfrm>
              <a:custGeom>
                <a:avLst/>
                <a:gdLst/>
                <a:ahLst/>
                <a:cxnLst/>
                <a:rect l="l" t="t" r="r" b="b"/>
                <a:pathLst>
                  <a:path w="1595" h="384" extrusionOk="0">
                    <a:moveTo>
                      <a:pt x="1595" y="1"/>
                    </a:moveTo>
                    <a:lnTo>
                      <a:pt x="1595" y="1"/>
                    </a:lnTo>
                    <a:cubicBezTo>
                      <a:pt x="1462" y="61"/>
                      <a:pt x="1338" y="110"/>
                      <a:pt x="1212" y="140"/>
                    </a:cubicBezTo>
                    <a:cubicBezTo>
                      <a:pt x="1083" y="167"/>
                      <a:pt x="952" y="187"/>
                      <a:pt x="823" y="190"/>
                    </a:cubicBezTo>
                    <a:cubicBezTo>
                      <a:pt x="773" y="193"/>
                      <a:pt x="722" y="194"/>
                      <a:pt x="671" y="194"/>
                    </a:cubicBezTo>
                    <a:cubicBezTo>
                      <a:pt x="455" y="194"/>
                      <a:pt x="235" y="173"/>
                      <a:pt x="0" y="154"/>
                    </a:cubicBezTo>
                    <a:lnTo>
                      <a:pt x="0" y="154"/>
                    </a:lnTo>
                    <a:cubicBezTo>
                      <a:pt x="120" y="240"/>
                      <a:pt x="257" y="294"/>
                      <a:pt x="396" y="334"/>
                    </a:cubicBezTo>
                    <a:cubicBezTo>
                      <a:pt x="525" y="367"/>
                      <a:pt x="660" y="384"/>
                      <a:pt x="794" y="384"/>
                    </a:cubicBezTo>
                    <a:cubicBezTo>
                      <a:pt x="806" y="384"/>
                      <a:pt x="818" y="384"/>
                      <a:pt x="829" y="383"/>
                    </a:cubicBezTo>
                    <a:cubicBezTo>
                      <a:pt x="976" y="374"/>
                      <a:pt x="1126" y="343"/>
                      <a:pt x="1262" y="283"/>
                    </a:cubicBezTo>
                    <a:cubicBezTo>
                      <a:pt x="1398" y="220"/>
                      <a:pt x="1515" y="120"/>
                      <a:pt x="159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08" name="Google Shape;1008;p34"/>
              <p:cNvSpPr/>
              <p:nvPr/>
            </p:nvSpPr>
            <p:spPr>
              <a:xfrm>
                <a:off x="1186112" y="3834681"/>
                <a:ext cx="228491" cy="221666"/>
              </a:xfrm>
              <a:custGeom>
                <a:avLst/>
                <a:gdLst/>
                <a:ahLst/>
                <a:cxnLst/>
                <a:rect l="l" t="t" r="r" b="b"/>
                <a:pathLst>
                  <a:path w="3013" h="2923" extrusionOk="0">
                    <a:moveTo>
                      <a:pt x="74" y="0"/>
                    </a:moveTo>
                    <a:lnTo>
                      <a:pt x="0" y="44"/>
                    </a:lnTo>
                    <a:cubicBezTo>
                      <a:pt x="480" y="829"/>
                      <a:pt x="1375" y="2094"/>
                      <a:pt x="2561" y="2923"/>
                    </a:cubicBezTo>
                    <a:cubicBezTo>
                      <a:pt x="2587" y="2906"/>
                      <a:pt x="2613" y="2893"/>
                      <a:pt x="2640" y="2876"/>
                    </a:cubicBezTo>
                    <a:cubicBezTo>
                      <a:pt x="3013" y="147"/>
                      <a:pt x="74" y="0"/>
                      <a:pt x="74" y="0"/>
                    </a:cubicBezTo>
                    <a:close/>
                  </a:path>
                </a:pathLst>
              </a:custGeom>
              <a:solidFill>
                <a:srgbClr val="819DA5"/>
              </a:solidFill>
              <a:ln>
                <a:noFill/>
              </a:ln>
            </p:spPr>
            <p:txBody>
              <a:bodyPr spcFirstLastPara="1" wrap="square" lIns="91425" tIns="91425" rIns="91425" bIns="91425" anchor="ctr" anchorCtr="0">
                <a:noAutofit/>
              </a:bodyPr>
              <a:lstStyle/>
              <a:p>
                <a:endParaRPr/>
              </a:p>
            </p:txBody>
          </p:sp>
          <p:sp>
            <p:nvSpPr>
              <p:cNvPr id="1009" name="Google Shape;1009;p34"/>
              <p:cNvSpPr/>
              <p:nvPr/>
            </p:nvSpPr>
            <p:spPr>
              <a:xfrm>
                <a:off x="743467" y="3838017"/>
                <a:ext cx="636862" cy="364842"/>
              </a:xfrm>
              <a:custGeom>
                <a:avLst/>
                <a:gdLst/>
                <a:ahLst/>
                <a:cxnLst/>
                <a:rect l="l" t="t" r="r" b="b"/>
                <a:pathLst>
                  <a:path w="8398" h="4811" extrusionOk="0">
                    <a:moveTo>
                      <a:pt x="5837" y="0"/>
                    </a:moveTo>
                    <a:lnTo>
                      <a:pt x="3015" y="1581"/>
                    </a:lnTo>
                    <a:cubicBezTo>
                      <a:pt x="3015" y="1581"/>
                      <a:pt x="0" y="2237"/>
                      <a:pt x="439" y="3271"/>
                    </a:cubicBezTo>
                    <a:cubicBezTo>
                      <a:pt x="542" y="3511"/>
                      <a:pt x="985" y="4310"/>
                      <a:pt x="1781" y="4560"/>
                    </a:cubicBezTo>
                    <a:cubicBezTo>
                      <a:pt x="2337" y="4735"/>
                      <a:pt x="2866" y="4811"/>
                      <a:pt x="3372" y="4811"/>
                    </a:cubicBezTo>
                    <a:cubicBezTo>
                      <a:pt x="5245" y="4811"/>
                      <a:pt x="6818" y="3775"/>
                      <a:pt x="8398" y="2879"/>
                    </a:cubicBezTo>
                    <a:cubicBezTo>
                      <a:pt x="8327" y="2829"/>
                      <a:pt x="8254" y="2776"/>
                      <a:pt x="8184" y="2726"/>
                    </a:cubicBezTo>
                    <a:cubicBezTo>
                      <a:pt x="7931" y="2529"/>
                      <a:pt x="7688" y="2313"/>
                      <a:pt x="7465" y="2090"/>
                    </a:cubicBezTo>
                    <a:cubicBezTo>
                      <a:pt x="7372" y="2000"/>
                      <a:pt x="7282" y="1907"/>
                      <a:pt x="7199" y="1817"/>
                    </a:cubicBezTo>
                    <a:lnTo>
                      <a:pt x="7195" y="1817"/>
                    </a:lnTo>
                    <a:cubicBezTo>
                      <a:pt x="6992" y="1594"/>
                      <a:pt x="6800" y="1365"/>
                      <a:pt x="6627" y="1142"/>
                    </a:cubicBezTo>
                    <a:cubicBezTo>
                      <a:pt x="6567" y="1068"/>
                      <a:pt x="6513" y="991"/>
                      <a:pt x="6464" y="922"/>
                    </a:cubicBezTo>
                    <a:lnTo>
                      <a:pt x="6461" y="922"/>
                    </a:lnTo>
                    <a:cubicBezTo>
                      <a:pt x="6264" y="655"/>
                      <a:pt x="6094" y="403"/>
                      <a:pt x="5951" y="180"/>
                    </a:cubicBezTo>
                    <a:cubicBezTo>
                      <a:pt x="5911" y="116"/>
                      <a:pt x="5871" y="56"/>
                      <a:pt x="5837"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10" name="Google Shape;1010;p34"/>
              <p:cNvSpPr/>
              <p:nvPr/>
            </p:nvSpPr>
            <p:spPr>
              <a:xfrm>
                <a:off x="1105576" y="3851592"/>
                <a:ext cx="127858" cy="87438"/>
              </a:xfrm>
              <a:custGeom>
                <a:avLst/>
                <a:gdLst/>
                <a:ahLst/>
                <a:cxnLst/>
                <a:rect l="l" t="t" r="r" b="b"/>
                <a:pathLst>
                  <a:path w="1686" h="1153" extrusionOk="0">
                    <a:moveTo>
                      <a:pt x="1176" y="1"/>
                    </a:moveTo>
                    <a:cubicBezTo>
                      <a:pt x="843" y="181"/>
                      <a:pt x="1" y="686"/>
                      <a:pt x="294" y="1029"/>
                    </a:cubicBezTo>
                    <a:cubicBezTo>
                      <a:pt x="369" y="1118"/>
                      <a:pt x="481" y="1153"/>
                      <a:pt x="609" y="1153"/>
                    </a:cubicBezTo>
                    <a:cubicBezTo>
                      <a:pt x="967" y="1153"/>
                      <a:pt x="1460" y="880"/>
                      <a:pt x="1686" y="743"/>
                    </a:cubicBezTo>
                    <a:cubicBezTo>
                      <a:pt x="1489" y="476"/>
                      <a:pt x="1319" y="224"/>
                      <a:pt x="117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11" name="Google Shape;1011;p34"/>
              <p:cNvSpPr/>
              <p:nvPr/>
            </p:nvSpPr>
            <p:spPr>
              <a:xfrm>
                <a:off x="1145995" y="3924544"/>
                <a:ext cx="143176" cy="101467"/>
              </a:xfrm>
              <a:custGeom>
                <a:avLst/>
                <a:gdLst/>
                <a:ahLst/>
                <a:cxnLst/>
                <a:rect l="l" t="t" r="r" b="b"/>
                <a:pathLst>
                  <a:path w="1888" h="1338" extrusionOk="0">
                    <a:moveTo>
                      <a:pt x="1319" y="1"/>
                    </a:moveTo>
                    <a:cubicBezTo>
                      <a:pt x="839" y="247"/>
                      <a:pt x="1" y="752"/>
                      <a:pt x="307" y="1179"/>
                    </a:cubicBezTo>
                    <a:cubicBezTo>
                      <a:pt x="386" y="1292"/>
                      <a:pt x="500" y="1337"/>
                      <a:pt x="632" y="1337"/>
                    </a:cubicBezTo>
                    <a:cubicBezTo>
                      <a:pt x="1033" y="1337"/>
                      <a:pt x="1602" y="914"/>
                      <a:pt x="1887" y="676"/>
                    </a:cubicBezTo>
                    <a:cubicBezTo>
                      <a:pt x="1684" y="453"/>
                      <a:pt x="1492" y="224"/>
                      <a:pt x="131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12" name="Google Shape;1012;p34"/>
              <p:cNvSpPr/>
              <p:nvPr/>
            </p:nvSpPr>
            <p:spPr>
              <a:xfrm>
                <a:off x="1222209" y="3996435"/>
                <a:ext cx="141963" cy="94566"/>
              </a:xfrm>
              <a:custGeom>
                <a:avLst/>
                <a:gdLst/>
                <a:ahLst/>
                <a:cxnLst/>
                <a:rect l="l" t="t" r="r" b="b"/>
                <a:pathLst>
                  <a:path w="1872" h="1247" extrusionOk="0">
                    <a:moveTo>
                      <a:pt x="1152" y="1"/>
                    </a:moveTo>
                    <a:cubicBezTo>
                      <a:pt x="730" y="244"/>
                      <a:pt x="1" y="740"/>
                      <a:pt x="267" y="1113"/>
                    </a:cubicBezTo>
                    <a:cubicBezTo>
                      <a:pt x="335" y="1208"/>
                      <a:pt x="439" y="1246"/>
                      <a:pt x="564" y="1246"/>
                    </a:cubicBezTo>
                    <a:cubicBezTo>
                      <a:pt x="960" y="1246"/>
                      <a:pt x="1563" y="857"/>
                      <a:pt x="1871" y="637"/>
                    </a:cubicBezTo>
                    <a:cubicBezTo>
                      <a:pt x="1618" y="440"/>
                      <a:pt x="1375" y="224"/>
                      <a:pt x="115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13" name="Google Shape;1013;p34"/>
              <p:cNvSpPr/>
              <p:nvPr/>
            </p:nvSpPr>
            <p:spPr>
              <a:xfrm>
                <a:off x="806789" y="4061804"/>
                <a:ext cx="86907" cy="75152"/>
              </a:xfrm>
              <a:custGeom>
                <a:avLst/>
                <a:gdLst/>
                <a:ahLst/>
                <a:cxnLst/>
                <a:rect l="l" t="t" r="r" b="b"/>
                <a:pathLst>
                  <a:path w="1146" h="991" extrusionOk="0">
                    <a:moveTo>
                      <a:pt x="976" y="799"/>
                    </a:moveTo>
                    <a:cubicBezTo>
                      <a:pt x="976" y="799"/>
                      <a:pt x="976" y="799"/>
                      <a:pt x="976" y="799"/>
                    </a:cubicBezTo>
                    <a:cubicBezTo>
                      <a:pt x="976" y="800"/>
                      <a:pt x="974" y="802"/>
                      <a:pt x="970" y="803"/>
                    </a:cubicBezTo>
                    <a:lnTo>
                      <a:pt x="970" y="803"/>
                    </a:lnTo>
                    <a:cubicBezTo>
                      <a:pt x="973" y="801"/>
                      <a:pt x="975" y="799"/>
                      <a:pt x="976" y="799"/>
                    </a:cubicBezTo>
                    <a:close/>
                    <a:moveTo>
                      <a:pt x="267" y="1"/>
                    </a:moveTo>
                    <a:cubicBezTo>
                      <a:pt x="234" y="1"/>
                      <a:pt x="194" y="1"/>
                      <a:pt x="147" y="14"/>
                    </a:cubicBezTo>
                    <a:cubicBezTo>
                      <a:pt x="97" y="28"/>
                      <a:pt x="47" y="85"/>
                      <a:pt x="37" y="128"/>
                    </a:cubicBezTo>
                    <a:cubicBezTo>
                      <a:pt x="1" y="277"/>
                      <a:pt x="21" y="414"/>
                      <a:pt x="74" y="540"/>
                    </a:cubicBezTo>
                    <a:cubicBezTo>
                      <a:pt x="130" y="664"/>
                      <a:pt x="230" y="770"/>
                      <a:pt x="357" y="803"/>
                    </a:cubicBezTo>
                    <a:cubicBezTo>
                      <a:pt x="137" y="667"/>
                      <a:pt x="100" y="370"/>
                      <a:pt x="170" y="177"/>
                    </a:cubicBezTo>
                    <a:cubicBezTo>
                      <a:pt x="180" y="157"/>
                      <a:pt x="180" y="164"/>
                      <a:pt x="194" y="160"/>
                    </a:cubicBezTo>
                    <a:cubicBezTo>
                      <a:pt x="200" y="159"/>
                      <a:pt x="209" y="158"/>
                      <a:pt x="220" y="158"/>
                    </a:cubicBezTo>
                    <a:cubicBezTo>
                      <a:pt x="232" y="158"/>
                      <a:pt x="245" y="159"/>
                      <a:pt x="260" y="160"/>
                    </a:cubicBezTo>
                    <a:cubicBezTo>
                      <a:pt x="317" y="164"/>
                      <a:pt x="370" y="180"/>
                      <a:pt x="426" y="197"/>
                    </a:cubicBezTo>
                    <a:cubicBezTo>
                      <a:pt x="533" y="237"/>
                      <a:pt x="629" y="294"/>
                      <a:pt x="716" y="370"/>
                    </a:cubicBezTo>
                    <a:cubicBezTo>
                      <a:pt x="796" y="450"/>
                      <a:pt x="866" y="544"/>
                      <a:pt x="909" y="647"/>
                    </a:cubicBezTo>
                    <a:cubicBezTo>
                      <a:pt x="933" y="696"/>
                      <a:pt x="946" y="750"/>
                      <a:pt x="956" y="807"/>
                    </a:cubicBezTo>
                    <a:cubicBezTo>
                      <a:pt x="956" y="807"/>
                      <a:pt x="956" y="807"/>
                      <a:pt x="956" y="808"/>
                    </a:cubicBezTo>
                    <a:lnTo>
                      <a:pt x="956" y="808"/>
                    </a:lnTo>
                    <a:cubicBezTo>
                      <a:pt x="944" y="811"/>
                      <a:pt x="930" y="815"/>
                      <a:pt x="919" y="816"/>
                    </a:cubicBezTo>
                    <a:cubicBezTo>
                      <a:pt x="896" y="821"/>
                      <a:pt x="872" y="823"/>
                      <a:pt x="848" y="823"/>
                    </a:cubicBezTo>
                    <a:cubicBezTo>
                      <a:pt x="768" y="823"/>
                      <a:pt x="687" y="798"/>
                      <a:pt x="623" y="747"/>
                    </a:cubicBezTo>
                    <a:cubicBezTo>
                      <a:pt x="546" y="685"/>
                      <a:pt x="492" y="587"/>
                      <a:pt x="479" y="482"/>
                    </a:cubicBezTo>
                    <a:lnTo>
                      <a:pt x="479" y="482"/>
                    </a:lnTo>
                    <a:cubicBezTo>
                      <a:pt x="487" y="481"/>
                      <a:pt x="496" y="481"/>
                      <a:pt x="505" y="481"/>
                    </a:cubicBezTo>
                    <a:cubicBezTo>
                      <a:pt x="580" y="481"/>
                      <a:pt x="662" y="524"/>
                      <a:pt x="709" y="597"/>
                    </a:cubicBezTo>
                    <a:cubicBezTo>
                      <a:pt x="682" y="495"/>
                      <a:pt x="576" y="416"/>
                      <a:pt x="456" y="416"/>
                    </a:cubicBezTo>
                    <a:cubicBezTo>
                      <a:pt x="447" y="416"/>
                      <a:pt x="438" y="416"/>
                      <a:pt x="430" y="417"/>
                    </a:cubicBezTo>
                    <a:lnTo>
                      <a:pt x="406" y="420"/>
                    </a:lnTo>
                    <a:lnTo>
                      <a:pt x="400" y="450"/>
                    </a:lnTo>
                    <a:cubicBezTo>
                      <a:pt x="380" y="590"/>
                      <a:pt x="430" y="740"/>
                      <a:pt x="533" y="847"/>
                    </a:cubicBezTo>
                    <a:cubicBezTo>
                      <a:pt x="623" y="936"/>
                      <a:pt x="749" y="990"/>
                      <a:pt x="881" y="990"/>
                    </a:cubicBezTo>
                    <a:cubicBezTo>
                      <a:pt x="901" y="990"/>
                      <a:pt x="922" y="989"/>
                      <a:pt x="942" y="986"/>
                    </a:cubicBezTo>
                    <a:cubicBezTo>
                      <a:pt x="982" y="979"/>
                      <a:pt x="1009" y="979"/>
                      <a:pt x="1065" y="953"/>
                    </a:cubicBezTo>
                    <a:cubicBezTo>
                      <a:pt x="1096" y="939"/>
                      <a:pt x="1128" y="896"/>
                      <a:pt x="1136" y="859"/>
                    </a:cubicBezTo>
                    <a:cubicBezTo>
                      <a:pt x="1145" y="823"/>
                      <a:pt x="1139" y="796"/>
                      <a:pt x="1139" y="779"/>
                    </a:cubicBezTo>
                    <a:cubicBezTo>
                      <a:pt x="1125" y="710"/>
                      <a:pt x="1113" y="640"/>
                      <a:pt x="1082" y="573"/>
                    </a:cubicBezTo>
                    <a:cubicBezTo>
                      <a:pt x="1033" y="440"/>
                      <a:pt x="946" y="324"/>
                      <a:pt x="843" y="231"/>
                    </a:cubicBezTo>
                    <a:cubicBezTo>
                      <a:pt x="736" y="137"/>
                      <a:pt x="613" y="68"/>
                      <a:pt x="477" y="31"/>
                    </a:cubicBezTo>
                    <a:cubicBezTo>
                      <a:pt x="406" y="14"/>
                      <a:pt x="340" y="1"/>
                      <a:pt x="267" y="1"/>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1014" name="Google Shape;1014;p34"/>
              <p:cNvSpPr/>
              <p:nvPr/>
            </p:nvSpPr>
            <p:spPr>
              <a:xfrm>
                <a:off x="716546" y="2720299"/>
                <a:ext cx="21310" cy="52023"/>
              </a:xfrm>
              <a:custGeom>
                <a:avLst/>
                <a:gdLst/>
                <a:ahLst/>
                <a:cxnLst/>
                <a:rect l="l" t="t" r="r" b="b"/>
                <a:pathLst>
                  <a:path w="281" h="686" extrusionOk="0">
                    <a:moveTo>
                      <a:pt x="89" y="0"/>
                    </a:moveTo>
                    <a:cubicBezTo>
                      <a:pt x="46" y="0"/>
                      <a:pt x="0" y="35"/>
                      <a:pt x="12" y="91"/>
                    </a:cubicBezTo>
                    <a:cubicBezTo>
                      <a:pt x="52" y="271"/>
                      <a:pt x="92" y="454"/>
                      <a:pt x="129" y="634"/>
                    </a:cubicBezTo>
                    <a:cubicBezTo>
                      <a:pt x="137" y="670"/>
                      <a:pt x="164" y="686"/>
                      <a:pt x="193" y="686"/>
                    </a:cubicBezTo>
                    <a:cubicBezTo>
                      <a:pt x="235" y="686"/>
                      <a:pt x="281" y="650"/>
                      <a:pt x="269" y="594"/>
                    </a:cubicBezTo>
                    <a:lnTo>
                      <a:pt x="152" y="52"/>
                    </a:lnTo>
                    <a:cubicBezTo>
                      <a:pt x="144" y="16"/>
                      <a:pt x="117" y="0"/>
                      <a:pt x="89"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15" name="Google Shape;1015;p34"/>
              <p:cNvSpPr/>
              <p:nvPr/>
            </p:nvSpPr>
            <p:spPr>
              <a:xfrm>
                <a:off x="759848" y="2753893"/>
                <a:ext cx="22826" cy="44212"/>
              </a:xfrm>
              <a:custGeom>
                <a:avLst/>
                <a:gdLst/>
                <a:ahLst/>
                <a:cxnLst/>
                <a:rect l="l" t="t" r="r" b="b"/>
                <a:pathLst>
                  <a:path w="301" h="583" extrusionOk="0">
                    <a:moveTo>
                      <a:pt x="90" y="1"/>
                    </a:moveTo>
                    <a:cubicBezTo>
                      <a:pt x="62" y="1"/>
                      <a:pt x="37" y="16"/>
                      <a:pt x="30" y="51"/>
                    </a:cubicBezTo>
                    <a:cubicBezTo>
                      <a:pt x="1" y="231"/>
                      <a:pt x="34" y="404"/>
                      <a:pt x="137" y="550"/>
                    </a:cubicBezTo>
                    <a:cubicBezTo>
                      <a:pt x="153" y="573"/>
                      <a:pt x="176" y="583"/>
                      <a:pt x="198" y="583"/>
                    </a:cubicBezTo>
                    <a:cubicBezTo>
                      <a:pt x="250" y="583"/>
                      <a:pt x="301" y="532"/>
                      <a:pt x="263" y="481"/>
                    </a:cubicBezTo>
                    <a:cubicBezTo>
                      <a:pt x="180" y="364"/>
                      <a:pt x="147" y="231"/>
                      <a:pt x="170" y="91"/>
                    </a:cubicBezTo>
                    <a:cubicBezTo>
                      <a:pt x="180" y="37"/>
                      <a:pt x="133" y="1"/>
                      <a:pt x="90"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16" name="Google Shape;1016;p34"/>
              <p:cNvSpPr/>
              <p:nvPr/>
            </p:nvSpPr>
            <p:spPr>
              <a:xfrm>
                <a:off x="811111" y="2645147"/>
                <a:ext cx="10920" cy="41785"/>
              </a:xfrm>
              <a:custGeom>
                <a:avLst/>
                <a:gdLst/>
                <a:ahLst/>
                <a:cxnLst/>
                <a:rect l="l" t="t" r="r" b="b"/>
                <a:pathLst>
                  <a:path w="144" h="551" extrusionOk="0">
                    <a:moveTo>
                      <a:pt x="72" y="1"/>
                    </a:moveTo>
                    <a:cubicBezTo>
                      <a:pt x="36" y="1"/>
                      <a:pt x="0" y="24"/>
                      <a:pt x="0" y="70"/>
                    </a:cubicBezTo>
                    <a:lnTo>
                      <a:pt x="0" y="480"/>
                    </a:lnTo>
                    <a:cubicBezTo>
                      <a:pt x="0" y="527"/>
                      <a:pt x="36" y="550"/>
                      <a:pt x="72" y="550"/>
                    </a:cubicBezTo>
                    <a:cubicBezTo>
                      <a:pt x="108" y="550"/>
                      <a:pt x="143" y="527"/>
                      <a:pt x="143" y="480"/>
                    </a:cubicBezTo>
                    <a:lnTo>
                      <a:pt x="143" y="70"/>
                    </a:lnTo>
                    <a:cubicBezTo>
                      <a:pt x="143" y="24"/>
                      <a:pt x="108" y="1"/>
                      <a:pt x="72"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17" name="Google Shape;1017;p34"/>
              <p:cNvSpPr/>
              <p:nvPr/>
            </p:nvSpPr>
            <p:spPr>
              <a:xfrm>
                <a:off x="1391698" y="2552402"/>
                <a:ext cx="26466" cy="46639"/>
              </a:xfrm>
              <a:custGeom>
                <a:avLst/>
                <a:gdLst/>
                <a:ahLst/>
                <a:cxnLst/>
                <a:rect l="l" t="t" r="r" b="b"/>
                <a:pathLst>
                  <a:path w="349" h="615" extrusionOk="0">
                    <a:moveTo>
                      <a:pt x="87" y="0"/>
                    </a:moveTo>
                    <a:cubicBezTo>
                      <a:pt x="44" y="0"/>
                      <a:pt x="1" y="35"/>
                      <a:pt x="19" y="89"/>
                    </a:cubicBezTo>
                    <a:cubicBezTo>
                      <a:pt x="76" y="245"/>
                      <a:pt x="132" y="405"/>
                      <a:pt x="192" y="565"/>
                    </a:cubicBezTo>
                    <a:cubicBezTo>
                      <a:pt x="204" y="599"/>
                      <a:pt x="233" y="614"/>
                      <a:pt x="262" y="614"/>
                    </a:cubicBezTo>
                    <a:cubicBezTo>
                      <a:pt x="306" y="614"/>
                      <a:pt x="348" y="580"/>
                      <a:pt x="329" y="528"/>
                    </a:cubicBezTo>
                    <a:cubicBezTo>
                      <a:pt x="272" y="368"/>
                      <a:pt x="215" y="209"/>
                      <a:pt x="159" y="49"/>
                    </a:cubicBezTo>
                    <a:cubicBezTo>
                      <a:pt x="145" y="15"/>
                      <a:pt x="116" y="0"/>
                      <a:pt x="87"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18" name="Google Shape;1018;p34"/>
              <p:cNvSpPr/>
              <p:nvPr/>
            </p:nvSpPr>
            <p:spPr>
              <a:xfrm>
                <a:off x="1432724" y="2645147"/>
                <a:ext cx="10920" cy="36628"/>
              </a:xfrm>
              <a:custGeom>
                <a:avLst/>
                <a:gdLst/>
                <a:ahLst/>
                <a:cxnLst/>
                <a:rect l="l" t="t" r="r" b="b"/>
                <a:pathLst>
                  <a:path w="144" h="483" extrusionOk="0">
                    <a:moveTo>
                      <a:pt x="72" y="1"/>
                    </a:moveTo>
                    <a:cubicBezTo>
                      <a:pt x="36" y="1"/>
                      <a:pt x="0" y="24"/>
                      <a:pt x="0" y="70"/>
                    </a:cubicBezTo>
                    <a:lnTo>
                      <a:pt x="0" y="414"/>
                    </a:lnTo>
                    <a:cubicBezTo>
                      <a:pt x="0" y="459"/>
                      <a:pt x="37" y="482"/>
                      <a:pt x="73" y="482"/>
                    </a:cubicBezTo>
                    <a:cubicBezTo>
                      <a:pt x="108" y="482"/>
                      <a:pt x="143" y="460"/>
                      <a:pt x="143" y="414"/>
                    </a:cubicBezTo>
                    <a:lnTo>
                      <a:pt x="143" y="70"/>
                    </a:lnTo>
                    <a:cubicBezTo>
                      <a:pt x="143" y="24"/>
                      <a:pt x="107" y="1"/>
                      <a:pt x="72"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19" name="Google Shape;1019;p34"/>
              <p:cNvSpPr/>
              <p:nvPr/>
            </p:nvSpPr>
            <p:spPr>
              <a:xfrm>
                <a:off x="1468821" y="2632331"/>
                <a:ext cx="11148" cy="31320"/>
              </a:xfrm>
              <a:custGeom>
                <a:avLst/>
                <a:gdLst/>
                <a:ahLst/>
                <a:cxnLst/>
                <a:rect l="l" t="t" r="r" b="b"/>
                <a:pathLst>
                  <a:path w="147" h="413" extrusionOk="0">
                    <a:moveTo>
                      <a:pt x="73" y="0"/>
                    </a:moveTo>
                    <a:cubicBezTo>
                      <a:pt x="37" y="0"/>
                      <a:pt x="0" y="23"/>
                      <a:pt x="0" y="70"/>
                    </a:cubicBezTo>
                    <a:lnTo>
                      <a:pt x="0" y="343"/>
                    </a:lnTo>
                    <a:cubicBezTo>
                      <a:pt x="0" y="390"/>
                      <a:pt x="37" y="413"/>
                      <a:pt x="73" y="413"/>
                    </a:cubicBezTo>
                    <a:cubicBezTo>
                      <a:pt x="110" y="413"/>
                      <a:pt x="146" y="390"/>
                      <a:pt x="146" y="343"/>
                    </a:cubicBezTo>
                    <a:lnTo>
                      <a:pt x="146" y="70"/>
                    </a:lnTo>
                    <a:cubicBezTo>
                      <a:pt x="146" y="23"/>
                      <a:pt x="110" y="0"/>
                      <a:pt x="73"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20" name="Google Shape;1020;p34"/>
              <p:cNvSpPr/>
              <p:nvPr/>
            </p:nvSpPr>
            <p:spPr>
              <a:xfrm>
                <a:off x="1481031" y="2502655"/>
                <a:ext cx="16911" cy="34277"/>
              </a:xfrm>
              <a:custGeom>
                <a:avLst/>
                <a:gdLst/>
                <a:ahLst/>
                <a:cxnLst/>
                <a:rect l="l" t="t" r="r" b="b"/>
                <a:pathLst>
                  <a:path w="223" h="452" extrusionOk="0">
                    <a:moveTo>
                      <a:pt x="89" y="1"/>
                    </a:moveTo>
                    <a:cubicBezTo>
                      <a:pt x="46" y="1"/>
                      <a:pt x="1" y="36"/>
                      <a:pt x="13" y="89"/>
                    </a:cubicBezTo>
                    <a:cubicBezTo>
                      <a:pt x="33" y="192"/>
                      <a:pt x="53" y="296"/>
                      <a:pt x="73" y="399"/>
                    </a:cubicBezTo>
                    <a:cubicBezTo>
                      <a:pt x="81" y="436"/>
                      <a:pt x="107" y="452"/>
                      <a:pt x="135" y="452"/>
                    </a:cubicBezTo>
                    <a:cubicBezTo>
                      <a:pt x="177" y="452"/>
                      <a:pt x="222" y="416"/>
                      <a:pt x="212" y="362"/>
                    </a:cubicBezTo>
                    <a:cubicBezTo>
                      <a:pt x="192" y="259"/>
                      <a:pt x="172" y="156"/>
                      <a:pt x="152" y="52"/>
                    </a:cubicBezTo>
                    <a:cubicBezTo>
                      <a:pt x="144" y="16"/>
                      <a:pt x="117" y="1"/>
                      <a:pt x="89"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21" name="Google Shape;1021;p34"/>
              <p:cNvSpPr/>
              <p:nvPr/>
            </p:nvSpPr>
            <p:spPr>
              <a:xfrm>
                <a:off x="1674256" y="2844591"/>
                <a:ext cx="17821" cy="52478"/>
              </a:xfrm>
              <a:custGeom>
                <a:avLst/>
                <a:gdLst/>
                <a:ahLst/>
                <a:cxnLst/>
                <a:rect l="l" t="t" r="r" b="b"/>
                <a:pathLst>
                  <a:path w="235" h="692" extrusionOk="0">
                    <a:moveTo>
                      <a:pt x="95" y="0"/>
                    </a:moveTo>
                    <a:cubicBezTo>
                      <a:pt x="66" y="0"/>
                      <a:pt x="40" y="16"/>
                      <a:pt x="33" y="53"/>
                    </a:cubicBezTo>
                    <a:cubicBezTo>
                      <a:pt x="1" y="253"/>
                      <a:pt x="10" y="449"/>
                      <a:pt x="77" y="643"/>
                    </a:cubicBezTo>
                    <a:cubicBezTo>
                      <a:pt x="89" y="677"/>
                      <a:pt x="118" y="692"/>
                      <a:pt x="147" y="692"/>
                    </a:cubicBezTo>
                    <a:cubicBezTo>
                      <a:pt x="191" y="692"/>
                      <a:pt x="235" y="658"/>
                      <a:pt x="217" y="606"/>
                    </a:cubicBezTo>
                    <a:cubicBezTo>
                      <a:pt x="160" y="436"/>
                      <a:pt x="144" y="266"/>
                      <a:pt x="173" y="90"/>
                    </a:cubicBezTo>
                    <a:cubicBezTo>
                      <a:pt x="183" y="36"/>
                      <a:pt x="137" y="0"/>
                      <a:pt x="95"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22" name="Google Shape;1022;p34"/>
              <p:cNvSpPr/>
              <p:nvPr/>
            </p:nvSpPr>
            <p:spPr>
              <a:xfrm>
                <a:off x="1720212" y="2865294"/>
                <a:ext cx="10920" cy="41709"/>
              </a:xfrm>
              <a:custGeom>
                <a:avLst/>
                <a:gdLst/>
                <a:ahLst/>
                <a:cxnLst/>
                <a:rect l="l" t="t" r="r" b="b"/>
                <a:pathLst>
                  <a:path w="144" h="550" extrusionOk="0">
                    <a:moveTo>
                      <a:pt x="72" y="0"/>
                    </a:moveTo>
                    <a:cubicBezTo>
                      <a:pt x="36" y="0"/>
                      <a:pt x="0" y="23"/>
                      <a:pt x="0" y="70"/>
                    </a:cubicBezTo>
                    <a:lnTo>
                      <a:pt x="0" y="479"/>
                    </a:lnTo>
                    <a:cubicBezTo>
                      <a:pt x="0" y="526"/>
                      <a:pt x="36" y="549"/>
                      <a:pt x="72" y="549"/>
                    </a:cubicBezTo>
                    <a:cubicBezTo>
                      <a:pt x="107" y="549"/>
                      <a:pt x="143" y="526"/>
                      <a:pt x="143" y="479"/>
                    </a:cubicBezTo>
                    <a:lnTo>
                      <a:pt x="143" y="70"/>
                    </a:lnTo>
                    <a:cubicBezTo>
                      <a:pt x="143" y="23"/>
                      <a:pt x="107" y="0"/>
                      <a:pt x="72"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23" name="Google Shape;1023;p34"/>
              <p:cNvSpPr/>
              <p:nvPr/>
            </p:nvSpPr>
            <p:spPr>
              <a:xfrm>
                <a:off x="1717406" y="2766861"/>
                <a:ext cx="11224" cy="21006"/>
              </a:xfrm>
              <a:custGeom>
                <a:avLst/>
                <a:gdLst/>
                <a:ahLst/>
                <a:cxnLst/>
                <a:rect l="l" t="t" r="r" b="b"/>
                <a:pathLst>
                  <a:path w="148" h="277" extrusionOk="0">
                    <a:moveTo>
                      <a:pt x="74" y="0"/>
                    </a:moveTo>
                    <a:cubicBezTo>
                      <a:pt x="37" y="0"/>
                      <a:pt x="0" y="23"/>
                      <a:pt x="0" y="70"/>
                    </a:cubicBezTo>
                    <a:lnTo>
                      <a:pt x="0" y="207"/>
                    </a:lnTo>
                    <a:cubicBezTo>
                      <a:pt x="0" y="253"/>
                      <a:pt x="37" y="276"/>
                      <a:pt x="74" y="276"/>
                    </a:cubicBezTo>
                    <a:cubicBezTo>
                      <a:pt x="111" y="276"/>
                      <a:pt x="147" y="253"/>
                      <a:pt x="147" y="207"/>
                    </a:cubicBezTo>
                    <a:lnTo>
                      <a:pt x="147" y="70"/>
                    </a:lnTo>
                    <a:cubicBezTo>
                      <a:pt x="147" y="23"/>
                      <a:pt x="111" y="0"/>
                      <a:pt x="74"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24" name="Google Shape;1024;p34"/>
              <p:cNvSpPr/>
              <p:nvPr/>
            </p:nvSpPr>
            <p:spPr>
              <a:xfrm>
                <a:off x="1258078" y="2826618"/>
                <a:ext cx="14636" cy="44439"/>
              </a:xfrm>
              <a:custGeom>
                <a:avLst/>
                <a:gdLst/>
                <a:ahLst/>
                <a:cxnLst/>
                <a:rect l="l" t="t" r="r" b="b"/>
                <a:pathLst>
                  <a:path w="193" h="586" extrusionOk="0">
                    <a:moveTo>
                      <a:pt x="96" y="0"/>
                    </a:moveTo>
                    <a:cubicBezTo>
                      <a:pt x="60" y="0"/>
                      <a:pt x="22" y="23"/>
                      <a:pt x="17" y="67"/>
                    </a:cubicBezTo>
                    <a:cubicBezTo>
                      <a:pt x="0" y="227"/>
                      <a:pt x="7" y="380"/>
                      <a:pt x="40" y="533"/>
                    </a:cubicBezTo>
                    <a:cubicBezTo>
                      <a:pt x="48" y="569"/>
                      <a:pt x="76" y="585"/>
                      <a:pt x="105" y="585"/>
                    </a:cubicBezTo>
                    <a:cubicBezTo>
                      <a:pt x="147" y="585"/>
                      <a:pt x="192" y="551"/>
                      <a:pt x="180" y="497"/>
                    </a:cubicBezTo>
                    <a:cubicBezTo>
                      <a:pt x="150" y="353"/>
                      <a:pt x="143" y="214"/>
                      <a:pt x="160" y="67"/>
                    </a:cubicBezTo>
                    <a:cubicBezTo>
                      <a:pt x="165" y="23"/>
                      <a:pt x="132" y="0"/>
                      <a:pt x="96"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25" name="Google Shape;1025;p34"/>
              <p:cNvSpPr/>
              <p:nvPr/>
            </p:nvSpPr>
            <p:spPr>
              <a:xfrm>
                <a:off x="1295464" y="2870602"/>
                <a:ext cx="10920" cy="31320"/>
              </a:xfrm>
              <a:custGeom>
                <a:avLst/>
                <a:gdLst/>
                <a:ahLst/>
                <a:cxnLst/>
                <a:rect l="l" t="t" r="r" b="b"/>
                <a:pathLst>
                  <a:path w="144" h="413" extrusionOk="0">
                    <a:moveTo>
                      <a:pt x="72" y="0"/>
                    </a:moveTo>
                    <a:cubicBezTo>
                      <a:pt x="36" y="0"/>
                      <a:pt x="0" y="23"/>
                      <a:pt x="0" y="70"/>
                    </a:cubicBezTo>
                    <a:lnTo>
                      <a:pt x="0" y="343"/>
                    </a:lnTo>
                    <a:cubicBezTo>
                      <a:pt x="0" y="390"/>
                      <a:pt x="36" y="413"/>
                      <a:pt x="72" y="413"/>
                    </a:cubicBezTo>
                    <a:cubicBezTo>
                      <a:pt x="107" y="413"/>
                      <a:pt x="143" y="390"/>
                      <a:pt x="143" y="343"/>
                    </a:cubicBezTo>
                    <a:lnTo>
                      <a:pt x="143" y="70"/>
                    </a:lnTo>
                    <a:cubicBezTo>
                      <a:pt x="143" y="23"/>
                      <a:pt x="107" y="0"/>
                      <a:pt x="72"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26" name="Google Shape;1026;p34"/>
              <p:cNvSpPr/>
              <p:nvPr/>
            </p:nvSpPr>
            <p:spPr>
              <a:xfrm>
                <a:off x="1305171" y="2766785"/>
                <a:ext cx="15167" cy="34202"/>
              </a:xfrm>
              <a:custGeom>
                <a:avLst/>
                <a:gdLst/>
                <a:ahLst/>
                <a:cxnLst/>
                <a:rect l="l" t="t" r="r" b="b"/>
                <a:pathLst>
                  <a:path w="200" h="451" extrusionOk="0">
                    <a:moveTo>
                      <a:pt x="89" y="1"/>
                    </a:moveTo>
                    <a:cubicBezTo>
                      <a:pt x="48" y="1"/>
                      <a:pt x="0" y="37"/>
                      <a:pt x="8" y="91"/>
                    </a:cubicBezTo>
                    <a:cubicBezTo>
                      <a:pt x="22" y="194"/>
                      <a:pt x="38" y="294"/>
                      <a:pt x="52" y="397"/>
                    </a:cubicBezTo>
                    <a:cubicBezTo>
                      <a:pt x="57" y="434"/>
                      <a:pt x="83" y="451"/>
                      <a:pt x="110" y="451"/>
                    </a:cubicBezTo>
                    <a:cubicBezTo>
                      <a:pt x="152" y="451"/>
                      <a:pt x="199" y="414"/>
                      <a:pt x="192" y="360"/>
                    </a:cubicBezTo>
                    <a:cubicBezTo>
                      <a:pt x="175" y="257"/>
                      <a:pt x="161" y="154"/>
                      <a:pt x="148" y="54"/>
                    </a:cubicBezTo>
                    <a:cubicBezTo>
                      <a:pt x="143" y="17"/>
                      <a:pt x="117" y="1"/>
                      <a:pt x="89"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27" name="Google Shape;1027;p34"/>
              <p:cNvSpPr/>
              <p:nvPr/>
            </p:nvSpPr>
            <p:spPr>
              <a:xfrm>
                <a:off x="2044403" y="2839434"/>
                <a:ext cx="19945" cy="45046"/>
              </a:xfrm>
              <a:custGeom>
                <a:avLst/>
                <a:gdLst/>
                <a:ahLst/>
                <a:cxnLst/>
                <a:rect l="l" t="t" r="r" b="b"/>
                <a:pathLst>
                  <a:path w="263" h="594" extrusionOk="0">
                    <a:moveTo>
                      <a:pt x="71" y="1"/>
                    </a:moveTo>
                    <a:cubicBezTo>
                      <a:pt x="34" y="1"/>
                      <a:pt x="0" y="23"/>
                      <a:pt x="5" y="68"/>
                    </a:cubicBezTo>
                    <a:cubicBezTo>
                      <a:pt x="22" y="231"/>
                      <a:pt x="52" y="388"/>
                      <a:pt x="109" y="544"/>
                    </a:cubicBezTo>
                    <a:cubicBezTo>
                      <a:pt x="120" y="578"/>
                      <a:pt x="149" y="593"/>
                      <a:pt x="177" y="593"/>
                    </a:cubicBezTo>
                    <a:cubicBezTo>
                      <a:pt x="220" y="593"/>
                      <a:pt x="263" y="558"/>
                      <a:pt x="245" y="504"/>
                    </a:cubicBezTo>
                    <a:cubicBezTo>
                      <a:pt x="198" y="364"/>
                      <a:pt x="165" y="218"/>
                      <a:pt x="149" y="68"/>
                    </a:cubicBezTo>
                    <a:cubicBezTo>
                      <a:pt x="145" y="23"/>
                      <a:pt x="107" y="1"/>
                      <a:pt x="71"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28" name="Google Shape;1028;p34"/>
              <p:cNvSpPr/>
              <p:nvPr/>
            </p:nvSpPr>
            <p:spPr>
              <a:xfrm>
                <a:off x="2082168" y="2865218"/>
                <a:ext cx="17897" cy="44439"/>
              </a:xfrm>
              <a:custGeom>
                <a:avLst/>
                <a:gdLst/>
                <a:ahLst/>
                <a:cxnLst/>
                <a:rect l="l" t="t" r="r" b="b"/>
                <a:pathLst>
                  <a:path w="236" h="586" extrusionOk="0">
                    <a:moveTo>
                      <a:pt x="86" y="1"/>
                    </a:moveTo>
                    <a:cubicBezTo>
                      <a:pt x="45" y="1"/>
                      <a:pt x="0" y="37"/>
                      <a:pt x="10" y="91"/>
                    </a:cubicBezTo>
                    <a:cubicBezTo>
                      <a:pt x="33" y="237"/>
                      <a:pt x="60" y="387"/>
                      <a:pt x="86" y="534"/>
                    </a:cubicBezTo>
                    <a:cubicBezTo>
                      <a:pt x="93" y="569"/>
                      <a:pt x="119" y="585"/>
                      <a:pt x="147" y="585"/>
                    </a:cubicBezTo>
                    <a:cubicBezTo>
                      <a:pt x="190" y="585"/>
                      <a:pt x="236" y="550"/>
                      <a:pt x="226" y="494"/>
                    </a:cubicBezTo>
                    <a:cubicBezTo>
                      <a:pt x="199" y="348"/>
                      <a:pt x="173" y="201"/>
                      <a:pt x="146" y="54"/>
                    </a:cubicBezTo>
                    <a:cubicBezTo>
                      <a:pt x="140" y="17"/>
                      <a:pt x="114" y="1"/>
                      <a:pt x="86"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29" name="Google Shape;1029;p34"/>
              <p:cNvSpPr/>
              <p:nvPr/>
            </p:nvSpPr>
            <p:spPr>
              <a:xfrm>
                <a:off x="2106132" y="2800607"/>
                <a:ext cx="10920" cy="36477"/>
              </a:xfrm>
              <a:custGeom>
                <a:avLst/>
                <a:gdLst/>
                <a:ahLst/>
                <a:cxnLst/>
                <a:rect l="l" t="t" r="r" b="b"/>
                <a:pathLst>
                  <a:path w="144" h="481" extrusionOk="0">
                    <a:moveTo>
                      <a:pt x="72" y="1"/>
                    </a:moveTo>
                    <a:cubicBezTo>
                      <a:pt x="36" y="1"/>
                      <a:pt x="0" y="24"/>
                      <a:pt x="0" y="71"/>
                    </a:cubicBezTo>
                    <a:lnTo>
                      <a:pt x="0" y="410"/>
                    </a:lnTo>
                    <a:cubicBezTo>
                      <a:pt x="0" y="457"/>
                      <a:pt x="36" y="480"/>
                      <a:pt x="72" y="480"/>
                    </a:cubicBezTo>
                    <a:cubicBezTo>
                      <a:pt x="107" y="480"/>
                      <a:pt x="143" y="457"/>
                      <a:pt x="143" y="410"/>
                    </a:cubicBezTo>
                    <a:lnTo>
                      <a:pt x="143" y="71"/>
                    </a:lnTo>
                    <a:cubicBezTo>
                      <a:pt x="143" y="24"/>
                      <a:pt x="107" y="1"/>
                      <a:pt x="72"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30" name="Google Shape;1030;p34"/>
              <p:cNvSpPr/>
              <p:nvPr/>
            </p:nvSpPr>
            <p:spPr>
              <a:xfrm>
                <a:off x="2179540" y="2541558"/>
                <a:ext cx="17366" cy="57331"/>
              </a:xfrm>
              <a:custGeom>
                <a:avLst/>
                <a:gdLst/>
                <a:ahLst/>
                <a:cxnLst/>
                <a:rect l="l" t="t" r="r" b="b"/>
                <a:pathLst>
                  <a:path w="229" h="756" extrusionOk="0">
                    <a:moveTo>
                      <a:pt x="160" y="0"/>
                    </a:moveTo>
                    <a:cubicBezTo>
                      <a:pt x="123" y="0"/>
                      <a:pt x="84" y="23"/>
                      <a:pt x="77" y="69"/>
                    </a:cubicBezTo>
                    <a:cubicBezTo>
                      <a:pt x="54" y="275"/>
                      <a:pt x="31" y="482"/>
                      <a:pt x="7" y="688"/>
                    </a:cubicBezTo>
                    <a:cubicBezTo>
                      <a:pt x="1" y="733"/>
                      <a:pt x="34" y="755"/>
                      <a:pt x="70" y="755"/>
                    </a:cubicBezTo>
                    <a:cubicBezTo>
                      <a:pt x="106" y="755"/>
                      <a:pt x="145" y="733"/>
                      <a:pt x="150" y="688"/>
                    </a:cubicBezTo>
                    <a:cubicBezTo>
                      <a:pt x="174" y="482"/>
                      <a:pt x="197" y="275"/>
                      <a:pt x="224" y="69"/>
                    </a:cubicBezTo>
                    <a:cubicBezTo>
                      <a:pt x="229" y="23"/>
                      <a:pt x="196" y="0"/>
                      <a:pt x="160"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31" name="Google Shape;1031;p34"/>
              <p:cNvSpPr/>
              <p:nvPr/>
            </p:nvSpPr>
            <p:spPr>
              <a:xfrm>
                <a:off x="2204565" y="2608823"/>
                <a:ext cx="10920" cy="57407"/>
              </a:xfrm>
              <a:custGeom>
                <a:avLst/>
                <a:gdLst/>
                <a:ahLst/>
                <a:cxnLst/>
                <a:rect l="l" t="t" r="r" b="b"/>
                <a:pathLst>
                  <a:path w="144" h="757" extrusionOk="0">
                    <a:moveTo>
                      <a:pt x="72" y="1"/>
                    </a:moveTo>
                    <a:cubicBezTo>
                      <a:pt x="36" y="1"/>
                      <a:pt x="0" y="24"/>
                      <a:pt x="0" y="70"/>
                    </a:cubicBezTo>
                    <a:lnTo>
                      <a:pt x="0" y="686"/>
                    </a:lnTo>
                    <a:cubicBezTo>
                      <a:pt x="0" y="733"/>
                      <a:pt x="36" y="756"/>
                      <a:pt x="72" y="756"/>
                    </a:cubicBezTo>
                    <a:cubicBezTo>
                      <a:pt x="107" y="756"/>
                      <a:pt x="143" y="733"/>
                      <a:pt x="143" y="686"/>
                    </a:cubicBezTo>
                    <a:lnTo>
                      <a:pt x="143" y="70"/>
                    </a:lnTo>
                    <a:cubicBezTo>
                      <a:pt x="143" y="24"/>
                      <a:pt x="107" y="1"/>
                      <a:pt x="72"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32" name="Google Shape;1032;p34"/>
              <p:cNvSpPr/>
              <p:nvPr/>
            </p:nvSpPr>
            <p:spPr>
              <a:xfrm>
                <a:off x="1314423" y="4329119"/>
                <a:ext cx="29045" cy="46563"/>
              </a:xfrm>
              <a:custGeom>
                <a:avLst/>
                <a:gdLst/>
                <a:ahLst/>
                <a:cxnLst/>
                <a:rect l="l" t="t" r="r" b="b"/>
                <a:pathLst>
                  <a:path w="383" h="614" extrusionOk="0">
                    <a:moveTo>
                      <a:pt x="88" y="0"/>
                    </a:moveTo>
                    <a:cubicBezTo>
                      <a:pt x="43" y="0"/>
                      <a:pt x="0" y="33"/>
                      <a:pt x="23" y="84"/>
                    </a:cubicBezTo>
                    <a:cubicBezTo>
                      <a:pt x="90" y="247"/>
                      <a:pt x="156" y="406"/>
                      <a:pt x="222" y="566"/>
                    </a:cubicBezTo>
                    <a:cubicBezTo>
                      <a:pt x="237" y="599"/>
                      <a:pt x="267" y="613"/>
                      <a:pt x="296" y="613"/>
                    </a:cubicBezTo>
                    <a:cubicBezTo>
                      <a:pt x="340" y="613"/>
                      <a:pt x="382" y="579"/>
                      <a:pt x="362" y="526"/>
                    </a:cubicBezTo>
                    <a:cubicBezTo>
                      <a:pt x="296" y="366"/>
                      <a:pt x="230" y="207"/>
                      <a:pt x="162" y="47"/>
                    </a:cubicBezTo>
                    <a:cubicBezTo>
                      <a:pt x="148" y="14"/>
                      <a:pt x="117" y="0"/>
                      <a:pt x="88"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33" name="Google Shape;1033;p34"/>
              <p:cNvSpPr/>
              <p:nvPr/>
            </p:nvSpPr>
            <p:spPr>
              <a:xfrm>
                <a:off x="1360834" y="4344286"/>
                <a:ext cx="24191" cy="47852"/>
              </a:xfrm>
              <a:custGeom>
                <a:avLst/>
                <a:gdLst/>
                <a:ahLst/>
                <a:cxnLst/>
                <a:rect l="l" t="t" r="r" b="b"/>
                <a:pathLst>
                  <a:path w="319" h="631" extrusionOk="0">
                    <a:moveTo>
                      <a:pt x="91" y="0"/>
                    </a:moveTo>
                    <a:cubicBezTo>
                      <a:pt x="63" y="0"/>
                      <a:pt x="36" y="16"/>
                      <a:pt x="30" y="54"/>
                    </a:cubicBezTo>
                    <a:cubicBezTo>
                      <a:pt x="0" y="257"/>
                      <a:pt x="50" y="443"/>
                      <a:pt x="173" y="606"/>
                    </a:cubicBezTo>
                    <a:cubicBezTo>
                      <a:pt x="186" y="624"/>
                      <a:pt x="203" y="631"/>
                      <a:pt x="219" y="631"/>
                    </a:cubicBezTo>
                    <a:cubicBezTo>
                      <a:pt x="270" y="631"/>
                      <a:pt x="319" y="558"/>
                      <a:pt x="276" y="503"/>
                    </a:cubicBezTo>
                    <a:cubicBezTo>
                      <a:pt x="186" y="386"/>
                      <a:pt x="146" y="237"/>
                      <a:pt x="169" y="90"/>
                    </a:cubicBezTo>
                    <a:cubicBezTo>
                      <a:pt x="179" y="36"/>
                      <a:pt x="133" y="0"/>
                      <a:pt x="91" y="0"/>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34" name="Google Shape;1034;p34"/>
              <p:cNvSpPr/>
              <p:nvPr/>
            </p:nvSpPr>
            <p:spPr>
              <a:xfrm>
                <a:off x="1564676" y="4266480"/>
                <a:ext cx="10996" cy="34126"/>
              </a:xfrm>
              <a:custGeom>
                <a:avLst/>
                <a:gdLst/>
                <a:ahLst/>
                <a:cxnLst/>
                <a:rect l="l" t="t" r="r" b="b"/>
                <a:pathLst>
                  <a:path w="145" h="450" extrusionOk="0">
                    <a:moveTo>
                      <a:pt x="73" y="1"/>
                    </a:moveTo>
                    <a:cubicBezTo>
                      <a:pt x="37" y="1"/>
                      <a:pt x="1" y="24"/>
                      <a:pt x="1" y="71"/>
                    </a:cubicBezTo>
                    <a:lnTo>
                      <a:pt x="1" y="381"/>
                    </a:lnTo>
                    <a:cubicBezTo>
                      <a:pt x="1" y="426"/>
                      <a:pt x="37" y="449"/>
                      <a:pt x="74" y="449"/>
                    </a:cubicBezTo>
                    <a:cubicBezTo>
                      <a:pt x="109" y="449"/>
                      <a:pt x="145" y="427"/>
                      <a:pt x="145" y="381"/>
                    </a:cubicBezTo>
                    <a:lnTo>
                      <a:pt x="145" y="71"/>
                    </a:lnTo>
                    <a:cubicBezTo>
                      <a:pt x="145" y="24"/>
                      <a:pt x="109" y="1"/>
                      <a:pt x="73"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35" name="Google Shape;1035;p34"/>
              <p:cNvSpPr/>
              <p:nvPr/>
            </p:nvSpPr>
            <p:spPr>
              <a:xfrm>
                <a:off x="1598346" y="4266480"/>
                <a:ext cx="11148" cy="44515"/>
              </a:xfrm>
              <a:custGeom>
                <a:avLst/>
                <a:gdLst/>
                <a:ahLst/>
                <a:cxnLst/>
                <a:rect l="l" t="t" r="r" b="b"/>
                <a:pathLst>
                  <a:path w="147" h="587" extrusionOk="0">
                    <a:moveTo>
                      <a:pt x="73" y="1"/>
                    </a:moveTo>
                    <a:cubicBezTo>
                      <a:pt x="37" y="1"/>
                      <a:pt x="0" y="24"/>
                      <a:pt x="0" y="71"/>
                    </a:cubicBezTo>
                    <a:lnTo>
                      <a:pt x="0" y="517"/>
                    </a:lnTo>
                    <a:cubicBezTo>
                      <a:pt x="0" y="563"/>
                      <a:pt x="37" y="587"/>
                      <a:pt x="73" y="587"/>
                    </a:cubicBezTo>
                    <a:cubicBezTo>
                      <a:pt x="110" y="587"/>
                      <a:pt x="146" y="563"/>
                      <a:pt x="146" y="517"/>
                    </a:cubicBezTo>
                    <a:lnTo>
                      <a:pt x="146" y="71"/>
                    </a:lnTo>
                    <a:cubicBezTo>
                      <a:pt x="146" y="24"/>
                      <a:pt x="110" y="1"/>
                      <a:pt x="73"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36" name="Google Shape;1036;p34"/>
              <p:cNvSpPr/>
              <p:nvPr/>
            </p:nvSpPr>
            <p:spPr>
              <a:xfrm>
                <a:off x="1578250" y="4442415"/>
                <a:ext cx="16456" cy="44743"/>
              </a:xfrm>
              <a:custGeom>
                <a:avLst/>
                <a:gdLst/>
                <a:ahLst/>
                <a:cxnLst/>
                <a:rect l="l" t="t" r="r" b="b"/>
                <a:pathLst>
                  <a:path w="217" h="590" extrusionOk="0">
                    <a:moveTo>
                      <a:pt x="90" y="1"/>
                    </a:moveTo>
                    <a:cubicBezTo>
                      <a:pt x="48" y="1"/>
                      <a:pt x="0" y="37"/>
                      <a:pt x="9" y="91"/>
                    </a:cubicBezTo>
                    <a:cubicBezTo>
                      <a:pt x="29" y="241"/>
                      <a:pt x="49" y="387"/>
                      <a:pt x="69" y="537"/>
                    </a:cubicBezTo>
                    <a:cubicBezTo>
                      <a:pt x="74" y="574"/>
                      <a:pt x="99" y="590"/>
                      <a:pt x="126" y="590"/>
                    </a:cubicBezTo>
                    <a:cubicBezTo>
                      <a:pt x="168" y="590"/>
                      <a:pt x="216" y="553"/>
                      <a:pt x="208" y="497"/>
                    </a:cubicBezTo>
                    <a:cubicBezTo>
                      <a:pt x="188" y="350"/>
                      <a:pt x="168" y="201"/>
                      <a:pt x="148" y="54"/>
                    </a:cubicBezTo>
                    <a:cubicBezTo>
                      <a:pt x="143" y="17"/>
                      <a:pt x="117" y="1"/>
                      <a:pt x="90"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37" name="Google Shape;1037;p34"/>
              <p:cNvSpPr/>
              <p:nvPr/>
            </p:nvSpPr>
            <p:spPr>
              <a:xfrm>
                <a:off x="1613968" y="4432329"/>
                <a:ext cx="10920" cy="49596"/>
              </a:xfrm>
              <a:custGeom>
                <a:avLst/>
                <a:gdLst/>
                <a:ahLst/>
                <a:cxnLst/>
                <a:rect l="l" t="t" r="r" b="b"/>
                <a:pathLst>
                  <a:path w="144" h="654" extrusionOk="0">
                    <a:moveTo>
                      <a:pt x="72" y="1"/>
                    </a:moveTo>
                    <a:cubicBezTo>
                      <a:pt x="36" y="1"/>
                      <a:pt x="0" y="24"/>
                      <a:pt x="0" y="71"/>
                    </a:cubicBezTo>
                    <a:lnTo>
                      <a:pt x="0" y="583"/>
                    </a:lnTo>
                    <a:cubicBezTo>
                      <a:pt x="0" y="630"/>
                      <a:pt x="36" y="653"/>
                      <a:pt x="72" y="653"/>
                    </a:cubicBezTo>
                    <a:cubicBezTo>
                      <a:pt x="107" y="653"/>
                      <a:pt x="143" y="630"/>
                      <a:pt x="143" y="583"/>
                    </a:cubicBezTo>
                    <a:lnTo>
                      <a:pt x="143" y="71"/>
                    </a:lnTo>
                    <a:cubicBezTo>
                      <a:pt x="143" y="24"/>
                      <a:pt x="107" y="1"/>
                      <a:pt x="72" y="1"/>
                    </a:cubicBezTo>
                    <a:close/>
                  </a:path>
                </a:pathLst>
              </a:custGeom>
              <a:solidFill>
                <a:srgbClr val="9EB3BA"/>
              </a:solidFill>
              <a:ln>
                <a:noFill/>
              </a:ln>
            </p:spPr>
            <p:txBody>
              <a:bodyPr spcFirstLastPara="1" wrap="square" lIns="91425" tIns="91425" rIns="91425" bIns="91425" anchor="ctr" anchorCtr="0">
                <a:noAutofit/>
              </a:bodyPr>
              <a:lstStyle/>
              <a:p>
                <a:endParaRPr/>
              </a:p>
            </p:txBody>
          </p:sp>
          <p:sp>
            <p:nvSpPr>
              <p:cNvPr id="1038" name="Google Shape;1038;p34"/>
              <p:cNvSpPr/>
              <p:nvPr/>
            </p:nvSpPr>
            <p:spPr>
              <a:xfrm>
                <a:off x="754008" y="3701971"/>
                <a:ext cx="10920" cy="54525"/>
              </a:xfrm>
              <a:custGeom>
                <a:avLst/>
                <a:gdLst/>
                <a:ahLst/>
                <a:cxnLst/>
                <a:rect l="l" t="t" r="r" b="b"/>
                <a:pathLst>
                  <a:path w="144" h="719" extrusionOk="0">
                    <a:moveTo>
                      <a:pt x="72" y="0"/>
                    </a:moveTo>
                    <a:cubicBezTo>
                      <a:pt x="37" y="0"/>
                      <a:pt x="1" y="23"/>
                      <a:pt x="1" y="70"/>
                    </a:cubicBezTo>
                    <a:lnTo>
                      <a:pt x="1" y="649"/>
                    </a:lnTo>
                    <a:cubicBezTo>
                      <a:pt x="1" y="696"/>
                      <a:pt x="37" y="719"/>
                      <a:pt x="72" y="719"/>
                    </a:cubicBezTo>
                    <a:cubicBezTo>
                      <a:pt x="108" y="719"/>
                      <a:pt x="144" y="696"/>
                      <a:pt x="144" y="649"/>
                    </a:cubicBezTo>
                    <a:lnTo>
                      <a:pt x="144" y="70"/>
                    </a:lnTo>
                    <a:cubicBezTo>
                      <a:pt x="144" y="23"/>
                      <a:pt x="108" y="0"/>
                      <a:pt x="72" y="0"/>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1039" name="Google Shape;1039;p34"/>
              <p:cNvSpPr/>
              <p:nvPr/>
            </p:nvSpPr>
            <p:spPr>
              <a:xfrm>
                <a:off x="779792" y="3722598"/>
                <a:ext cx="11148" cy="52099"/>
              </a:xfrm>
              <a:custGeom>
                <a:avLst/>
                <a:gdLst/>
                <a:ahLst/>
                <a:cxnLst/>
                <a:rect l="l" t="t" r="r" b="b"/>
                <a:pathLst>
                  <a:path w="147" h="687" extrusionOk="0">
                    <a:moveTo>
                      <a:pt x="73" y="1"/>
                    </a:moveTo>
                    <a:cubicBezTo>
                      <a:pt x="37" y="1"/>
                      <a:pt x="0" y="24"/>
                      <a:pt x="0" y="71"/>
                    </a:cubicBezTo>
                    <a:lnTo>
                      <a:pt x="0" y="616"/>
                    </a:lnTo>
                    <a:cubicBezTo>
                      <a:pt x="0" y="663"/>
                      <a:pt x="37" y="687"/>
                      <a:pt x="73" y="687"/>
                    </a:cubicBezTo>
                    <a:cubicBezTo>
                      <a:pt x="110" y="687"/>
                      <a:pt x="147" y="663"/>
                      <a:pt x="147" y="616"/>
                    </a:cubicBezTo>
                    <a:lnTo>
                      <a:pt x="147" y="71"/>
                    </a:lnTo>
                    <a:cubicBezTo>
                      <a:pt x="147" y="24"/>
                      <a:pt x="110" y="1"/>
                      <a:pt x="73" y="1"/>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1040" name="Google Shape;1040;p34"/>
              <p:cNvSpPr/>
              <p:nvPr/>
            </p:nvSpPr>
            <p:spPr>
              <a:xfrm>
                <a:off x="1044074" y="3409176"/>
                <a:ext cx="11148" cy="47018"/>
              </a:xfrm>
              <a:custGeom>
                <a:avLst/>
                <a:gdLst/>
                <a:ahLst/>
                <a:cxnLst/>
                <a:rect l="l" t="t" r="r" b="b"/>
                <a:pathLst>
                  <a:path w="147" h="620" extrusionOk="0">
                    <a:moveTo>
                      <a:pt x="73" y="0"/>
                    </a:moveTo>
                    <a:cubicBezTo>
                      <a:pt x="37" y="0"/>
                      <a:pt x="0" y="24"/>
                      <a:pt x="0" y="70"/>
                    </a:cubicBezTo>
                    <a:lnTo>
                      <a:pt x="0" y="550"/>
                    </a:lnTo>
                    <a:cubicBezTo>
                      <a:pt x="0" y="596"/>
                      <a:pt x="37" y="620"/>
                      <a:pt x="73" y="620"/>
                    </a:cubicBezTo>
                    <a:cubicBezTo>
                      <a:pt x="110" y="620"/>
                      <a:pt x="147" y="596"/>
                      <a:pt x="147" y="550"/>
                    </a:cubicBezTo>
                    <a:lnTo>
                      <a:pt x="147" y="70"/>
                    </a:lnTo>
                    <a:cubicBezTo>
                      <a:pt x="147" y="24"/>
                      <a:pt x="110" y="0"/>
                      <a:pt x="73" y="0"/>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1041" name="Google Shape;1041;p34"/>
              <p:cNvSpPr/>
              <p:nvPr/>
            </p:nvSpPr>
            <p:spPr>
              <a:xfrm>
                <a:off x="1072512" y="3430030"/>
                <a:ext cx="10996" cy="44363"/>
              </a:xfrm>
              <a:custGeom>
                <a:avLst/>
                <a:gdLst/>
                <a:ahLst/>
                <a:cxnLst/>
                <a:rect l="l" t="t" r="r" b="b"/>
                <a:pathLst>
                  <a:path w="145" h="585" extrusionOk="0">
                    <a:moveTo>
                      <a:pt x="73" y="1"/>
                    </a:moveTo>
                    <a:cubicBezTo>
                      <a:pt x="37" y="1"/>
                      <a:pt x="1" y="23"/>
                      <a:pt x="1" y="68"/>
                    </a:cubicBezTo>
                    <a:lnTo>
                      <a:pt x="1" y="514"/>
                    </a:lnTo>
                    <a:cubicBezTo>
                      <a:pt x="1" y="561"/>
                      <a:pt x="37" y="584"/>
                      <a:pt x="73" y="584"/>
                    </a:cubicBezTo>
                    <a:cubicBezTo>
                      <a:pt x="109" y="584"/>
                      <a:pt x="145" y="561"/>
                      <a:pt x="145" y="514"/>
                    </a:cubicBezTo>
                    <a:lnTo>
                      <a:pt x="145" y="68"/>
                    </a:lnTo>
                    <a:cubicBezTo>
                      <a:pt x="145" y="23"/>
                      <a:pt x="109" y="1"/>
                      <a:pt x="73" y="1"/>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1042" name="Google Shape;1042;p34"/>
              <p:cNvSpPr/>
              <p:nvPr/>
            </p:nvSpPr>
            <p:spPr>
              <a:xfrm>
                <a:off x="1888488" y="4460843"/>
                <a:ext cx="10920" cy="44288"/>
              </a:xfrm>
              <a:custGeom>
                <a:avLst/>
                <a:gdLst/>
                <a:ahLst/>
                <a:cxnLst/>
                <a:rect l="l" t="t" r="r" b="b"/>
                <a:pathLst>
                  <a:path w="144" h="584" extrusionOk="0">
                    <a:moveTo>
                      <a:pt x="72" y="1"/>
                    </a:moveTo>
                    <a:cubicBezTo>
                      <a:pt x="37" y="1"/>
                      <a:pt x="1" y="24"/>
                      <a:pt x="1" y="70"/>
                    </a:cubicBezTo>
                    <a:lnTo>
                      <a:pt x="1" y="514"/>
                    </a:lnTo>
                    <a:cubicBezTo>
                      <a:pt x="1" y="560"/>
                      <a:pt x="37" y="583"/>
                      <a:pt x="72" y="583"/>
                    </a:cubicBezTo>
                    <a:cubicBezTo>
                      <a:pt x="108" y="583"/>
                      <a:pt x="144" y="560"/>
                      <a:pt x="144" y="514"/>
                    </a:cubicBezTo>
                    <a:lnTo>
                      <a:pt x="144" y="70"/>
                    </a:lnTo>
                    <a:cubicBezTo>
                      <a:pt x="144" y="24"/>
                      <a:pt x="108" y="1"/>
                      <a:pt x="72" y="1"/>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1043" name="Google Shape;1043;p34"/>
              <p:cNvSpPr/>
              <p:nvPr/>
            </p:nvSpPr>
            <p:spPr>
              <a:xfrm>
                <a:off x="1919580" y="4473735"/>
                <a:ext cx="10920" cy="44515"/>
              </a:xfrm>
              <a:custGeom>
                <a:avLst/>
                <a:gdLst/>
                <a:ahLst/>
                <a:cxnLst/>
                <a:rect l="l" t="t" r="r" b="b"/>
                <a:pathLst>
                  <a:path w="144" h="587" extrusionOk="0">
                    <a:moveTo>
                      <a:pt x="72" y="0"/>
                    </a:moveTo>
                    <a:cubicBezTo>
                      <a:pt x="36" y="0"/>
                      <a:pt x="1" y="24"/>
                      <a:pt x="1" y="71"/>
                    </a:cubicBezTo>
                    <a:lnTo>
                      <a:pt x="1" y="516"/>
                    </a:lnTo>
                    <a:cubicBezTo>
                      <a:pt x="1" y="563"/>
                      <a:pt x="36" y="586"/>
                      <a:pt x="72" y="586"/>
                    </a:cubicBezTo>
                    <a:cubicBezTo>
                      <a:pt x="108" y="586"/>
                      <a:pt x="144" y="563"/>
                      <a:pt x="144" y="516"/>
                    </a:cubicBezTo>
                    <a:lnTo>
                      <a:pt x="144" y="71"/>
                    </a:lnTo>
                    <a:cubicBezTo>
                      <a:pt x="144" y="24"/>
                      <a:pt x="108" y="0"/>
                      <a:pt x="72" y="0"/>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1044" name="Google Shape;1044;p34"/>
              <p:cNvSpPr/>
              <p:nvPr/>
            </p:nvSpPr>
            <p:spPr>
              <a:xfrm>
                <a:off x="984696" y="4500049"/>
                <a:ext cx="22144" cy="31017"/>
              </a:xfrm>
              <a:custGeom>
                <a:avLst/>
                <a:gdLst/>
                <a:ahLst/>
                <a:cxnLst/>
                <a:rect l="l" t="t" r="r" b="b"/>
                <a:pathLst>
                  <a:path w="292" h="409" extrusionOk="0">
                    <a:moveTo>
                      <a:pt x="103" y="0"/>
                    </a:moveTo>
                    <a:cubicBezTo>
                      <a:pt x="51" y="0"/>
                      <a:pt x="0" y="52"/>
                      <a:pt x="37" y="103"/>
                    </a:cubicBezTo>
                    <a:cubicBezTo>
                      <a:pt x="94" y="183"/>
                      <a:pt x="128" y="263"/>
                      <a:pt x="144" y="356"/>
                    </a:cubicBezTo>
                    <a:cubicBezTo>
                      <a:pt x="151" y="393"/>
                      <a:pt x="176" y="409"/>
                      <a:pt x="204" y="409"/>
                    </a:cubicBezTo>
                    <a:cubicBezTo>
                      <a:pt x="246" y="409"/>
                      <a:pt x="292" y="373"/>
                      <a:pt x="284" y="319"/>
                    </a:cubicBezTo>
                    <a:cubicBezTo>
                      <a:pt x="264" y="212"/>
                      <a:pt x="224" y="120"/>
                      <a:pt x="164" y="33"/>
                    </a:cubicBezTo>
                    <a:cubicBezTo>
                      <a:pt x="148" y="10"/>
                      <a:pt x="126" y="0"/>
                      <a:pt x="103" y="0"/>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1045" name="Google Shape;1045;p34"/>
              <p:cNvSpPr/>
              <p:nvPr/>
            </p:nvSpPr>
            <p:spPr>
              <a:xfrm>
                <a:off x="1019125" y="4515519"/>
                <a:ext cx="21234" cy="38979"/>
              </a:xfrm>
              <a:custGeom>
                <a:avLst/>
                <a:gdLst/>
                <a:ahLst/>
                <a:cxnLst/>
                <a:rect l="l" t="t" r="r" b="b"/>
                <a:pathLst>
                  <a:path w="280" h="514" extrusionOk="0">
                    <a:moveTo>
                      <a:pt x="85" y="0"/>
                    </a:moveTo>
                    <a:cubicBezTo>
                      <a:pt x="43" y="0"/>
                      <a:pt x="1" y="35"/>
                      <a:pt x="16" y="88"/>
                    </a:cubicBezTo>
                    <a:cubicBezTo>
                      <a:pt x="53" y="212"/>
                      <a:pt x="90" y="338"/>
                      <a:pt x="126" y="461"/>
                    </a:cubicBezTo>
                    <a:cubicBezTo>
                      <a:pt x="137" y="498"/>
                      <a:pt x="165" y="513"/>
                      <a:pt x="194" y="513"/>
                    </a:cubicBezTo>
                    <a:cubicBezTo>
                      <a:pt x="237" y="513"/>
                      <a:pt x="280" y="478"/>
                      <a:pt x="265" y="425"/>
                    </a:cubicBezTo>
                    <a:cubicBezTo>
                      <a:pt x="226" y="298"/>
                      <a:pt x="190" y="175"/>
                      <a:pt x="153" y="52"/>
                    </a:cubicBezTo>
                    <a:cubicBezTo>
                      <a:pt x="142" y="16"/>
                      <a:pt x="113" y="0"/>
                      <a:pt x="85" y="0"/>
                    </a:cubicBez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1046" name="Google Shape;1046;p34"/>
              <p:cNvSpPr/>
              <p:nvPr/>
            </p:nvSpPr>
            <p:spPr>
              <a:xfrm>
                <a:off x="1043164" y="4440140"/>
                <a:ext cx="14939" cy="23736"/>
              </a:xfrm>
              <a:custGeom>
                <a:avLst/>
                <a:gdLst/>
                <a:ahLst/>
                <a:cxnLst/>
                <a:rect l="l" t="t" r="r" b="b"/>
                <a:pathLst>
                  <a:path w="197" h="313" extrusionOk="0">
                    <a:moveTo>
                      <a:pt x="89" y="0"/>
                    </a:moveTo>
                    <a:cubicBezTo>
                      <a:pt x="47" y="0"/>
                      <a:pt x="0" y="36"/>
                      <a:pt x="12" y="91"/>
                    </a:cubicBezTo>
                    <a:cubicBezTo>
                      <a:pt x="22" y="148"/>
                      <a:pt x="36" y="204"/>
                      <a:pt x="45" y="260"/>
                    </a:cubicBezTo>
                    <a:cubicBezTo>
                      <a:pt x="53" y="297"/>
                      <a:pt x="81" y="312"/>
                      <a:pt x="109" y="312"/>
                    </a:cubicBezTo>
                    <a:cubicBezTo>
                      <a:pt x="152" y="312"/>
                      <a:pt x="197" y="278"/>
                      <a:pt x="185" y="224"/>
                    </a:cubicBezTo>
                    <a:cubicBezTo>
                      <a:pt x="175" y="164"/>
                      <a:pt x="162" y="108"/>
                      <a:pt x="148" y="51"/>
                    </a:cubicBezTo>
                    <a:cubicBezTo>
                      <a:pt x="142" y="15"/>
                      <a:pt x="116" y="0"/>
                      <a:pt x="89" y="0"/>
                    </a:cubicBezTo>
                    <a:close/>
                  </a:path>
                </a:pathLst>
              </a:custGeom>
              <a:solidFill>
                <a:srgbClr val="BBCCD3"/>
              </a:solidFill>
              <a:ln>
                <a:noFill/>
              </a:ln>
            </p:spPr>
            <p:txBody>
              <a:bodyPr spcFirstLastPara="1" wrap="square" lIns="91425" tIns="91425" rIns="91425" bIns="91425" anchor="ctr" anchorCtr="0">
                <a:noAutofit/>
              </a:bodyPr>
              <a:lstStyle/>
              <a:p>
                <a:endParaRPr/>
              </a:p>
            </p:txBody>
          </p:sp>
        </p:grpSp>
      </p:grpSp>
      <p:sp>
        <p:nvSpPr>
          <p:cNvPr id="100" name="Hộp Văn bản 2"/>
          <p:cNvSpPr txBox="1"/>
          <p:nvPr/>
        </p:nvSpPr>
        <p:spPr>
          <a:xfrm>
            <a:off x="1633491" y="260858"/>
            <a:ext cx="9912533" cy="584775"/>
          </a:xfrm>
          <a:prstGeom prst="rect">
            <a:avLst/>
          </a:prstGeom>
          <a:noFill/>
        </p:spPr>
        <p:txBody>
          <a:bodyPr wrap="square" rtlCol="0">
            <a:spAutoFit/>
          </a:bodyPr>
          <a:lstStyle/>
          <a:p>
            <a:r>
              <a:rPr lang="vi-VN" sz="3200" b="1" dirty="0" smtClean="0">
                <a:solidFill>
                  <a:srgbClr val="FF0000"/>
                </a:solidFill>
                <a:latin typeface="Cambria" panose="02040503050406030204" pitchFamily="18" charset="0"/>
              </a:rPr>
              <a:t>Ý nghĩa câu chuyện</a:t>
            </a:r>
            <a:endParaRPr lang="en-US" sz="3200" b="1" dirty="0">
              <a:solidFill>
                <a:srgbClr val="FF0000"/>
              </a:solidFill>
              <a:latin typeface="Cambria" panose="02040503050406030204" pitchFamily="18" charset="0"/>
            </a:endParaRPr>
          </a:p>
        </p:txBody>
      </p:sp>
      <p:sp>
        <p:nvSpPr>
          <p:cNvPr id="102" name="Text Box 13"/>
          <p:cNvSpPr txBox="1">
            <a:spLocks noChangeArrowheads="1"/>
          </p:cNvSpPr>
          <p:nvPr/>
        </p:nvSpPr>
        <p:spPr bwMode="auto">
          <a:xfrm>
            <a:off x="1222230" y="991467"/>
            <a:ext cx="10323793" cy="2062103"/>
          </a:xfrm>
          <a:prstGeom prst="rect">
            <a:avLst/>
          </a:prstGeom>
          <a:noFill/>
          <a:ln w="9525">
            <a:noFill/>
            <a:miter lim="800000"/>
            <a:headEnd/>
            <a:tailEnd/>
          </a:ln>
          <a:effectLst/>
        </p:spPr>
        <p:txBody>
          <a:bodyPr wrap="square">
            <a:spAutoFit/>
          </a:bodyPr>
          <a:lstStyle/>
          <a:p>
            <a:pPr algn="just" eaLnBrk="1" hangingPunct="1">
              <a:spcBef>
                <a:spcPct val="50000"/>
              </a:spcBef>
            </a:pPr>
            <a:r>
              <a:rPr lang="en-US" altLang="en-US" sz="3200" b="1" dirty="0">
                <a:latin typeface="Times New Roman" pitchFamily="18" charset="0"/>
                <a:cs typeface="Times New Roman" pitchFamily="18" charset="0"/>
              </a:rPr>
              <a:t>  * </a:t>
            </a:r>
            <a:r>
              <a:rPr lang="en-US" altLang="en-US" sz="3200" b="1" dirty="0" err="1">
                <a:latin typeface="Times New Roman" pitchFamily="18" charset="0"/>
                <a:cs typeface="Times New Roman" pitchFamily="18" charset="0"/>
              </a:rPr>
              <a:t>Câu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chuyện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nói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về</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tình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thương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yêu</a:t>
            </a:r>
            <a:r>
              <a:rPr lang="en-US" altLang="en-US" sz="3200" b="1" dirty="0">
                <a:latin typeface="Times New Roman" pitchFamily="18" charset="0"/>
                <a:cs typeface="Times New Roman" pitchFamily="18" charset="0"/>
              </a:rPr>
              <a:t> </a:t>
            </a:r>
            <a:r>
              <a:rPr lang="en-US" altLang="en-US" sz="3200" b="1" dirty="0" smtClean="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giữa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bà</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lão</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và</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nàng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tiên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Ốc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Câu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chuyện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giúp</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hiểu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rằng</a:t>
            </a:r>
            <a:r>
              <a:rPr lang="en-US" altLang="en-US" sz="3200" b="1" dirty="0">
                <a:latin typeface="Times New Roman" pitchFamily="18" charset="0"/>
                <a:cs typeface="Times New Roman" pitchFamily="18" charset="0"/>
              </a:rPr>
              <a:t>: con </a:t>
            </a:r>
            <a:r>
              <a:rPr lang="en-US" altLang="en-US" sz="3200" b="1" dirty="0" err="1">
                <a:latin typeface="Times New Roman" pitchFamily="18" charset="0"/>
                <a:cs typeface="Times New Roman" pitchFamily="18" charset="0"/>
              </a:rPr>
              <a:t>người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phải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thương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yêu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nhau</a:t>
            </a:r>
            <a:r>
              <a:rPr lang="en-US" altLang="en-US" sz="3200" b="1" dirty="0">
                <a:latin typeface="Times New Roman" pitchFamily="18" charset="0"/>
                <a:cs typeface="Times New Roman" pitchFamily="18" charset="0"/>
              </a:rPr>
              <a:t>. Ai </a:t>
            </a:r>
            <a:r>
              <a:rPr lang="en-US" altLang="en-US" sz="3200" b="1" dirty="0" err="1">
                <a:latin typeface="Times New Roman" pitchFamily="18" charset="0"/>
                <a:cs typeface="Times New Roman" pitchFamily="18" charset="0"/>
              </a:rPr>
              <a:t>sống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nhân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hậu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thương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yêu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mọi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người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sẽ</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có</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cuộc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sống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hạnh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phúc</a:t>
            </a:r>
            <a:r>
              <a:rPr lang="en-US" altLang="en-US" sz="3200" b="1" dirty="0">
                <a:latin typeface="Times New Roman" pitchFamily="18" charset="0"/>
                <a:cs typeface="Times New Roman" pitchFamily="18" charset="0"/>
              </a:rPr>
              <a:t>.</a:t>
            </a:r>
          </a:p>
        </p:txBody>
      </p:sp>
      <p:pic>
        <p:nvPicPr>
          <p:cNvPr id="103" name="Picture 102"/>
          <p:cNvPicPr>
            <a:picLocks noChangeAspect="1"/>
          </p:cNvPicPr>
          <p:nvPr/>
        </p:nvPicPr>
        <p:blipFill>
          <a:blip r:embed="rId3"/>
          <a:stretch>
            <a:fillRect/>
          </a:stretch>
        </p:blipFill>
        <p:spPr>
          <a:xfrm>
            <a:off x="1173537" y="3208204"/>
            <a:ext cx="5282681" cy="29700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
                                        </p:tgtEl>
                                        <p:attrNameLst>
                                          <p:attrName>style.visibility</p:attrName>
                                        </p:attrNameLst>
                                      </p:cBhvr>
                                      <p:to>
                                        <p:strVal val="visible"/>
                                      </p:to>
                                    </p:set>
                                    <p:anim calcmode="discrete" valueType="clr">
                                      <p:cBhvr override="childStyle">
                                        <p:cTn id="7" dur="80"/>
                                        <p:tgtEl>
                                          <p:spTgt spid="1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
                                        </p:tgtEl>
                                        <p:attrNameLst>
                                          <p:attrName>fillcolor</p:attrName>
                                        </p:attrNameLst>
                                      </p:cBhvr>
                                      <p:tavLst>
                                        <p:tav tm="0">
                                          <p:val>
                                            <p:clrVal>
                                              <a:schemeClr val="accent2"/>
                                            </p:clrVal>
                                          </p:val>
                                        </p:tav>
                                        <p:tav tm="50000">
                                          <p:val>
                                            <p:clrVal>
                                              <a:schemeClr val="hlink"/>
                                            </p:clrVal>
                                          </p:val>
                                        </p:tav>
                                      </p:tavLst>
                                    </p:anim>
                                    <p:set>
                                      <p:cBhvr>
                                        <p:cTn id="9" dur="80"/>
                                        <p:tgtEl>
                                          <p:spTgt spid="1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0F1A39BF-BCE9-4C10-BFBB-F9919725A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0" y="-95250"/>
            <a:ext cx="1237881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AA6549A-8180-4493-B717-790F59AA253D}"/>
              </a:ext>
            </a:extLst>
          </p:cNvPr>
          <p:cNvSpPr txBox="1">
            <a:spLocks noChangeArrowheads="1"/>
          </p:cNvSpPr>
          <p:nvPr/>
        </p:nvSpPr>
        <p:spPr bwMode="auto">
          <a:xfrm>
            <a:off x="1679790" y="1842909"/>
            <a:ext cx="9377367" cy="138499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defRPr/>
            </a:pPr>
            <a:r>
              <a:rPr lang="en-US" sz="2800" b="1" dirty="0" err="1">
                <a:solidFill>
                  <a:schemeClr val="bg1"/>
                </a:solidFill>
                <a:latin typeface="HP001 4 hàng" panose="020B0603050302020204" pitchFamily="34" charset="0"/>
                <a:cs typeface="Times New Roman" panose="02020603050405020304" pitchFamily="18" charset="0"/>
              </a:rPr>
              <a:t>Dế</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Mèn</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bênh</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vực</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kẻ</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yếu</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tiếp</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theo</a:t>
            </a:r>
            <a:r>
              <a:rPr lang="en-US" sz="2800" b="1" dirty="0" smtClean="0">
                <a:solidFill>
                  <a:schemeClr val="bg1"/>
                </a:solidFill>
                <a:latin typeface="HP001 4 hàng" panose="020B0603050302020204" pitchFamily="34" charset="0"/>
                <a:cs typeface="Times New Roman" panose="02020603050405020304" pitchFamily="18" charset="0"/>
              </a:rPr>
              <a:t>)</a:t>
            </a:r>
          </a:p>
          <a:p>
            <a:pPr algn="ctr" eaLnBrk="1" hangingPunct="1">
              <a:lnSpc>
                <a:spcPct val="150000"/>
              </a:lnSpc>
              <a:spcBef>
                <a:spcPct val="0"/>
              </a:spcBef>
              <a:buFontTx/>
              <a:buNone/>
              <a:defRPr/>
            </a:pPr>
            <a:r>
              <a:rPr lang="en-US" sz="2800" b="1" dirty="0" smtClean="0">
                <a:solidFill>
                  <a:schemeClr val="bg1"/>
                </a:solidFill>
                <a:latin typeface="HP001 4 hàng" panose="020B0603050302020204" pitchFamily="34" charset="0"/>
                <a:cs typeface="Times New Roman" panose="02020603050405020304" pitchFamily="18" charset="0"/>
              </a:rPr>
              <a:t>                       - </a:t>
            </a:r>
            <a:r>
              <a:rPr lang="en-US" sz="2800" b="1" dirty="0" err="1" smtClean="0">
                <a:solidFill>
                  <a:schemeClr val="bg1"/>
                </a:solidFill>
                <a:latin typeface="HP001 4 hàng" panose="020B0603050302020204" pitchFamily="34" charset="0"/>
                <a:cs typeface="Times New Roman" panose="02020603050405020304" pitchFamily="18" charset="0"/>
              </a:rPr>
              <a:t>Tô</a:t>
            </a:r>
            <a:r>
              <a:rPr lang="en-US" sz="2800" b="1" dirty="0" smtClean="0">
                <a:solidFill>
                  <a:schemeClr val="bg1"/>
                </a:solidFill>
                <a:latin typeface="HP001 4 hàng" panose="020B0603050302020204" pitchFamily="34" charset="0"/>
                <a:cs typeface="Times New Roman" panose="02020603050405020304" pitchFamily="18" charset="0"/>
              </a:rPr>
              <a:t> </a:t>
            </a:r>
            <a:r>
              <a:rPr lang="en-US" sz="2800" b="1" dirty="0" err="1" smtClean="0">
                <a:solidFill>
                  <a:schemeClr val="bg1"/>
                </a:solidFill>
                <a:latin typeface="HP001 4 hàng" panose="020B0603050302020204" pitchFamily="34" charset="0"/>
                <a:cs typeface="Times New Roman" panose="02020603050405020304" pitchFamily="18" charset="0"/>
              </a:rPr>
              <a:t>Hoài</a:t>
            </a:r>
            <a:r>
              <a:rPr lang="en-US" sz="2800" b="1" dirty="0" smtClean="0">
                <a:solidFill>
                  <a:schemeClr val="bg1"/>
                </a:solidFill>
                <a:latin typeface="HP001 4 hàng" panose="020B0603050302020204" pitchFamily="34" charset="0"/>
                <a:cs typeface="Times New Roman" panose="02020603050405020304" pitchFamily="18" charset="0"/>
              </a:rPr>
              <a:t> - </a:t>
            </a:r>
            <a:endParaRPr lang="en-US" sz="2800" b="1" dirty="0">
              <a:solidFill>
                <a:schemeClr val="bg1"/>
              </a:solidFill>
              <a:latin typeface="HP001 4 hàng" panose="020B0603050302020204" pitchFamily="34" charset="0"/>
              <a:cs typeface="Times New Roman" panose="02020603050405020304" pitchFamily="18" charset="0"/>
            </a:endParaRPr>
          </a:p>
        </p:txBody>
      </p:sp>
      <p:sp>
        <p:nvSpPr>
          <p:cNvPr id="6" name="Text Box 58">
            <a:extLst>
              <a:ext uri="{FF2B5EF4-FFF2-40B4-BE49-F238E27FC236}">
                <a16:creationId xmlns:a16="http://schemas.microsoft.com/office/drawing/2014/main" id="{16F4AA98-77FF-44B9-89CA-2EF863BF5404}"/>
              </a:ext>
            </a:extLst>
          </p:cNvPr>
          <p:cNvSpPr txBox="1">
            <a:spLocks noChangeArrowheads="1"/>
          </p:cNvSpPr>
          <p:nvPr/>
        </p:nvSpPr>
        <p:spPr bwMode="auto">
          <a:xfrm>
            <a:off x="3320154" y="457201"/>
            <a:ext cx="5664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b="1" dirty="0" err="1">
                <a:solidFill>
                  <a:prstClr val="white"/>
                </a:solidFill>
                <a:latin typeface="HP001 4 hàng"/>
                <a:cs typeface="Arial" panose="020B0604020202020204" pitchFamily="34" charset="0"/>
              </a:rPr>
              <a:t>Thứ</a:t>
            </a:r>
            <a:r>
              <a:rPr lang="en-US" altLang="en-US" b="1" dirty="0">
                <a:solidFill>
                  <a:prstClr val="white"/>
                </a:solidFill>
                <a:latin typeface="HP001 4 hàng"/>
                <a:cs typeface="Arial" panose="020B0604020202020204" pitchFamily="34" charset="0"/>
              </a:rPr>
              <a:t> </a:t>
            </a:r>
            <a:r>
              <a:rPr lang="en-US" altLang="en-US" b="1" dirty="0" err="1" smtClean="0">
                <a:solidFill>
                  <a:prstClr val="white"/>
                </a:solidFill>
                <a:latin typeface="HP001 4 hàng"/>
                <a:cs typeface="Arial" panose="020B0604020202020204" pitchFamily="34" charset="0"/>
              </a:rPr>
              <a:t>hai</a:t>
            </a:r>
            <a:r>
              <a:rPr lang="en-US" altLang="en-US" b="1" dirty="0" smtClean="0">
                <a:solidFill>
                  <a:prstClr val="white"/>
                </a:solidFill>
                <a:latin typeface="HP001 4 hàng"/>
                <a:cs typeface="Arial" panose="020B0604020202020204" pitchFamily="34" charset="0"/>
              </a:rPr>
              <a:t> </a:t>
            </a:r>
            <a:r>
              <a:rPr lang="en-US" altLang="en-US" b="1" dirty="0" err="1">
                <a:solidFill>
                  <a:prstClr val="white"/>
                </a:solidFill>
                <a:latin typeface="HP001 4 hàng"/>
                <a:cs typeface="Arial" panose="020B0604020202020204" pitchFamily="34" charset="0"/>
              </a:rPr>
              <a:t>ngày</a:t>
            </a:r>
            <a:r>
              <a:rPr lang="en-US" altLang="en-US" b="1" dirty="0">
                <a:solidFill>
                  <a:prstClr val="white"/>
                </a:solidFill>
                <a:latin typeface="HP001 4 hàng"/>
                <a:cs typeface="Arial" panose="020B0604020202020204" pitchFamily="34" charset="0"/>
              </a:rPr>
              <a:t> </a:t>
            </a:r>
            <a:r>
              <a:rPr lang="en-US" altLang="en-US" b="1" dirty="0" smtClean="0">
                <a:solidFill>
                  <a:prstClr val="white"/>
                </a:solidFill>
                <a:latin typeface="HP001 4 hàng"/>
                <a:cs typeface="Arial" panose="020B0604020202020204" pitchFamily="34" charset="0"/>
              </a:rPr>
              <a:t>13 </a:t>
            </a:r>
            <a:r>
              <a:rPr lang="en-US" altLang="en-US" b="1" dirty="0">
                <a:solidFill>
                  <a:prstClr val="white"/>
                </a:solidFill>
                <a:latin typeface="HP001 4 hàng"/>
                <a:cs typeface="Arial" panose="020B0604020202020204" pitchFamily="34" charset="0"/>
              </a:rPr>
              <a:t>- 9 - 2021</a:t>
            </a:r>
          </a:p>
        </p:txBody>
      </p:sp>
      <p:sp>
        <p:nvSpPr>
          <p:cNvPr id="8" name="Text Box 58">
            <a:extLst>
              <a:ext uri="{FF2B5EF4-FFF2-40B4-BE49-F238E27FC236}">
                <a16:creationId xmlns:a16="http://schemas.microsoft.com/office/drawing/2014/main" id="{C309D1E9-B030-456F-BA1F-F72A8CFE11FB}"/>
              </a:ext>
            </a:extLst>
          </p:cNvPr>
          <p:cNvSpPr txBox="1">
            <a:spLocks noChangeArrowheads="1"/>
          </p:cNvSpPr>
          <p:nvPr/>
        </p:nvSpPr>
        <p:spPr bwMode="auto">
          <a:xfrm>
            <a:off x="1524000" y="1079322"/>
            <a:ext cx="8458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b="1" dirty="0" err="1">
                <a:solidFill>
                  <a:prstClr val="white"/>
                </a:solidFill>
                <a:latin typeface="HP001 4 hàng"/>
                <a:cs typeface="Arial" panose="020B0604020202020204" pitchFamily="34" charset="0"/>
              </a:rPr>
              <a:t>Tập</a:t>
            </a:r>
            <a:r>
              <a:rPr lang="en-US" altLang="en-US" b="1" dirty="0">
                <a:solidFill>
                  <a:prstClr val="white"/>
                </a:solidFill>
                <a:latin typeface="HP001 4 hàng"/>
                <a:cs typeface="Arial" panose="020B0604020202020204" pitchFamily="34" charset="0"/>
              </a:rPr>
              <a:t> </a:t>
            </a:r>
            <a:r>
              <a:rPr lang="vi-VN" altLang="en-US" b="1" dirty="0" smtClean="0">
                <a:solidFill>
                  <a:prstClr val="white"/>
                </a:solidFill>
                <a:latin typeface="HP001 4 hàng"/>
                <a:cs typeface="Arial" panose="020B0604020202020204" pitchFamily="34" charset="0"/>
              </a:rPr>
              <a:t>đọc</a:t>
            </a:r>
            <a:endParaRPr lang="en-US" altLang="en-US" b="1" dirty="0">
              <a:solidFill>
                <a:prstClr val="white"/>
              </a:solidFill>
              <a:latin typeface="HP001 4 hàng"/>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8" name="Google Shape;778;p31"/>
          <p:cNvSpPr txBox="1">
            <a:spLocks noGrp="1"/>
          </p:cNvSpPr>
          <p:nvPr>
            <p:ph type="title" idx="4"/>
          </p:nvPr>
        </p:nvSpPr>
        <p:spPr>
          <a:xfrm>
            <a:off x="968800" y="527167"/>
            <a:ext cx="10246000" cy="544400"/>
          </a:xfrm>
          <a:prstGeom prst="rect">
            <a:avLst/>
          </a:prstGeom>
        </p:spPr>
        <p:txBody>
          <a:bodyPr spcFirstLastPara="1" wrap="square" lIns="121897" tIns="121897" rIns="121897" bIns="121897" anchor="t" anchorCtr="0">
            <a:noAutofit/>
          </a:bodyPr>
          <a:lstStyle/>
          <a:p>
            <a:r>
              <a:rPr lang="vi-VN" b="1" dirty="0" smtClean="0">
                <a:solidFill>
                  <a:srgbClr val="FF0000"/>
                </a:solidFill>
                <a:latin typeface="Cambria" panose="02040503050406030204" pitchFamily="18" charset="0"/>
              </a:rPr>
              <a:t>Hoạt động 3: </a:t>
            </a:r>
            <a:r>
              <a:rPr lang="en-US" b="1" dirty="0" smtClean="0">
                <a:solidFill>
                  <a:srgbClr val="FF0000"/>
                </a:solidFill>
                <a:latin typeface="Cambria" panose="02040503050406030204" pitchFamily="18" charset="0"/>
              </a:rPr>
              <a:t>C</a:t>
            </a:r>
            <a:r>
              <a:rPr lang="vi-VN" b="1" dirty="0" smtClean="0">
                <a:solidFill>
                  <a:srgbClr val="FF0000"/>
                </a:solidFill>
                <a:latin typeface="Cambria" panose="02040503050406030204" pitchFamily="18" charset="0"/>
              </a:rPr>
              <a:t>ủng cố</a:t>
            </a:r>
            <a:r>
              <a:rPr lang="en-US" b="1" dirty="0" smtClean="0">
                <a:solidFill>
                  <a:srgbClr val="FF0000"/>
                </a:solidFill>
                <a:latin typeface="Cambria" panose="02040503050406030204" pitchFamily="18" charset="0"/>
              </a:rPr>
              <a:t>,</a:t>
            </a:r>
            <a:r>
              <a:rPr lang="vi-VN" b="1" dirty="0" smtClean="0">
                <a:solidFill>
                  <a:srgbClr val="FF0000"/>
                </a:solidFill>
                <a:latin typeface="Cambria" panose="02040503050406030204" pitchFamily="18" charset="0"/>
              </a:rPr>
              <a:t> dặn dò</a:t>
            </a:r>
            <a:endParaRPr lang="en-US" b="1" dirty="0">
              <a:solidFill>
                <a:srgbClr val="FF0000"/>
              </a:solidFill>
              <a:latin typeface="Cambria" panose="02040503050406030204" pitchFamily="18" charset="0"/>
            </a:endParaRPr>
          </a:p>
        </p:txBody>
      </p:sp>
      <p:grpSp>
        <p:nvGrpSpPr>
          <p:cNvPr id="2" name="Google Shape;781;p31"/>
          <p:cNvGrpSpPr/>
          <p:nvPr/>
        </p:nvGrpSpPr>
        <p:grpSpPr>
          <a:xfrm>
            <a:off x="968800" y="994834"/>
            <a:ext cx="2696000" cy="5229967"/>
            <a:chOff x="726600" y="746125"/>
            <a:chExt cx="2022000" cy="3922475"/>
          </a:xfrm>
        </p:grpSpPr>
        <p:sp>
          <p:nvSpPr>
            <p:cNvPr id="782" name="Google Shape;782;p31"/>
            <p:cNvSpPr/>
            <p:nvPr/>
          </p:nvSpPr>
          <p:spPr>
            <a:xfrm flipH="1">
              <a:off x="1173655" y="1161124"/>
              <a:ext cx="405447" cy="653166"/>
            </a:xfrm>
            <a:custGeom>
              <a:avLst/>
              <a:gdLst/>
              <a:ahLst/>
              <a:cxnLst/>
              <a:rect l="l" t="t" r="r" b="b"/>
              <a:pathLst>
                <a:path w="5938" h="9566" extrusionOk="0">
                  <a:moveTo>
                    <a:pt x="1081" y="0"/>
                  </a:moveTo>
                  <a:lnTo>
                    <a:pt x="1081" y="0"/>
                  </a:lnTo>
                  <a:cubicBezTo>
                    <a:pt x="1081" y="1"/>
                    <a:pt x="1" y="9566"/>
                    <a:pt x="1723" y="9566"/>
                  </a:cubicBezTo>
                  <a:cubicBezTo>
                    <a:pt x="1725" y="9566"/>
                    <a:pt x="1726" y="9566"/>
                    <a:pt x="1727" y="9565"/>
                  </a:cubicBezTo>
                  <a:cubicBezTo>
                    <a:pt x="3374" y="9553"/>
                    <a:pt x="3233" y="5462"/>
                    <a:pt x="3216" y="5069"/>
                  </a:cubicBezTo>
                  <a:lnTo>
                    <a:pt x="3216" y="5069"/>
                  </a:lnTo>
                  <a:cubicBezTo>
                    <a:pt x="3228" y="5312"/>
                    <a:pt x="3336" y="6939"/>
                    <a:pt x="3929" y="6939"/>
                  </a:cubicBezTo>
                  <a:cubicBezTo>
                    <a:pt x="3943" y="6939"/>
                    <a:pt x="3958" y="6938"/>
                    <a:pt x="3973" y="6936"/>
                  </a:cubicBezTo>
                  <a:cubicBezTo>
                    <a:pt x="4610" y="6855"/>
                    <a:pt x="3561" y="4047"/>
                    <a:pt x="3428" y="3697"/>
                  </a:cubicBezTo>
                  <a:lnTo>
                    <a:pt x="3428" y="3697"/>
                  </a:lnTo>
                  <a:cubicBezTo>
                    <a:pt x="3513" y="3914"/>
                    <a:pt x="3985" y="5053"/>
                    <a:pt x="4540" y="5053"/>
                  </a:cubicBezTo>
                  <a:cubicBezTo>
                    <a:pt x="4575" y="5053"/>
                    <a:pt x="4610" y="5048"/>
                    <a:pt x="4646" y="5039"/>
                  </a:cubicBezTo>
                  <a:cubicBezTo>
                    <a:pt x="5305" y="4859"/>
                    <a:pt x="3431" y="2733"/>
                    <a:pt x="3431" y="2732"/>
                  </a:cubicBezTo>
                  <a:lnTo>
                    <a:pt x="3431" y="2732"/>
                  </a:lnTo>
                  <a:cubicBezTo>
                    <a:pt x="3431" y="2732"/>
                    <a:pt x="4271" y="3556"/>
                    <a:pt x="4926" y="3556"/>
                  </a:cubicBezTo>
                  <a:cubicBezTo>
                    <a:pt x="5057" y="3556"/>
                    <a:pt x="5180" y="3523"/>
                    <a:pt x="5288" y="3445"/>
                  </a:cubicBezTo>
                  <a:cubicBezTo>
                    <a:pt x="5937" y="2976"/>
                    <a:pt x="1081" y="0"/>
                    <a:pt x="10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3" name="Google Shape;783;p31"/>
            <p:cNvSpPr/>
            <p:nvPr/>
          </p:nvSpPr>
          <p:spPr>
            <a:xfrm flipH="1">
              <a:off x="2114814" y="3318535"/>
              <a:ext cx="220886" cy="219725"/>
            </a:xfrm>
            <a:custGeom>
              <a:avLst/>
              <a:gdLst/>
              <a:ahLst/>
              <a:cxnLst/>
              <a:rect l="l" t="t" r="r" b="b"/>
              <a:pathLst>
                <a:path w="3235" h="3218" extrusionOk="0">
                  <a:moveTo>
                    <a:pt x="2716" y="1"/>
                  </a:moveTo>
                  <a:lnTo>
                    <a:pt x="1835" y="793"/>
                  </a:lnTo>
                  <a:cubicBezTo>
                    <a:pt x="1835" y="793"/>
                    <a:pt x="1" y="2067"/>
                    <a:pt x="427" y="2360"/>
                  </a:cubicBezTo>
                  <a:cubicBezTo>
                    <a:pt x="470" y="2390"/>
                    <a:pt x="519" y="2404"/>
                    <a:pt x="573" y="2404"/>
                  </a:cubicBezTo>
                  <a:cubicBezTo>
                    <a:pt x="1042" y="2404"/>
                    <a:pt x="1834" y="1349"/>
                    <a:pt x="1835" y="1348"/>
                  </a:cubicBezTo>
                  <a:lnTo>
                    <a:pt x="1835" y="1348"/>
                  </a:lnTo>
                  <a:cubicBezTo>
                    <a:pt x="1834" y="1349"/>
                    <a:pt x="983" y="3082"/>
                    <a:pt x="1409" y="3213"/>
                  </a:cubicBezTo>
                  <a:cubicBezTo>
                    <a:pt x="1420" y="3216"/>
                    <a:pt x="1431" y="3218"/>
                    <a:pt x="1443" y="3218"/>
                  </a:cubicBezTo>
                  <a:cubicBezTo>
                    <a:pt x="1870" y="3218"/>
                    <a:pt x="2521" y="923"/>
                    <a:pt x="2521" y="923"/>
                  </a:cubicBezTo>
                  <a:lnTo>
                    <a:pt x="2521" y="923"/>
                  </a:lnTo>
                  <a:cubicBezTo>
                    <a:pt x="2521" y="923"/>
                    <a:pt x="2391" y="3113"/>
                    <a:pt x="2816" y="3146"/>
                  </a:cubicBezTo>
                  <a:cubicBezTo>
                    <a:pt x="2818" y="3146"/>
                    <a:pt x="2821" y="3146"/>
                    <a:pt x="2823" y="3146"/>
                  </a:cubicBezTo>
                  <a:cubicBezTo>
                    <a:pt x="3234" y="3146"/>
                    <a:pt x="2716" y="1"/>
                    <a:pt x="2716"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784" name="Google Shape;784;p31"/>
            <p:cNvSpPr/>
            <p:nvPr/>
          </p:nvSpPr>
          <p:spPr>
            <a:xfrm>
              <a:off x="726600" y="4505700"/>
              <a:ext cx="2022000" cy="162900"/>
            </a:xfrm>
            <a:prstGeom prst="ellipse">
              <a:avLst/>
            </a:prstGeom>
            <a:solidFill>
              <a:srgbClr val="41294A">
                <a:alpha val="51790"/>
              </a:srgbClr>
            </a:solidFill>
            <a:ln>
              <a:noFill/>
            </a:ln>
          </p:spPr>
          <p:txBody>
            <a:bodyPr spcFirstLastPara="1" wrap="square" lIns="91425" tIns="91425" rIns="91425" bIns="91425" anchor="ctr" anchorCtr="0">
              <a:noAutofit/>
            </a:bodyPr>
            <a:lstStyle/>
            <a:p>
              <a:endParaRPr/>
            </a:p>
          </p:txBody>
        </p:sp>
        <p:sp>
          <p:nvSpPr>
            <p:cNvPr id="785" name="Google Shape;785;p31"/>
            <p:cNvSpPr/>
            <p:nvPr/>
          </p:nvSpPr>
          <p:spPr>
            <a:xfrm flipH="1">
              <a:off x="1290484" y="2561116"/>
              <a:ext cx="193232" cy="117305"/>
            </a:xfrm>
            <a:custGeom>
              <a:avLst/>
              <a:gdLst/>
              <a:ahLst/>
              <a:cxnLst/>
              <a:rect l="l" t="t" r="r" b="b"/>
              <a:pathLst>
                <a:path w="2830" h="1718" extrusionOk="0">
                  <a:moveTo>
                    <a:pt x="1578" y="0"/>
                  </a:moveTo>
                  <a:cubicBezTo>
                    <a:pt x="680" y="0"/>
                    <a:pt x="0" y="1718"/>
                    <a:pt x="0" y="1718"/>
                  </a:cubicBezTo>
                  <a:cubicBezTo>
                    <a:pt x="0" y="1718"/>
                    <a:pt x="2829" y="394"/>
                    <a:pt x="1814" y="40"/>
                  </a:cubicBezTo>
                  <a:cubicBezTo>
                    <a:pt x="1734" y="13"/>
                    <a:pt x="1655" y="0"/>
                    <a:pt x="1578" y="0"/>
                  </a:cubicBezTo>
                  <a:close/>
                </a:path>
              </a:pathLst>
            </a:custGeom>
            <a:solidFill>
              <a:srgbClr val="25C7A0"/>
            </a:solidFill>
            <a:ln>
              <a:noFill/>
            </a:ln>
          </p:spPr>
          <p:txBody>
            <a:bodyPr spcFirstLastPara="1" wrap="square" lIns="91425" tIns="91425" rIns="91425" bIns="91425" anchor="ctr" anchorCtr="0">
              <a:noAutofit/>
            </a:bodyPr>
            <a:lstStyle/>
            <a:p>
              <a:endParaRPr/>
            </a:p>
          </p:txBody>
        </p:sp>
        <p:sp>
          <p:nvSpPr>
            <p:cNvPr id="786" name="Google Shape;786;p31"/>
            <p:cNvSpPr/>
            <p:nvPr/>
          </p:nvSpPr>
          <p:spPr>
            <a:xfrm flipH="1">
              <a:off x="1189634" y="2664218"/>
              <a:ext cx="326652" cy="382641"/>
            </a:xfrm>
            <a:custGeom>
              <a:avLst/>
              <a:gdLst/>
              <a:ahLst/>
              <a:cxnLst/>
              <a:rect l="l" t="t" r="r" b="b"/>
              <a:pathLst>
                <a:path w="4784" h="5604" extrusionOk="0">
                  <a:moveTo>
                    <a:pt x="1145" y="1"/>
                  </a:moveTo>
                  <a:cubicBezTo>
                    <a:pt x="510" y="1"/>
                    <a:pt x="134" y="375"/>
                    <a:pt x="134" y="375"/>
                  </a:cubicBezTo>
                  <a:cubicBezTo>
                    <a:pt x="134" y="375"/>
                    <a:pt x="81" y="511"/>
                    <a:pt x="1" y="754"/>
                  </a:cubicBezTo>
                  <a:cubicBezTo>
                    <a:pt x="1735" y="1080"/>
                    <a:pt x="1166" y="3889"/>
                    <a:pt x="2142" y="5117"/>
                  </a:cubicBezTo>
                  <a:cubicBezTo>
                    <a:pt x="2424" y="5473"/>
                    <a:pt x="2784" y="5603"/>
                    <a:pt x="3157" y="5603"/>
                  </a:cubicBezTo>
                  <a:cubicBezTo>
                    <a:pt x="3746" y="5603"/>
                    <a:pt x="4370" y="5280"/>
                    <a:pt x="4784" y="5011"/>
                  </a:cubicBezTo>
                  <a:cubicBezTo>
                    <a:pt x="4354" y="3547"/>
                    <a:pt x="4028" y="2092"/>
                    <a:pt x="3056" y="1047"/>
                  </a:cubicBezTo>
                  <a:cubicBezTo>
                    <a:pt x="2298" y="230"/>
                    <a:pt x="1642" y="1"/>
                    <a:pt x="1145" y="1"/>
                  </a:cubicBezTo>
                  <a:close/>
                </a:path>
              </a:pathLst>
            </a:custGeom>
            <a:solidFill>
              <a:srgbClr val="25C7A0"/>
            </a:solidFill>
            <a:ln>
              <a:noFill/>
            </a:ln>
          </p:spPr>
          <p:txBody>
            <a:bodyPr spcFirstLastPara="1" wrap="square" lIns="91425" tIns="91425" rIns="91425" bIns="91425" anchor="ctr" anchorCtr="0">
              <a:noAutofit/>
            </a:bodyPr>
            <a:lstStyle/>
            <a:p>
              <a:endParaRPr/>
            </a:p>
          </p:txBody>
        </p:sp>
        <p:sp>
          <p:nvSpPr>
            <p:cNvPr id="787" name="Google Shape;787;p31"/>
            <p:cNvSpPr/>
            <p:nvPr/>
          </p:nvSpPr>
          <p:spPr>
            <a:xfrm flipH="1">
              <a:off x="985000" y="3081948"/>
              <a:ext cx="416713" cy="473180"/>
            </a:xfrm>
            <a:custGeom>
              <a:avLst/>
              <a:gdLst/>
              <a:ahLst/>
              <a:cxnLst/>
              <a:rect l="l" t="t" r="r" b="b"/>
              <a:pathLst>
                <a:path w="6103" h="6930" extrusionOk="0">
                  <a:moveTo>
                    <a:pt x="3469" y="1"/>
                  </a:moveTo>
                  <a:cubicBezTo>
                    <a:pt x="2261" y="224"/>
                    <a:pt x="0" y="1349"/>
                    <a:pt x="1908" y="6850"/>
                  </a:cubicBezTo>
                  <a:cubicBezTo>
                    <a:pt x="2186" y="6904"/>
                    <a:pt x="2448" y="6930"/>
                    <a:pt x="2693" y="6930"/>
                  </a:cubicBezTo>
                  <a:cubicBezTo>
                    <a:pt x="5379" y="6930"/>
                    <a:pt x="6103" y="3890"/>
                    <a:pt x="4657" y="2161"/>
                  </a:cubicBezTo>
                  <a:cubicBezTo>
                    <a:pt x="4104" y="1506"/>
                    <a:pt x="3748" y="764"/>
                    <a:pt x="3469" y="1"/>
                  </a:cubicBezTo>
                  <a:close/>
                </a:path>
              </a:pathLst>
            </a:custGeom>
            <a:solidFill>
              <a:srgbClr val="25C7A0"/>
            </a:solidFill>
            <a:ln>
              <a:noFill/>
            </a:ln>
          </p:spPr>
          <p:txBody>
            <a:bodyPr spcFirstLastPara="1" wrap="square" lIns="91425" tIns="91425" rIns="91425" bIns="91425" anchor="ctr" anchorCtr="0">
              <a:noAutofit/>
            </a:bodyPr>
            <a:lstStyle/>
            <a:p>
              <a:endParaRPr/>
            </a:p>
          </p:txBody>
        </p:sp>
        <p:sp>
          <p:nvSpPr>
            <p:cNvPr id="788" name="Google Shape;788;p31"/>
            <p:cNvSpPr/>
            <p:nvPr/>
          </p:nvSpPr>
          <p:spPr>
            <a:xfrm flipH="1">
              <a:off x="1164845" y="2715700"/>
              <a:ext cx="534769" cy="834040"/>
            </a:xfrm>
            <a:custGeom>
              <a:avLst/>
              <a:gdLst/>
              <a:ahLst/>
              <a:cxnLst/>
              <a:rect l="l" t="t" r="r" b="b"/>
              <a:pathLst>
                <a:path w="7832" h="12215" extrusionOk="0">
                  <a:moveTo>
                    <a:pt x="2686" y="0"/>
                  </a:moveTo>
                  <a:lnTo>
                    <a:pt x="2686" y="0"/>
                  </a:lnTo>
                  <a:cubicBezTo>
                    <a:pt x="2111" y="1754"/>
                    <a:pt x="1" y="9093"/>
                    <a:pt x="4280" y="11452"/>
                  </a:cubicBezTo>
                  <a:cubicBezTo>
                    <a:pt x="5016" y="11859"/>
                    <a:pt x="5678" y="12102"/>
                    <a:pt x="6271" y="12214"/>
                  </a:cubicBezTo>
                  <a:cubicBezTo>
                    <a:pt x="4363" y="6713"/>
                    <a:pt x="6624" y="5588"/>
                    <a:pt x="7832" y="5365"/>
                  </a:cubicBezTo>
                  <a:cubicBezTo>
                    <a:pt x="7695" y="4999"/>
                    <a:pt x="7578" y="4630"/>
                    <a:pt x="7469" y="4257"/>
                  </a:cubicBezTo>
                  <a:cubicBezTo>
                    <a:pt x="7055" y="4526"/>
                    <a:pt x="6431" y="4849"/>
                    <a:pt x="5842" y="4849"/>
                  </a:cubicBezTo>
                  <a:cubicBezTo>
                    <a:pt x="5469" y="4849"/>
                    <a:pt x="5109" y="4719"/>
                    <a:pt x="4827" y="4363"/>
                  </a:cubicBezTo>
                  <a:cubicBezTo>
                    <a:pt x="3851" y="3135"/>
                    <a:pt x="4420" y="326"/>
                    <a:pt x="2686" y="0"/>
                  </a:cubicBezTo>
                  <a:close/>
                </a:path>
              </a:pathLst>
            </a:custGeom>
            <a:solidFill>
              <a:srgbClr val="2FE4B8"/>
            </a:solidFill>
            <a:ln>
              <a:noFill/>
            </a:ln>
          </p:spPr>
          <p:txBody>
            <a:bodyPr spcFirstLastPara="1" wrap="square" lIns="91425" tIns="91425" rIns="91425" bIns="91425" anchor="ctr" anchorCtr="0">
              <a:noAutofit/>
            </a:bodyPr>
            <a:lstStyle/>
            <a:p>
              <a:endParaRPr/>
            </a:p>
          </p:txBody>
        </p:sp>
        <p:sp>
          <p:nvSpPr>
            <p:cNvPr id="789" name="Google Shape;789;p31"/>
            <p:cNvSpPr/>
            <p:nvPr/>
          </p:nvSpPr>
          <p:spPr>
            <a:xfrm flipH="1">
              <a:off x="1778404" y="3973672"/>
              <a:ext cx="243009" cy="609331"/>
            </a:xfrm>
            <a:custGeom>
              <a:avLst/>
              <a:gdLst/>
              <a:ahLst/>
              <a:cxnLst/>
              <a:rect l="l" t="t" r="r" b="b"/>
              <a:pathLst>
                <a:path w="3559" h="8924" extrusionOk="0">
                  <a:moveTo>
                    <a:pt x="1" y="1"/>
                  </a:moveTo>
                  <a:lnTo>
                    <a:pt x="626" y="2773"/>
                  </a:lnTo>
                  <a:lnTo>
                    <a:pt x="896" y="3954"/>
                  </a:lnTo>
                  <a:lnTo>
                    <a:pt x="1828" y="8085"/>
                  </a:lnTo>
                  <a:lnTo>
                    <a:pt x="2018" y="8924"/>
                  </a:lnTo>
                  <a:lnTo>
                    <a:pt x="3559" y="8924"/>
                  </a:lnTo>
                  <a:lnTo>
                    <a:pt x="3559" y="1299"/>
                  </a:lnTo>
                  <a:lnTo>
                    <a:pt x="1" y="1"/>
                  </a:ln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790" name="Google Shape;790;p31"/>
            <p:cNvSpPr/>
            <p:nvPr/>
          </p:nvSpPr>
          <p:spPr>
            <a:xfrm flipH="1">
              <a:off x="1824557" y="2625230"/>
              <a:ext cx="436104" cy="800310"/>
            </a:xfrm>
            <a:custGeom>
              <a:avLst/>
              <a:gdLst/>
              <a:ahLst/>
              <a:cxnLst/>
              <a:rect l="l" t="t" r="r" b="b"/>
              <a:pathLst>
                <a:path w="6387" h="11721" extrusionOk="0">
                  <a:moveTo>
                    <a:pt x="6387" y="0"/>
                  </a:moveTo>
                  <a:lnTo>
                    <a:pt x="6387" y="0"/>
                  </a:lnTo>
                  <a:cubicBezTo>
                    <a:pt x="6387" y="0"/>
                    <a:pt x="6250" y="140"/>
                    <a:pt x="6015" y="396"/>
                  </a:cubicBezTo>
                  <a:cubicBezTo>
                    <a:pt x="5668" y="779"/>
                    <a:pt x="5099" y="1422"/>
                    <a:pt x="4447" y="2253"/>
                  </a:cubicBezTo>
                  <a:cubicBezTo>
                    <a:pt x="2849" y="4297"/>
                    <a:pt x="736" y="7479"/>
                    <a:pt x="90" y="10700"/>
                  </a:cubicBezTo>
                  <a:cubicBezTo>
                    <a:pt x="0" y="11428"/>
                    <a:pt x="278" y="11720"/>
                    <a:pt x="685" y="11720"/>
                  </a:cubicBezTo>
                  <a:cubicBezTo>
                    <a:pt x="940" y="11720"/>
                    <a:pt x="1247" y="11605"/>
                    <a:pt x="1545" y="11410"/>
                  </a:cubicBezTo>
                  <a:cubicBezTo>
                    <a:pt x="1977" y="11123"/>
                    <a:pt x="2393" y="10671"/>
                    <a:pt x="2603" y="10155"/>
                  </a:cubicBezTo>
                  <a:cubicBezTo>
                    <a:pt x="3059" y="9030"/>
                    <a:pt x="5156" y="3349"/>
                    <a:pt x="6015" y="1009"/>
                  </a:cubicBezTo>
                  <a:cubicBezTo>
                    <a:pt x="6244" y="387"/>
                    <a:pt x="6387" y="0"/>
                    <a:pt x="6387"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791" name="Google Shape;791;p31"/>
            <p:cNvSpPr/>
            <p:nvPr/>
          </p:nvSpPr>
          <p:spPr>
            <a:xfrm flipH="1">
              <a:off x="1427785" y="1036515"/>
              <a:ext cx="640398" cy="635960"/>
            </a:xfrm>
            <a:custGeom>
              <a:avLst/>
              <a:gdLst/>
              <a:ahLst/>
              <a:cxnLst/>
              <a:rect l="l" t="t" r="r" b="b"/>
              <a:pathLst>
                <a:path w="9379" h="9314" extrusionOk="0">
                  <a:moveTo>
                    <a:pt x="6667" y="1"/>
                  </a:moveTo>
                  <a:cubicBezTo>
                    <a:pt x="6216" y="1"/>
                    <a:pt x="5713" y="82"/>
                    <a:pt x="5159" y="288"/>
                  </a:cubicBezTo>
                  <a:cubicBezTo>
                    <a:pt x="4729" y="447"/>
                    <a:pt x="4334" y="700"/>
                    <a:pt x="3964" y="1010"/>
                  </a:cubicBezTo>
                  <a:cubicBezTo>
                    <a:pt x="4087" y="1199"/>
                    <a:pt x="4160" y="1426"/>
                    <a:pt x="4160" y="1669"/>
                  </a:cubicBezTo>
                  <a:cubicBezTo>
                    <a:pt x="4160" y="2328"/>
                    <a:pt x="3628" y="2864"/>
                    <a:pt x="2966" y="2864"/>
                  </a:cubicBezTo>
                  <a:cubicBezTo>
                    <a:pt x="2772" y="2864"/>
                    <a:pt x="2592" y="2813"/>
                    <a:pt x="2430" y="2733"/>
                  </a:cubicBezTo>
                  <a:cubicBezTo>
                    <a:pt x="2273" y="2953"/>
                    <a:pt x="2120" y="3170"/>
                    <a:pt x="1981" y="3376"/>
                  </a:cubicBezTo>
                  <a:cubicBezTo>
                    <a:pt x="1259" y="4428"/>
                    <a:pt x="632" y="5549"/>
                    <a:pt x="193" y="6747"/>
                  </a:cubicBezTo>
                  <a:cubicBezTo>
                    <a:pt x="127" y="6924"/>
                    <a:pt x="64" y="7107"/>
                    <a:pt x="1" y="7290"/>
                  </a:cubicBezTo>
                  <a:cubicBezTo>
                    <a:pt x="405" y="7253"/>
                    <a:pt x="872" y="7225"/>
                    <a:pt x="1371" y="7225"/>
                  </a:cubicBezTo>
                  <a:cubicBezTo>
                    <a:pt x="3247" y="7225"/>
                    <a:pt x="5583" y="7611"/>
                    <a:pt x="6776" y="9314"/>
                  </a:cubicBezTo>
                  <a:cubicBezTo>
                    <a:pt x="7752" y="6747"/>
                    <a:pt x="9379" y="1242"/>
                    <a:pt x="9379" y="1242"/>
                  </a:cubicBezTo>
                  <a:cubicBezTo>
                    <a:pt x="9379" y="1242"/>
                    <a:pt x="8424" y="1"/>
                    <a:pt x="6667" y="1"/>
                  </a:cubicBezTo>
                  <a:close/>
                </a:path>
              </a:pathLst>
            </a:custGeom>
            <a:solidFill>
              <a:srgbClr val="FEC166"/>
            </a:solidFill>
            <a:ln>
              <a:noFill/>
            </a:ln>
          </p:spPr>
          <p:txBody>
            <a:bodyPr spcFirstLastPara="1" wrap="square" lIns="91425" tIns="91425" rIns="91425" bIns="91425" anchor="ctr" anchorCtr="0">
              <a:noAutofit/>
            </a:bodyPr>
            <a:lstStyle/>
            <a:p>
              <a:endParaRPr/>
            </a:p>
          </p:txBody>
        </p:sp>
        <p:sp>
          <p:nvSpPr>
            <p:cNvPr id="792" name="Google Shape;792;p31"/>
            <p:cNvSpPr/>
            <p:nvPr/>
          </p:nvSpPr>
          <p:spPr>
            <a:xfrm flipH="1">
              <a:off x="1305083" y="1231998"/>
              <a:ext cx="948819" cy="3305640"/>
            </a:xfrm>
            <a:custGeom>
              <a:avLst/>
              <a:gdLst/>
              <a:ahLst/>
              <a:cxnLst/>
              <a:rect l="l" t="t" r="r" b="b"/>
              <a:pathLst>
                <a:path w="13896" h="48413" extrusionOk="0">
                  <a:moveTo>
                    <a:pt x="12731" y="1"/>
                  </a:moveTo>
                  <a:cubicBezTo>
                    <a:pt x="12461" y="1"/>
                    <a:pt x="8252" y="107"/>
                    <a:pt x="7776" y="6720"/>
                  </a:cubicBezTo>
                  <a:cubicBezTo>
                    <a:pt x="7706" y="9233"/>
                    <a:pt x="7523" y="11479"/>
                    <a:pt x="7257" y="13496"/>
                  </a:cubicBezTo>
                  <a:cubicBezTo>
                    <a:pt x="7569" y="13729"/>
                    <a:pt x="7776" y="14102"/>
                    <a:pt x="7776" y="14521"/>
                  </a:cubicBezTo>
                  <a:cubicBezTo>
                    <a:pt x="7776" y="15081"/>
                    <a:pt x="7413" y="15553"/>
                    <a:pt x="6914" y="15726"/>
                  </a:cubicBezTo>
                  <a:cubicBezTo>
                    <a:pt x="4850" y="27511"/>
                    <a:pt x="1" y="30763"/>
                    <a:pt x="1289" y="36517"/>
                  </a:cubicBezTo>
                  <a:cubicBezTo>
                    <a:pt x="2773" y="43130"/>
                    <a:pt x="8085" y="43314"/>
                    <a:pt x="8671" y="43314"/>
                  </a:cubicBezTo>
                  <a:cubicBezTo>
                    <a:pt x="8706" y="43314"/>
                    <a:pt x="8724" y="43314"/>
                    <a:pt x="8724" y="43314"/>
                  </a:cubicBezTo>
                  <a:lnTo>
                    <a:pt x="8787" y="47730"/>
                  </a:lnTo>
                  <a:lnTo>
                    <a:pt x="9590" y="48412"/>
                  </a:lnTo>
                  <a:lnTo>
                    <a:pt x="10951" y="47600"/>
                  </a:lnTo>
                  <a:cubicBezTo>
                    <a:pt x="11237" y="46918"/>
                    <a:pt x="11540" y="46119"/>
                    <a:pt x="11879" y="45157"/>
                  </a:cubicBezTo>
                  <a:cubicBezTo>
                    <a:pt x="11933" y="45004"/>
                    <a:pt x="11989" y="44847"/>
                    <a:pt x="12046" y="44684"/>
                  </a:cubicBezTo>
                  <a:cubicBezTo>
                    <a:pt x="12415" y="43616"/>
                    <a:pt x="12831" y="42371"/>
                    <a:pt x="13314" y="40893"/>
                  </a:cubicBezTo>
                  <a:lnTo>
                    <a:pt x="13314" y="40893"/>
                  </a:lnTo>
                  <a:cubicBezTo>
                    <a:pt x="13171" y="40941"/>
                    <a:pt x="13021" y="40964"/>
                    <a:pt x="12861" y="40964"/>
                  </a:cubicBezTo>
                  <a:cubicBezTo>
                    <a:pt x="12056" y="40964"/>
                    <a:pt x="11403" y="40311"/>
                    <a:pt x="11403" y="39506"/>
                  </a:cubicBezTo>
                  <a:cubicBezTo>
                    <a:pt x="11403" y="38701"/>
                    <a:pt x="12056" y="38048"/>
                    <a:pt x="12861" y="38048"/>
                  </a:cubicBezTo>
                  <a:cubicBezTo>
                    <a:pt x="13240" y="38048"/>
                    <a:pt x="13587" y="38194"/>
                    <a:pt x="13846" y="38434"/>
                  </a:cubicBezTo>
                  <a:cubicBezTo>
                    <a:pt x="13896" y="37359"/>
                    <a:pt x="13739" y="36194"/>
                    <a:pt x="13484" y="34973"/>
                  </a:cubicBezTo>
                  <a:cubicBezTo>
                    <a:pt x="13420" y="34680"/>
                    <a:pt x="13354" y="34387"/>
                    <a:pt x="13280" y="34091"/>
                  </a:cubicBezTo>
                  <a:cubicBezTo>
                    <a:pt x="12332" y="30170"/>
                    <a:pt x="10615" y="25781"/>
                    <a:pt x="11297" y="22030"/>
                  </a:cubicBezTo>
                  <a:cubicBezTo>
                    <a:pt x="11363" y="21660"/>
                    <a:pt x="11427" y="21248"/>
                    <a:pt x="11490" y="20808"/>
                  </a:cubicBezTo>
                  <a:cubicBezTo>
                    <a:pt x="11393" y="20804"/>
                    <a:pt x="11297" y="20792"/>
                    <a:pt x="11203" y="20765"/>
                  </a:cubicBezTo>
                  <a:cubicBezTo>
                    <a:pt x="10644" y="20622"/>
                    <a:pt x="10229" y="20116"/>
                    <a:pt x="10229" y="19510"/>
                  </a:cubicBezTo>
                  <a:cubicBezTo>
                    <a:pt x="10229" y="18792"/>
                    <a:pt x="10811" y="18209"/>
                    <a:pt x="11527" y="18209"/>
                  </a:cubicBezTo>
                  <a:cubicBezTo>
                    <a:pt x="11620" y="18209"/>
                    <a:pt x="11710" y="18222"/>
                    <a:pt x="11796" y="18239"/>
                  </a:cubicBezTo>
                  <a:cubicBezTo>
                    <a:pt x="11859" y="17600"/>
                    <a:pt x="11922" y="16934"/>
                    <a:pt x="11982" y="16245"/>
                  </a:cubicBezTo>
                  <a:cubicBezTo>
                    <a:pt x="10908" y="16039"/>
                    <a:pt x="10099" y="15097"/>
                    <a:pt x="10099" y="13962"/>
                  </a:cubicBezTo>
                  <a:cubicBezTo>
                    <a:pt x="10099" y="12717"/>
                    <a:pt x="11080" y="11699"/>
                    <a:pt x="12315" y="11643"/>
                  </a:cubicBezTo>
                  <a:cubicBezTo>
                    <a:pt x="12382" y="10497"/>
                    <a:pt x="12449" y="9362"/>
                    <a:pt x="12501" y="8277"/>
                  </a:cubicBezTo>
                  <a:lnTo>
                    <a:pt x="12501" y="8277"/>
                  </a:lnTo>
                  <a:cubicBezTo>
                    <a:pt x="12342" y="8411"/>
                    <a:pt x="12139" y="8491"/>
                    <a:pt x="11913" y="8491"/>
                  </a:cubicBezTo>
                  <a:cubicBezTo>
                    <a:pt x="11390" y="8491"/>
                    <a:pt x="10964" y="8064"/>
                    <a:pt x="10964" y="7542"/>
                  </a:cubicBezTo>
                  <a:cubicBezTo>
                    <a:pt x="10964" y="7016"/>
                    <a:pt x="11390" y="6594"/>
                    <a:pt x="11913" y="6594"/>
                  </a:cubicBezTo>
                  <a:cubicBezTo>
                    <a:pt x="12169" y="6594"/>
                    <a:pt x="12402" y="6697"/>
                    <a:pt x="12575" y="6860"/>
                  </a:cubicBezTo>
                  <a:cubicBezTo>
                    <a:pt x="12745" y="3212"/>
                    <a:pt x="12745" y="1"/>
                    <a:pt x="12745" y="1"/>
                  </a:cubicBezTo>
                  <a:cubicBezTo>
                    <a:pt x="12745" y="1"/>
                    <a:pt x="12740" y="1"/>
                    <a:pt x="12731" y="1"/>
                  </a:cubicBezTo>
                  <a:close/>
                </a:path>
              </a:pathLst>
            </a:custGeom>
            <a:solidFill>
              <a:srgbClr val="FEC166"/>
            </a:solidFill>
            <a:ln>
              <a:noFill/>
            </a:ln>
          </p:spPr>
          <p:txBody>
            <a:bodyPr spcFirstLastPara="1" wrap="square" lIns="91425" tIns="91425" rIns="91425" bIns="91425" anchor="ctr" anchorCtr="0">
              <a:noAutofit/>
            </a:bodyPr>
            <a:lstStyle/>
            <a:p>
              <a:endParaRPr/>
            </a:p>
          </p:txBody>
        </p:sp>
        <p:sp>
          <p:nvSpPr>
            <p:cNvPr id="793" name="Google Shape;793;p31"/>
            <p:cNvSpPr/>
            <p:nvPr/>
          </p:nvSpPr>
          <p:spPr>
            <a:xfrm flipH="1">
              <a:off x="1605449" y="1529831"/>
              <a:ext cx="508208" cy="352393"/>
            </a:xfrm>
            <a:custGeom>
              <a:avLst/>
              <a:gdLst/>
              <a:ahLst/>
              <a:cxnLst/>
              <a:rect l="l" t="t" r="r" b="b"/>
              <a:pathLst>
                <a:path w="7443" h="5161" extrusionOk="0">
                  <a:moveTo>
                    <a:pt x="2037" y="0"/>
                  </a:moveTo>
                  <a:cubicBezTo>
                    <a:pt x="1538" y="0"/>
                    <a:pt x="1071" y="28"/>
                    <a:pt x="667" y="65"/>
                  </a:cubicBezTo>
                  <a:cubicBezTo>
                    <a:pt x="267" y="1263"/>
                    <a:pt x="0" y="2604"/>
                    <a:pt x="802" y="3686"/>
                  </a:cubicBezTo>
                  <a:cubicBezTo>
                    <a:pt x="1186" y="4198"/>
                    <a:pt x="1738" y="4568"/>
                    <a:pt x="2337" y="4794"/>
                  </a:cubicBezTo>
                  <a:cubicBezTo>
                    <a:pt x="2887" y="5004"/>
                    <a:pt x="3535" y="5160"/>
                    <a:pt x="4165" y="5160"/>
                  </a:cubicBezTo>
                  <a:cubicBezTo>
                    <a:pt x="4572" y="5160"/>
                    <a:pt x="4971" y="5095"/>
                    <a:pt x="5332" y="4937"/>
                  </a:cubicBezTo>
                  <a:cubicBezTo>
                    <a:pt x="6174" y="4571"/>
                    <a:pt x="6700" y="3766"/>
                    <a:pt x="7080" y="2963"/>
                  </a:cubicBezTo>
                  <a:cubicBezTo>
                    <a:pt x="7183" y="2744"/>
                    <a:pt x="7306" y="2444"/>
                    <a:pt x="7442" y="2089"/>
                  </a:cubicBezTo>
                  <a:cubicBezTo>
                    <a:pt x="6249" y="386"/>
                    <a:pt x="3913" y="0"/>
                    <a:pt x="2037" y="0"/>
                  </a:cubicBezTo>
                  <a:close/>
                </a:path>
              </a:pathLst>
            </a:custGeom>
            <a:solidFill>
              <a:srgbClr val="F5D1BB"/>
            </a:solidFill>
            <a:ln>
              <a:noFill/>
            </a:ln>
          </p:spPr>
          <p:txBody>
            <a:bodyPr spcFirstLastPara="1" wrap="square" lIns="91425" tIns="91425" rIns="91425" bIns="91425" anchor="ctr" anchorCtr="0">
              <a:noAutofit/>
            </a:bodyPr>
            <a:lstStyle/>
            <a:p>
              <a:endParaRPr/>
            </a:p>
          </p:txBody>
        </p:sp>
        <p:sp>
          <p:nvSpPr>
            <p:cNvPr id="794" name="Google Shape;794;p31"/>
            <p:cNvSpPr/>
            <p:nvPr/>
          </p:nvSpPr>
          <p:spPr>
            <a:xfrm flipH="1">
              <a:off x="1579305" y="809966"/>
              <a:ext cx="75108" cy="275510"/>
            </a:xfrm>
            <a:custGeom>
              <a:avLst/>
              <a:gdLst/>
              <a:ahLst/>
              <a:cxnLst/>
              <a:rect l="l" t="t" r="r" b="b"/>
              <a:pathLst>
                <a:path w="1100" h="4035" extrusionOk="0">
                  <a:moveTo>
                    <a:pt x="550" y="1"/>
                  </a:moveTo>
                  <a:lnTo>
                    <a:pt x="1" y="3712"/>
                  </a:lnTo>
                  <a:lnTo>
                    <a:pt x="936" y="4035"/>
                  </a:lnTo>
                  <a:lnTo>
                    <a:pt x="1099" y="1"/>
                  </a:lnTo>
                  <a:close/>
                </a:path>
              </a:pathLst>
            </a:custGeom>
            <a:solidFill>
              <a:srgbClr val="FEC166"/>
            </a:solidFill>
            <a:ln>
              <a:noFill/>
            </a:ln>
          </p:spPr>
          <p:txBody>
            <a:bodyPr spcFirstLastPara="1" wrap="square" lIns="91425" tIns="91425" rIns="91425" bIns="91425" anchor="ctr" anchorCtr="0">
              <a:noAutofit/>
            </a:bodyPr>
            <a:lstStyle/>
            <a:p>
              <a:endParaRPr/>
            </a:p>
          </p:txBody>
        </p:sp>
        <p:sp>
          <p:nvSpPr>
            <p:cNvPr id="795" name="Google Shape;795;p31"/>
            <p:cNvSpPr/>
            <p:nvPr/>
          </p:nvSpPr>
          <p:spPr>
            <a:xfrm flipH="1">
              <a:off x="1328447" y="858649"/>
              <a:ext cx="154176" cy="314839"/>
            </a:xfrm>
            <a:custGeom>
              <a:avLst/>
              <a:gdLst/>
              <a:ahLst/>
              <a:cxnLst/>
              <a:rect l="l" t="t" r="r" b="b"/>
              <a:pathLst>
                <a:path w="2258" h="4611" extrusionOk="0">
                  <a:moveTo>
                    <a:pt x="1775" y="0"/>
                  </a:moveTo>
                  <a:lnTo>
                    <a:pt x="1" y="3741"/>
                  </a:lnTo>
                  <a:lnTo>
                    <a:pt x="803" y="4610"/>
                  </a:lnTo>
                  <a:lnTo>
                    <a:pt x="2257" y="257"/>
                  </a:lnTo>
                  <a:lnTo>
                    <a:pt x="1775" y="0"/>
                  </a:lnTo>
                  <a:close/>
                </a:path>
              </a:pathLst>
            </a:custGeom>
            <a:solidFill>
              <a:srgbClr val="FEC166"/>
            </a:solidFill>
            <a:ln>
              <a:noFill/>
            </a:ln>
          </p:spPr>
          <p:txBody>
            <a:bodyPr spcFirstLastPara="1" wrap="square" lIns="91425" tIns="91425" rIns="91425" bIns="91425" anchor="ctr" anchorCtr="0">
              <a:noAutofit/>
            </a:bodyPr>
            <a:lstStyle/>
            <a:p>
              <a:endParaRPr/>
            </a:p>
          </p:txBody>
        </p:sp>
        <p:sp>
          <p:nvSpPr>
            <p:cNvPr id="796" name="Google Shape;796;p31"/>
            <p:cNvSpPr/>
            <p:nvPr/>
          </p:nvSpPr>
          <p:spPr>
            <a:xfrm flipH="1">
              <a:off x="1183011" y="1150336"/>
              <a:ext cx="325900" cy="223344"/>
            </a:xfrm>
            <a:custGeom>
              <a:avLst/>
              <a:gdLst/>
              <a:ahLst/>
              <a:cxnLst/>
              <a:rect l="l" t="t" r="r" b="b"/>
              <a:pathLst>
                <a:path w="4773" h="3271" extrusionOk="0">
                  <a:moveTo>
                    <a:pt x="714" y="0"/>
                  </a:moveTo>
                  <a:cubicBezTo>
                    <a:pt x="662" y="0"/>
                    <a:pt x="627" y="5"/>
                    <a:pt x="612" y="15"/>
                  </a:cubicBezTo>
                  <a:lnTo>
                    <a:pt x="0" y="1017"/>
                  </a:lnTo>
                  <a:cubicBezTo>
                    <a:pt x="590" y="2338"/>
                    <a:pt x="2854" y="3270"/>
                    <a:pt x="4234" y="3270"/>
                  </a:cubicBezTo>
                  <a:cubicBezTo>
                    <a:pt x="4435" y="3270"/>
                    <a:pt x="4617" y="3251"/>
                    <a:pt x="4773" y="3210"/>
                  </a:cubicBezTo>
                  <a:cubicBezTo>
                    <a:pt x="3711" y="585"/>
                    <a:pt x="1264" y="0"/>
                    <a:pt x="714" y="0"/>
                  </a:cubicBezTo>
                  <a:close/>
                </a:path>
              </a:pathLst>
            </a:custGeom>
            <a:solidFill>
              <a:srgbClr val="FEC166"/>
            </a:solidFill>
            <a:ln>
              <a:noFill/>
            </a:ln>
          </p:spPr>
          <p:txBody>
            <a:bodyPr spcFirstLastPara="1" wrap="square" lIns="91425" tIns="91425" rIns="91425" bIns="91425" anchor="ctr" anchorCtr="0">
              <a:noAutofit/>
            </a:bodyPr>
            <a:lstStyle/>
            <a:p>
              <a:endParaRPr/>
            </a:p>
          </p:txBody>
        </p:sp>
        <p:sp>
          <p:nvSpPr>
            <p:cNvPr id="797" name="Google Shape;797;p31"/>
            <p:cNvSpPr/>
            <p:nvPr/>
          </p:nvSpPr>
          <p:spPr>
            <a:xfrm flipH="1">
              <a:off x="1667722" y="1015690"/>
              <a:ext cx="350959" cy="110750"/>
            </a:xfrm>
            <a:custGeom>
              <a:avLst/>
              <a:gdLst/>
              <a:ahLst/>
              <a:cxnLst/>
              <a:rect l="l" t="t" r="r" b="b"/>
              <a:pathLst>
                <a:path w="5140" h="1622" extrusionOk="0">
                  <a:moveTo>
                    <a:pt x="2901" y="1"/>
                  </a:moveTo>
                  <a:cubicBezTo>
                    <a:pt x="2063" y="1"/>
                    <a:pt x="1056" y="223"/>
                    <a:pt x="1" y="948"/>
                  </a:cubicBezTo>
                  <a:cubicBezTo>
                    <a:pt x="383" y="1379"/>
                    <a:pt x="1386" y="1621"/>
                    <a:pt x="2412" y="1621"/>
                  </a:cubicBezTo>
                  <a:cubicBezTo>
                    <a:pt x="3600" y="1621"/>
                    <a:pt x="4818" y="1296"/>
                    <a:pt x="5139" y="562"/>
                  </a:cubicBezTo>
                  <a:cubicBezTo>
                    <a:pt x="5139" y="562"/>
                    <a:pt x="4233" y="1"/>
                    <a:pt x="2901" y="1"/>
                  </a:cubicBezTo>
                  <a:close/>
                </a:path>
              </a:pathLst>
            </a:custGeom>
            <a:solidFill>
              <a:srgbClr val="FEC166"/>
            </a:solidFill>
            <a:ln>
              <a:noFill/>
            </a:ln>
          </p:spPr>
          <p:txBody>
            <a:bodyPr spcFirstLastPara="1" wrap="square" lIns="91425" tIns="91425" rIns="91425" bIns="91425" anchor="ctr" anchorCtr="0">
              <a:noAutofit/>
            </a:bodyPr>
            <a:lstStyle/>
            <a:p>
              <a:endParaRPr/>
            </a:p>
          </p:txBody>
        </p:sp>
        <p:sp>
          <p:nvSpPr>
            <p:cNvPr id="798" name="Google Shape;798;p31"/>
            <p:cNvSpPr/>
            <p:nvPr/>
          </p:nvSpPr>
          <p:spPr>
            <a:xfrm flipH="1">
              <a:off x="1548648" y="746125"/>
              <a:ext cx="99143" cy="99143"/>
            </a:xfrm>
            <a:custGeom>
              <a:avLst/>
              <a:gdLst/>
              <a:ahLst/>
              <a:cxnLst/>
              <a:rect l="l" t="t" r="r" b="b"/>
              <a:pathLst>
                <a:path w="1452" h="1452" extrusionOk="0">
                  <a:moveTo>
                    <a:pt x="726" y="1"/>
                  </a:moveTo>
                  <a:cubicBezTo>
                    <a:pt x="323" y="1"/>
                    <a:pt x="0" y="323"/>
                    <a:pt x="0" y="727"/>
                  </a:cubicBezTo>
                  <a:cubicBezTo>
                    <a:pt x="0" y="1126"/>
                    <a:pt x="323" y="1452"/>
                    <a:pt x="726" y="1452"/>
                  </a:cubicBezTo>
                  <a:cubicBezTo>
                    <a:pt x="1125" y="1452"/>
                    <a:pt x="1452" y="1126"/>
                    <a:pt x="1452" y="727"/>
                  </a:cubicBezTo>
                  <a:cubicBezTo>
                    <a:pt x="1452" y="323"/>
                    <a:pt x="1125" y="1"/>
                    <a:pt x="72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99" name="Google Shape;799;p31"/>
            <p:cNvSpPr/>
            <p:nvPr/>
          </p:nvSpPr>
          <p:spPr>
            <a:xfrm flipH="1">
              <a:off x="1296426" y="815428"/>
              <a:ext cx="99143" cy="99211"/>
            </a:xfrm>
            <a:custGeom>
              <a:avLst/>
              <a:gdLst/>
              <a:ahLst/>
              <a:cxnLst/>
              <a:rect l="l" t="t" r="r" b="b"/>
              <a:pathLst>
                <a:path w="1452" h="1453" extrusionOk="0">
                  <a:moveTo>
                    <a:pt x="726" y="1"/>
                  </a:moveTo>
                  <a:cubicBezTo>
                    <a:pt x="323" y="1"/>
                    <a:pt x="1" y="327"/>
                    <a:pt x="1" y="726"/>
                  </a:cubicBezTo>
                  <a:cubicBezTo>
                    <a:pt x="1" y="1129"/>
                    <a:pt x="323" y="1452"/>
                    <a:pt x="726" y="1452"/>
                  </a:cubicBezTo>
                  <a:cubicBezTo>
                    <a:pt x="1125" y="1452"/>
                    <a:pt x="1452" y="1129"/>
                    <a:pt x="1452" y="726"/>
                  </a:cubicBezTo>
                  <a:cubicBezTo>
                    <a:pt x="1452" y="327"/>
                    <a:pt x="1125" y="1"/>
                    <a:pt x="72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00" name="Google Shape;800;p31"/>
            <p:cNvSpPr/>
            <p:nvPr/>
          </p:nvSpPr>
          <p:spPr>
            <a:xfrm flipH="1">
              <a:off x="1680700" y="1634776"/>
              <a:ext cx="52098" cy="35164"/>
            </a:xfrm>
            <a:custGeom>
              <a:avLst/>
              <a:gdLst/>
              <a:ahLst/>
              <a:cxnLst/>
              <a:rect l="l" t="t" r="r" b="b"/>
              <a:pathLst>
                <a:path w="763" h="515" extrusionOk="0">
                  <a:moveTo>
                    <a:pt x="409" y="1"/>
                  </a:moveTo>
                  <a:cubicBezTo>
                    <a:pt x="212" y="1"/>
                    <a:pt x="1" y="515"/>
                    <a:pt x="1" y="515"/>
                  </a:cubicBezTo>
                  <a:cubicBezTo>
                    <a:pt x="1" y="515"/>
                    <a:pt x="763" y="275"/>
                    <a:pt x="493" y="36"/>
                  </a:cubicBezTo>
                  <a:cubicBezTo>
                    <a:pt x="466" y="11"/>
                    <a:pt x="438" y="1"/>
                    <a:pt x="409" y="1"/>
                  </a:cubicBezTo>
                  <a:close/>
                </a:path>
              </a:pathLst>
            </a:custGeom>
            <a:solidFill>
              <a:srgbClr val="58273A"/>
            </a:solidFill>
            <a:ln>
              <a:noFill/>
            </a:ln>
          </p:spPr>
          <p:txBody>
            <a:bodyPr spcFirstLastPara="1" wrap="square" lIns="91425" tIns="91425" rIns="91425" bIns="91425" anchor="ctr" anchorCtr="0">
              <a:noAutofit/>
            </a:bodyPr>
            <a:lstStyle/>
            <a:p>
              <a:endParaRPr/>
            </a:p>
          </p:txBody>
        </p:sp>
        <p:sp>
          <p:nvSpPr>
            <p:cNvPr id="801" name="Google Shape;801;p31"/>
            <p:cNvSpPr/>
            <p:nvPr/>
          </p:nvSpPr>
          <p:spPr>
            <a:xfrm flipH="1">
              <a:off x="1979898" y="1595106"/>
              <a:ext cx="51756" cy="47591"/>
            </a:xfrm>
            <a:custGeom>
              <a:avLst/>
              <a:gdLst/>
              <a:ahLst/>
              <a:cxnLst/>
              <a:rect l="l" t="t" r="r" b="b"/>
              <a:pathLst>
                <a:path w="758" h="697" extrusionOk="0">
                  <a:moveTo>
                    <a:pt x="443" y="1"/>
                  </a:moveTo>
                  <a:cubicBezTo>
                    <a:pt x="422" y="1"/>
                    <a:pt x="399" y="4"/>
                    <a:pt x="374" y="10"/>
                  </a:cubicBezTo>
                  <a:cubicBezTo>
                    <a:pt x="1" y="107"/>
                    <a:pt x="624" y="697"/>
                    <a:pt x="624" y="697"/>
                  </a:cubicBezTo>
                  <a:cubicBezTo>
                    <a:pt x="624" y="697"/>
                    <a:pt x="758" y="1"/>
                    <a:pt x="443" y="1"/>
                  </a:cubicBezTo>
                  <a:close/>
                </a:path>
              </a:pathLst>
            </a:custGeom>
            <a:solidFill>
              <a:srgbClr val="58273A"/>
            </a:solidFill>
            <a:ln>
              <a:noFill/>
            </a:ln>
          </p:spPr>
          <p:txBody>
            <a:bodyPr spcFirstLastPara="1" wrap="square" lIns="91425" tIns="91425" rIns="91425" bIns="91425" anchor="ctr" anchorCtr="0">
              <a:noAutofit/>
            </a:bodyPr>
            <a:lstStyle/>
            <a:p>
              <a:endParaRPr/>
            </a:p>
          </p:txBody>
        </p:sp>
        <p:sp>
          <p:nvSpPr>
            <p:cNvPr id="802" name="Google Shape;802;p31"/>
            <p:cNvSpPr/>
            <p:nvPr/>
          </p:nvSpPr>
          <p:spPr>
            <a:xfrm flipH="1">
              <a:off x="1506177" y="4488794"/>
              <a:ext cx="147485" cy="101191"/>
            </a:xfrm>
            <a:custGeom>
              <a:avLst/>
              <a:gdLst/>
              <a:ahLst/>
              <a:cxnLst/>
              <a:rect l="l" t="t" r="r" b="b"/>
              <a:pathLst>
                <a:path w="2160" h="1482" extrusionOk="0">
                  <a:moveTo>
                    <a:pt x="2160" y="1"/>
                  </a:moveTo>
                  <a:lnTo>
                    <a:pt x="799" y="810"/>
                  </a:lnTo>
                  <a:lnTo>
                    <a:pt x="0" y="131"/>
                  </a:lnTo>
                  <a:lnTo>
                    <a:pt x="20" y="1482"/>
                  </a:lnTo>
                  <a:lnTo>
                    <a:pt x="1458" y="1482"/>
                  </a:lnTo>
                  <a:cubicBezTo>
                    <a:pt x="1687" y="1059"/>
                    <a:pt x="1917" y="570"/>
                    <a:pt x="21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03" name="Google Shape;803;p31"/>
            <p:cNvSpPr/>
            <p:nvPr/>
          </p:nvSpPr>
          <p:spPr>
            <a:xfrm flipH="1">
              <a:off x="1778406" y="4514945"/>
              <a:ext cx="118261" cy="74835"/>
            </a:xfrm>
            <a:custGeom>
              <a:avLst/>
              <a:gdLst/>
              <a:ahLst/>
              <a:cxnLst/>
              <a:rect l="l" t="t" r="r" b="b"/>
              <a:pathLst>
                <a:path w="1732" h="1096" extrusionOk="0">
                  <a:moveTo>
                    <a:pt x="1732" y="0"/>
                  </a:moveTo>
                  <a:lnTo>
                    <a:pt x="676" y="427"/>
                  </a:lnTo>
                  <a:lnTo>
                    <a:pt x="1" y="257"/>
                  </a:lnTo>
                  <a:lnTo>
                    <a:pt x="191" y="1096"/>
                  </a:lnTo>
                  <a:lnTo>
                    <a:pt x="1732" y="1096"/>
                  </a:lnTo>
                  <a:lnTo>
                    <a:pt x="173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04" name="Google Shape;804;p31"/>
            <p:cNvSpPr/>
            <p:nvPr/>
          </p:nvSpPr>
          <p:spPr>
            <a:xfrm flipH="1">
              <a:off x="1565513" y="1099059"/>
              <a:ext cx="102761" cy="102761"/>
            </a:xfrm>
            <a:custGeom>
              <a:avLst/>
              <a:gdLst/>
              <a:ahLst/>
              <a:cxnLst/>
              <a:rect l="l" t="t" r="r" b="b"/>
              <a:pathLst>
                <a:path w="1505" h="1505" extrusionOk="0">
                  <a:moveTo>
                    <a:pt x="753" y="0"/>
                  </a:moveTo>
                  <a:cubicBezTo>
                    <a:pt x="337" y="0"/>
                    <a:pt x="1" y="337"/>
                    <a:pt x="1" y="753"/>
                  </a:cubicBezTo>
                  <a:cubicBezTo>
                    <a:pt x="1" y="1169"/>
                    <a:pt x="337" y="1504"/>
                    <a:pt x="753" y="1504"/>
                  </a:cubicBezTo>
                  <a:cubicBezTo>
                    <a:pt x="1165" y="1504"/>
                    <a:pt x="1505" y="1169"/>
                    <a:pt x="1505" y="753"/>
                  </a:cubicBezTo>
                  <a:cubicBezTo>
                    <a:pt x="1505" y="337"/>
                    <a:pt x="1165" y="0"/>
                    <a:pt x="753"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05" name="Google Shape;805;p31"/>
            <p:cNvSpPr/>
            <p:nvPr/>
          </p:nvSpPr>
          <p:spPr>
            <a:xfrm flipH="1">
              <a:off x="1784073" y="1105409"/>
              <a:ext cx="118261" cy="126659"/>
            </a:xfrm>
            <a:custGeom>
              <a:avLst/>
              <a:gdLst/>
              <a:ahLst/>
              <a:cxnLst/>
              <a:rect l="l" t="t" r="r" b="b"/>
              <a:pathLst>
                <a:path w="1732" h="1855" extrusionOk="0">
                  <a:moveTo>
                    <a:pt x="1535" y="1"/>
                  </a:moveTo>
                  <a:cubicBezTo>
                    <a:pt x="953" y="490"/>
                    <a:pt x="443" y="1119"/>
                    <a:pt x="1" y="1724"/>
                  </a:cubicBezTo>
                  <a:cubicBezTo>
                    <a:pt x="163" y="1804"/>
                    <a:pt x="343" y="1855"/>
                    <a:pt x="537" y="1855"/>
                  </a:cubicBezTo>
                  <a:cubicBezTo>
                    <a:pt x="1199" y="1855"/>
                    <a:pt x="1731" y="1319"/>
                    <a:pt x="1731" y="660"/>
                  </a:cubicBezTo>
                  <a:cubicBezTo>
                    <a:pt x="1731" y="417"/>
                    <a:pt x="1658" y="190"/>
                    <a:pt x="1535"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06" name="Google Shape;806;p31"/>
            <p:cNvSpPr/>
            <p:nvPr/>
          </p:nvSpPr>
          <p:spPr>
            <a:xfrm flipH="1">
              <a:off x="1413182" y="2026902"/>
              <a:ext cx="151240" cy="314361"/>
            </a:xfrm>
            <a:custGeom>
              <a:avLst/>
              <a:gdLst/>
              <a:ahLst/>
              <a:cxnLst/>
              <a:rect l="l" t="t" r="r" b="b"/>
              <a:pathLst>
                <a:path w="2215" h="4604" extrusionOk="0">
                  <a:moveTo>
                    <a:pt x="2214" y="1"/>
                  </a:moveTo>
                  <a:cubicBezTo>
                    <a:pt x="982" y="61"/>
                    <a:pt x="1" y="1072"/>
                    <a:pt x="1" y="2320"/>
                  </a:cubicBezTo>
                  <a:cubicBezTo>
                    <a:pt x="1" y="3451"/>
                    <a:pt x="813" y="4394"/>
                    <a:pt x="1884" y="4603"/>
                  </a:cubicBezTo>
                  <a:cubicBezTo>
                    <a:pt x="2008" y="3122"/>
                    <a:pt x="2121" y="1554"/>
                    <a:pt x="2214"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07" name="Google Shape;807;p31"/>
            <p:cNvSpPr/>
            <p:nvPr/>
          </p:nvSpPr>
          <p:spPr>
            <a:xfrm flipH="1">
              <a:off x="1392516" y="1646671"/>
              <a:ext cx="169901" cy="200389"/>
            </a:xfrm>
            <a:custGeom>
              <a:avLst/>
              <a:gdLst/>
              <a:ahLst/>
              <a:cxnLst/>
              <a:rect l="l" t="t" r="r" b="b"/>
              <a:pathLst>
                <a:path w="1612" h="1901" extrusionOk="0">
                  <a:moveTo>
                    <a:pt x="950" y="0"/>
                  </a:moveTo>
                  <a:cubicBezTo>
                    <a:pt x="427" y="0"/>
                    <a:pt x="1" y="426"/>
                    <a:pt x="1" y="952"/>
                  </a:cubicBezTo>
                  <a:cubicBezTo>
                    <a:pt x="1" y="1474"/>
                    <a:pt x="427" y="1901"/>
                    <a:pt x="950" y="1901"/>
                  </a:cubicBezTo>
                  <a:cubicBezTo>
                    <a:pt x="1176" y="1901"/>
                    <a:pt x="1379" y="1818"/>
                    <a:pt x="1538" y="1687"/>
                  </a:cubicBezTo>
                  <a:cubicBezTo>
                    <a:pt x="1566" y="1205"/>
                    <a:pt x="1589" y="729"/>
                    <a:pt x="1612" y="270"/>
                  </a:cubicBezTo>
                  <a:cubicBezTo>
                    <a:pt x="1439" y="104"/>
                    <a:pt x="1206" y="0"/>
                    <a:pt x="950"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08" name="Google Shape;808;p31"/>
            <p:cNvSpPr/>
            <p:nvPr/>
          </p:nvSpPr>
          <p:spPr>
            <a:xfrm flipH="1">
              <a:off x="1722964" y="2153423"/>
              <a:ext cx="58857" cy="152333"/>
            </a:xfrm>
            <a:custGeom>
              <a:avLst/>
              <a:gdLst/>
              <a:ahLst/>
              <a:cxnLst/>
              <a:rect l="l" t="t" r="r" b="b"/>
              <a:pathLst>
                <a:path w="862" h="2231" extrusionOk="0">
                  <a:moveTo>
                    <a:pt x="343" y="1"/>
                  </a:moveTo>
                  <a:cubicBezTo>
                    <a:pt x="240" y="776"/>
                    <a:pt x="126" y="1518"/>
                    <a:pt x="0" y="2231"/>
                  </a:cubicBezTo>
                  <a:cubicBezTo>
                    <a:pt x="502" y="2058"/>
                    <a:pt x="862" y="1586"/>
                    <a:pt x="862" y="1026"/>
                  </a:cubicBezTo>
                  <a:cubicBezTo>
                    <a:pt x="862" y="604"/>
                    <a:pt x="655" y="234"/>
                    <a:pt x="343"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09" name="Google Shape;809;p31"/>
            <p:cNvSpPr/>
            <p:nvPr/>
          </p:nvSpPr>
          <p:spPr>
            <a:xfrm flipH="1">
              <a:off x="1448414" y="2475221"/>
              <a:ext cx="107131" cy="177323"/>
            </a:xfrm>
            <a:custGeom>
              <a:avLst/>
              <a:gdLst/>
              <a:ahLst/>
              <a:cxnLst/>
              <a:rect l="l" t="t" r="r" b="b"/>
              <a:pathLst>
                <a:path w="1569" h="2597" extrusionOk="0">
                  <a:moveTo>
                    <a:pt x="1302" y="1"/>
                  </a:moveTo>
                  <a:cubicBezTo>
                    <a:pt x="583" y="1"/>
                    <a:pt x="1" y="584"/>
                    <a:pt x="1" y="1302"/>
                  </a:cubicBezTo>
                  <a:cubicBezTo>
                    <a:pt x="1" y="2008"/>
                    <a:pt x="563" y="2577"/>
                    <a:pt x="1262" y="2596"/>
                  </a:cubicBezTo>
                  <a:cubicBezTo>
                    <a:pt x="1372" y="1828"/>
                    <a:pt x="1475" y="963"/>
                    <a:pt x="1568" y="31"/>
                  </a:cubicBezTo>
                  <a:cubicBezTo>
                    <a:pt x="1482" y="11"/>
                    <a:pt x="1392" y="1"/>
                    <a:pt x="1302"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10" name="Google Shape;810;p31"/>
            <p:cNvSpPr/>
            <p:nvPr/>
          </p:nvSpPr>
          <p:spPr>
            <a:xfrm flipH="1">
              <a:off x="1308442" y="3829876"/>
              <a:ext cx="166876" cy="199309"/>
            </a:xfrm>
            <a:custGeom>
              <a:avLst/>
              <a:gdLst/>
              <a:ahLst/>
              <a:cxnLst/>
              <a:rect l="l" t="t" r="r" b="b"/>
              <a:pathLst>
                <a:path w="2444" h="2919" extrusionOk="0">
                  <a:moveTo>
                    <a:pt x="1458" y="0"/>
                  </a:moveTo>
                  <a:cubicBezTo>
                    <a:pt x="653" y="0"/>
                    <a:pt x="0" y="653"/>
                    <a:pt x="0" y="1458"/>
                  </a:cubicBezTo>
                  <a:cubicBezTo>
                    <a:pt x="0" y="2263"/>
                    <a:pt x="653" y="2919"/>
                    <a:pt x="1458" y="2919"/>
                  </a:cubicBezTo>
                  <a:cubicBezTo>
                    <a:pt x="1618" y="2919"/>
                    <a:pt x="1768" y="2893"/>
                    <a:pt x="1911" y="2845"/>
                  </a:cubicBezTo>
                  <a:cubicBezTo>
                    <a:pt x="1987" y="2606"/>
                    <a:pt x="2070" y="2360"/>
                    <a:pt x="2150" y="2107"/>
                  </a:cubicBezTo>
                  <a:cubicBezTo>
                    <a:pt x="2327" y="1567"/>
                    <a:pt x="2416" y="988"/>
                    <a:pt x="2443" y="383"/>
                  </a:cubicBezTo>
                  <a:cubicBezTo>
                    <a:pt x="2184" y="146"/>
                    <a:pt x="1841" y="0"/>
                    <a:pt x="1458"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11" name="Google Shape;811;p31"/>
            <p:cNvSpPr/>
            <p:nvPr/>
          </p:nvSpPr>
          <p:spPr>
            <a:xfrm flipH="1">
              <a:off x="1545713" y="3953461"/>
              <a:ext cx="40763" cy="40763"/>
            </a:xfrm>
            <a:custGeom>
              <a:avLst/>
              <a:gdLst/>
              <a:ahLst/>
              <a:cxnLst/>
              <a:rect l="l" t="t" r="r" b="b"/>
              <a:pathLst>
                <a:path w="597" h="597" extrusionOk="0">
                  <a:moveTo>
                    <a:pt x="301" y="1"/>
                  </a:moveTo>
                  <a:cubicBezTo>
                    <a:pt x="134" y="1"/>
                    <a:pt x="1" y="134"/>
                    <a:pt x="1" y="297"/>
                  </a:cubicBezTo>
                  <a:cubicBezTo>
                    <a:pt x="1" y="463"/>
                    <a:pt x="134" y="596"/>
                    <a:pt x="301" y="596"/>
                  </a:cubicBezTo>
                  <a:cubicBezTo>
                    <a:pt x="463" y="596"/>
                    <a:pt x="597" y="463"/>
                    <a:pt x="597" y="297"/>
                  </a:cubicBezTo>
                  <a:cubicBezTo>
                    <a:pt x="597" y="134"/>
                    <a:pt x="463" y="1"/>
                    <a:pt x="301"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12" name="Google Shape;812;p31"/>
            <p:cNvSpPr/>
            <p:nvPr/>
          </p:nvSpPr>
          <p:spPr>
            <a:xfrm flipH="1">
              <a:off x="1431345" y="4265701"/>
              <a:ext cx="51688" cy="53463"/>
            </a:xfrm>
            <a:custGeom>
              <a:avLst/>
              <a:gdLst/>
              <a:ahLst/>
              <a:cxnLst/>
              <a:rect l="l" t="t" r="r" b="b"/>
              <a:pathLst>
                <a:path w="757" h="783" extrusionOk="0">
                  <a:moveTo>
                    <a:pt x="389" y="1"/>
                  </a:moveTo>
                  <a:cubicBezTo>
                    <a:pt x="173" y="1"/>
                    <a:pt x="0" y="177"/>
                    <a:pt x="0" y="393"/>
                  </a:cubicBezTo>
                  <a:cubicBezTo>
                    <a:pt x="0" y="606"/>
                    <a:pt x="173" y="783"/>
                    <a:pt x="389" y="783"/>
                  </a:cubicBezTo>
                  <a:cubicBezTo>
                    <a:pt x="463" y="783"/>
                    <a:pt x="529" y="763"/>
                    <a:pt x="589" y="726"/>
                  </a:cubicBezTo>
                  <a:cubicBezTo>
                    <a:pt x="643" y="573"/>
                    <a:pt x="699" y="416"/>
                    <a:pt x="756" y="253"/>
                  </a:cubicBezTo>
                  <a:cubicBezTo>
                    <a:pt x="699" y="107"/>
                    <a:pt x="556" y="1"/>
                    <a:pt x="389"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13" name="Google Shape;813;p31"/>
            <p:cNvSpPr/>
            <p:nvPr/>
          </p:nvSpPr>
          <p:spPr>
            <a:xfrm flipH="1">
              <a:off x="1516216" y="4314520"/>
              <a:ext cx="29770" cy="29838"/>
            </a:xfrm>
            <a:custGeom>
              <a:avLst/>
              <a:gdLst/>
              <a:ahLst/>
              <a:cxnLst/>
              <a:rect l="l" t="t" r="r" b="b"/>
              <a:pathLst>
                <a:path w="436" h="437" extrusionOk="0">
                  <a:moveTo>
                    <a:pt x="220" y="1"/>
                  </a:moveTo>
                  <a:cubicBezTo>
                    <a:pt x="97" y="1"/>
                    <a:pt x="1" y="101"/>
                    <a:pt x="1" y="220"/>
                  </a:cubicBezTo>
                  <a:cubicBezTo>
                    <a:pt x="1" y="340"/>
                    <a:pt x="97" y="437"/>
                    <a:pt x="220" y="437"/>
                  </a:cubicBezTo>
                  <a:cubicBezTo>
                    <a:pt x="340" y="437"/>
                    <a:pt x="436" y="340"/>
                    <a:pt x="436" y="220"/>
                  </a:cubicBezTo>
                  <a:cubicBezTo>
                    <a:pt x="436" y="101"/>
                    <a:pt x="340" y="1"/>
                    <a:pt x="220"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14" name="Google Shape;814;p31"/>
            <p:cNvSpPr/>
            <p:nvPr/>
          </p:nvSpPr>
          <p:spPr>
            <a:xfrm flipH="1">
              <a:off x="1501605" y="4014571"/>
              <a:ext cx="28951" cy="28951"/>
            </a:xfrm>
            <a:custGeom>
              <a:avLst/>
              <a:gdLst/>
              <a:ahLst/>
              <a:cxnLst/>
              <a:rect l="l" t="t" r="r" b="b"/>
              <a:pathLst>
                <a:path w="424" h="424" extrusionOk="0">
                  <a:moveTo>
                    <a:pt x="210" y="1"/>
                  </a:moveTo>
                  <a:cubicBezTo>
                    <a:pt x="94" y="1"/>
                    <a:pt x="1" y="97"/>
                    <a:pt x="1" y="214"/>
                  </a:cubicBezTo>
                  <a:cubicBezTo>
                    <a:pt x="1" y="330"/>
                    <a:pt x="94" y="424"/>
                    <a:pt x="210" y="424"/>
                  </a:cubicBezTo>
                  <a:cubicBezTo>
                    <a:pt x="327" y="424"/>
                    <a:pt x="423" y="330"/>
                    <a:pt x="423" y="214"/>
                  </a:cubicBezTo>
                  <a:cubicBezTo>
                    <a:pt x="423" y="97"/>
                    <a:pt x="327" y="1"/>
                    <a:pt x="210"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15" name="Google Shape;815;p31"/>
            <p:cNvSpPr/>
            <p:nvPr/>
          </p:nvSpPr>
          <p:spPr>
            <a:xfrm flipH="1">
              <a:off x="1483646" y="3808505"/>
              <a:ext cx="111433" cy="111638"/>
            </a:xfrm>
            <a:custGeom>
              <a:avLst/>
              <a:gdLst/>
              <a:ahLst/>
              <a:cxnLst/>
              <a:rect l="l" t="t" r="r" b="b"/>
              <a:pathLst>
                <a:path w="1632" h="1635" extrusionOk="0">
                  <a:moveTo>
                    <a:pt x="816" y="0"/>
                  </a:moveTo>
                  <a:cubicBezTo>
                    <a:pt x="367" y="0"/>
                    <a:pt x="1" y="367"/>
                    <a:pt x="1" y="819"/>
                  </a:cubicBezTo>
                  <a:cubicBezTo>
                    <a:pt x="1" y="1269"/>
                    <a:pt x="367" y="1634"/>
                    <a:pt x="816" y="1634"/>
                  </a:cubicBezTo>
                  <a:cubicBezTo>
                    <a:pt x="1265" y="1634"/>
                    <a:pt x="1631" y="1269"/>
                    <a:pt x="1631" y="819"/>
                  </a:cubicBezTo>
                  <a:cubicBezTo>
                    <a:pt x="1631" y="367"/>
                    <a:pt x="1265" y="0"/>
                    <a:pt x="816"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16" name="Google Shape;816;p31"/>
            <p:cNvSpPr/>
            <p:nvPr/>
          </p:nvSpPr>
          <p:spPr>
            <a:xfrm flipH="1">
              <a:off x="1333222" y="2652474"/>
              <a:ext cx="432554" cy="967459"/>
            </a:xfrm>
            <a:custGeom>
              <a:avLst/>
              <a:gdLst/>
              <a:ahLst/>
              <a:cxnLst/>
              <a:rect l="l" t="t" r="r" b="b"/>
              <a:pathLst>
                <a:path w="6335" h="14169" extrusionOk="0">
                  <a:moveTo>
                    <a:pt x="4341" y="0"/>
                  </a:moveTo>
                  <a:lnTo>
                    <a:pt x="4341" y="0"/>
                  </a:lnTo>
                  <a:cubicBezTo>
                    <a:pt x="1" y="5312"/>
                    <a:pt x="1472" y="9300"/>
                    <a:pt x="3489" y="11716"/>
                  </a:cubicBezTo>
                  <a:cubicBezTo>
                    <a:pt x="4128" y="12481"/>
                    <a:pt x="4824" y="13091"/>
                    <a:pt x="5403" y="13530"/>
                  </a:cubicBezTo>
                  <a:cubicBezTo>
                    <a:pt x="5776" y="13813"/>
                    <a:pt x="6098" y="14026"/>
                    <a:pt x="6335" y="14169"/>
                  </a:cubicBezTo>
                  <a:cubicBezTo>
                    <a:pt x="6271" y="13876"/>
                    <a:pt x="6205" y="13583"/>
                    <a:pt x="6131" y="13284"/>
                  </a:cubicBezTo>
                  <a:cubicBezTo>
                    <a:pt x="5965" y="13157"/>
                    <a:pt x="5805" y="13028"/>
                    <a:pt x="5652" y="12897"/>
                  </a:cubicBezTo>
                  <a:cubicBezTo>
                    <a:pt x="4590" y="12002"/>
                    <a:pt x="3845" y="11077"/>
                    <a:pt x="3339" y="10155"/>
                  </a:cubicBezTo>
                  <a:cubicBezTo>
                    <a:pt x="2048" y="7819"/>
                    <a:pt x="2301" y="5522"/>
                    <a:pt x="2850" y="3842"/>
                  </a:cubicBezTo>
                  <a:cubicBezTo>
                    <a:pt x="2887" y="2381"/>
                    <a:pt x="3176" y="1215"/>
                    <a:pt x="4058" y="1066"/>
                  </a:cubicBezTo>
                  <a:cubicBezTo>
                    <a:pt x="4058" y="1066"/>
                    <a:pt x="4085" y="1129"/>
                    <a:pt x="4131" y="1246"/>
                  </a:cubicBezTo>
                  <a:cubicBezTo>
                    <a:pt x="4141" y="1232"/>
                    <a:pt x="4148" y="1226"/>
                    <a:pt x="4148" y="1226"/>
                  </a:cubicBezTo>
                  <a:cubicBezTo>
                    <a:pt x="4214" y="853"/>
                    <a:pt x="4318" y="171"/>
                    <a:pt x="4341" y="0"/>
                  </a:cubicBezTo>
                  <a:close/>
                </a:path>
              </a:pathLst>
            </a:custGeom>
            <a:solidFill>
              <a:srgbClr val="25C7A0"/>
            </a:solidFill>
            <a:ln>
              <a:noFill/>
            </a:ln>
          </p:spPr>
          <p:txBody>
            <a:bodyPr spcFirstLastPara="1" wrap="square" lIns="91425" tIns="91425" rIns="91425" bIns="91425" anchor="ctr" anchorCtr="0">
              <a:noAutofit/>
            </a:bodyPr>
            <a:lstStyle/>
            <a:p>
              <a:endParaRPr/>
            </a:p>
          </p:txBody>
        </p:sp>
        <p:sp>
          <p:nvSpPr>
            <p:cNvPr id="817" name="Google Shape;817;p31"/>
            <p:cNvSpPr/>
            <p:nvPr/>
          </p:nvSpPr>
          <p:spPr>
            <a:xfrm flipH="1">
              <a:off x="1483646" y="2725259"/>
              <a:ext cx="87603" cy="189545"/>
            </a:xfrm>
            <a:custGeom>
              <a:avLst/>
              <a:gdLst/>
              <a:ahLst/>
              <a:cxnLst/>
              <a:rect l="l" t="t" r="r" b="b"/>
              <a:pathLst>
                <a:path w="1283" h="2776" extrusionOk="0">
                  <a:moveTo>
                    <a:pt x="1209" y="0"/>
                  </a:moveTo>
                  <a:cubicBezTo>
                    <a:pt x="327" y="149"/>
                    <a:pt x="38" y="1315"/>
                    <a:pt x="1" y="2776"/>
                  </a:cubicBezTo>
                  <a:cubicBezTo>
                    <a:pt x="477" y="1324"/>
                    <a:pt x="1173" y="332"/>
                    <a:pt x="1282" y="180"/>
                  </a:cubicBezTo>
                  <a:cubicBezTo>
                    <a:pt x="1236" y="63"/>
                    <a:pt x="1209" y="0"/>
                    <a:pt x="1209" y="0"/>
                  </a:cubicBezTo>
                  <a:close/>
                </a:path>
              </a:pathLst>
            </a:custGeom>
            <a:solidFill>
              <a:srgbClr val="25C7A0"/>
            </a:solidFill>
            <a:ln>
              <a:noFill/>
            </a:ln>
          </p:spPr>
          <p:txBody>
            <a:bodyPr spcFirstLastPara="1" wrap="square" lIns="91425" tIns="91425" rIns="91425" bIns="91425" anchor="ctr" anchorCtr="0">
              <a:noAutofit/>
            </a:bodyPr>
            <a:lstStyle/>
            <a:p>
              <a:endParaRPr/>
            </a:p>
          </p:txBody>
        </p:sp>
        <p:sp>
          <p:nvSpPr>
            <p:cNvPr id="818" name="Google Shape;818;p31"/>
            <p:cNvSpPr/>
            <p:nvPr/>
          </p:nvSpPr>
          <p:spPr>
            <a:xfrm flipH="1">
              <a:off x="1666154" y="1652187"/>
              <a:ext cx="191389" cy="139155"/>
            </a:xfrm>
            <a:custGeom>
              <a:avLst/>
              <a:gdLst/>
              <a:ahLst/>
              <a:cxnLst/>
              <a:rect l="l" t="t" r="r" b="b"/>
              <a:pathLst>
                <a:path w="2803" h="2038" extrusionOk="0">
                  <a:moveTo>
                    <a:pt x="2779" y="0"/>
                  </a:moveTo>
                  <a:cubicBezTo>
                    <a:pt x="2683" y="636"/>
                    <a:pt x="2303" y="1175"/>
                    <a:pt x="1784" y="1491"/>
                  </a:cubicBezTo>
                  <a:lnTo>
                    <a:pt x="1584" y="1607"/>
                  </a:lnTo>
                  <a:lnTo>
                    <a:pt x="1372" y="1698"/>
                  </a:lnTo>
                  <a:cubicBezTo>
                    <a:pt x="1338" y="1715"/>
                    <a:pt x="1302" y="1730"/>
                    <a:pt x="1265" y="1744"/>
                  </a:cubicBezTo>
                  <a:lnTo>
                    <a:pt x="1155" y="1778"/>
                  </a:lnTo>
                  <a:lnTo>
                    <a:pt x="932" y="1847"/>
                  </a:lnTo>
                  <a:lnTo>
                    <a:pt x="473" y="1950"/>
                  </a:lnTo>
                  <a:cubicBezTo>
                    <a:pt x="317" y="1974"/>
                    <a:pt x="160" y="1990"/>
                    <a:pt x="0" y="2020"/>
                  </a:cubicBezTo>
                  <a:cubicBezTo>
                    <a:pt x="160" y="2030"/>
                    <a:pt x="320" y="2030"/>
                    <a:pt x="480" y="2037"/>
                  </a:cubicBezTo>
                  <a:cubicBezTo>
                    <a:pt x="639" y="2024"/>
                    <a:pt x="802" y="2007"/>
                    <a:pt x="962" y="1984"/>
                  </a:cubicBezTo>
                  <a:cubicBezTo>
                    <a:pt x="1278" y="1914"/>
                    <a:pt x="1598" y="1824"/>
                    <a:pt x="1877" y="1641"/>
                  </a:cubicBezTo>
                  <a:cubicBezTo>
                    <a:pt x="2157" y="1468"/>
                    <a:pt x="2400" y="1228"/>
                    <a:pt x="2560" y="939"/>
                  </a:cubicBezTo>
                  <a:cubicBezTo>
                    <a:pt x="2723" y="652"/>
                    <a:pt x="2802" y="323"/>
                    <a:pt x="2779" y="0"/>
                  </a:cubicBezTo>
                  <a:close/>
                </a:path>
              </a:pathLst>
            </a:custGeom>
            <a:solidFill>
              <a:srgbClr val="58273A"/>
            </a:solidFill>
            <a:ln>
              <a:noFill/>
            </a:ln>
          </p:spPr>
          <p:txBody>
            <a:bodyPr spcFirstLastPara="1" wrap="square" lIns="91425" tIns="91425" rIns="91425" bIns="91425" anchor="ctr" anchorCtr="0">
              <a:noAutofit/>
            </a:bodyPr>
            <a:lstStyle/>
            <a:p>
              <a:endParaRPr/>
            </a:p>
          </p:txBody>
        </p:sp>
        <p:sp>
          <p:nvSpPr>
            <p:cNvPr id="819" name="Google Shape;819;p31"/>
            <p:cNvSpPr/>
            <p:nvPr/>
          </p:nvSpPr>
          <p:spPr>
            <a:xfrm flipH="1">
              <a:off x="1608392" y="1491321"/>
              <a:ext cx="67597" cy="67529"/>
            </a:xfrm>
            <a:custGeom>
              <a:avLst/>
              <a:gdLst/>
              <a:ahLst/>
              <a:cxnLst/>
              <a:rect l="l" t="t" r="r" b="b"/>
              <a:pathLst>
                <a:path w="990" h="989" extrusionOk="0">
                  <a:moveTo>
                    <a:pt x="493" y="0"/>
                  </a:moveTo>
                  <a:cubicBezTo>
                    <a:pt x="220" y="0"/>
                    <a:pt x="0" y="220"/>
                    <a:pt x="0" y="492"/>
                  </a:cubicBezTo>
                  <a:cubicBezTo>
                    <a:pt x="0" y="765"/>
                    <a:pt x="220" y="988"/>
                    <a:pt x="493" y="988"/>
                  </a:cubicBezTo>
                  <a:cubicBezTo>
                    <a:pt x="766" y="988"/>
                    <a:pt x="989" y="765"/>
                    <a:pt x="989" y="492"/>
                  </a:cubicBezTo>
                  <a:cubicBezTo>
                    <a:pt x="989" y="220"/>
                    <a:pt x="766" y="0"/>
                    <a:pt x="493" y="0"/>
                  </a:cubicBezTo>
                  <a:close/>
                </a:path>
              </a:pathLst>
            </a:custGeom>
            <a:solidFill>
              <a:srgbClr val="F46060"/>
            </a:solidFill>
            <a:ln>
              <a:noFill/>
            </a:ln>
          </p:spPr>
          <p:txBody>
            <a:bodyPr spcFirstLastPara="1" wrap="square" lIns="91425" tIns="91425" rIns="91425" bIns="91425" anchor="ctr" anchorCtr="0">
              <a:noAutofit/>
            </a:bodyPr>
            <a:lstStyle/>
            <a:p>
              <a:endParaRPr/>
            </a:p>
          </p:txBody>
        </p:sp>
        <p:sp>
          <p:nvSpPr>
            <p:cNvPr id="820" name="Google Shape;820;p31"/>
            <p:cNvSpPr/>
            <p:nvPr/>
          </p:nvSpPr>
          <p:spPr>
            <a:xfrm flipH="1">
              <a:off x="1929030" y="1444687"/>
              <a:ext cx="47796" cy="47796"/>
            </a:xfrm>
            <a:custGeom>
              <a:avLst/>
              <a:gdLst/>
              <a:ahLst/>
              <a:cxnLst/>
              <a:rect l="l" t="t" r="r" b="b"/>
              <a:pathLst>
                <a:path w="700" h="700" extrusionOk="0">
                  <a:moveTo>
                    <a:pt x="349" y="1"/>
                  </a:moveTo>
                  <a:cubicBezTo>
                    <a:pt x="156" y="1"/>
                    <a:pt x="0" y="157"/>
                    <a:pt x="0" y="350"/>
                  </a:cubicBezTo>
                  <a:cubicBezTo>
                    <a:pt x="0" y="543"/>
                    <a:pt x="156" y="700"/>
                    <a:pt x="349" y="700"/>
                  </a:cubicBezTo>
                  <a:cubicBezTo>
                    <a:pt x="543" y="700"/>
                    <a:pt x="699" y="543"/>
                    <a:pt x="699" y="350"/>
                  </a:cubicBezTo>
                  <a:cubicBezTo>
                    <a:pt x="699" y="157"/>
                    <a:pt x="543" y="1"/>
                    <a:pt x="349" y="1"/>
                  </a:cubicBezTo>
                  <a:close/>
                </a:path>
              </a:pathLst>
            </a:custGeom>
            <a:solidFill>
              <a:srgbClr val="F46060"/>
            </a:solidFill>
            <a:ln>
              <a:noFill/>
            </a:ln>
          </p:spPr>
          <p:txBody>
            <a:bodyPr spcFirstLastPara="1" wrap="square" lIns="91425" tIns="91425" rIns="91425" bIns="91425" anchor="ctr" anchorCtr="0">
              <a:noAutofit/>
            </a:bodyPr>
            <a:lstStyle/>
            <a:p>
              <a:endParaRPr/>
            </a:p>
          </p:txBody>
        </p:sp>
        <p:sp>
          <p:nvSpPr>
            <p:cNvPr id="821" name="Google Shape;821;p31"/>
            <p:cNvSpPr/>
            <p:nvPr/>
          </p:nvSpPr>
          <p:spPr>
            <a:xfrm flipH="1">
              <a:off x="1200969" y="1260675"/>
              <a:ext cx="260761" cy="101805"/>
            </a:xfrm>
            <a:custGeom>
              <a:avLst/>
              <a:gdLst/>
              <a:ahLst/>
              <a:cxnLst/>
              <a:rect l="l" t="t" r="r" b="b"/>
              <a:pathLst>
                <a:path w="3819" h="1491" extrusionOk="0">
                  <a:moveTo>
                    <a:pt x="341" y="0"/>
                  </a:moveTo>
                  <a:cubicBezTo>
                    <a:pt x="125" y="0"/>
                    <a:pt x="1" y="20"/>
                    <a:pt x="1" y="20"/>
                  </a:cubicBezTo>
                  <a:cubicBezTo>
                    <a:pt x="521" y="614"/>
                    <a:pt x="2528" y="1491"/>
                    <a:pt x="3697" y="1491"/>
                  </a:cubicBezTo>
                  <a:cubicBezTo>
                    <a:pt x="3739" y="1491"/>
                    <a:pt x="3779" y="1490"/>
                    <a:pt x="3819" y="1487"/>
                  </a:cubicBezTo>
                  <a:cubicBezTo>
                    <a:pt x="2391" y="169"/>
                    <a:pt x="972" y="0"/>
                    <a:pt x="341" y="0"/>
                  </a:cubicBezTo>
                  <a:close/>
                </a:path>
              </a:pathLst>
            </a:custGeom>
            <a:solidFill>
              <a:srgbClr val="F46060"/>
            </a:solidFill>
            <a:ln>
              <a:noFill/>
            </a:ln>
          </p:spPr>
          <p:txBody>
            <a:bodyPr spcFirstLastPara="1" wrap="square" lIns="91425" tIns="91425" rIns="91425" bIns="91425" anchor="ctr" anchorCtr="0">
              <a:noAutofit/>
            </a:bodyPr>
            <a:lstStyle/>
            <a:p>
              <a:endParaRPr/>
            </a:p>
          </p:txBody>
        </p:sp>
        <p:sp>
          <p:nvSpPr>
            <p:cNvPr id="822" name="Google Shape;822;p31"/>
            <p:cNvSpPr/>
            <p:nvPr/>
          </p:nvSpPr>
          <p:spPr>
            <a:xfrm flipH="1">
              <a:off x="1488631" y="1290854"/>
              <a:ext cx="43699" cy="43699"/>
            </a:xfrm>
            <a:custGeom>
              <a:avLst/>
              <a:gdLst/>
              <a:ahLst/>
              <a:cxnLst/>
              <a:rect l="l" t="t" r="r" b="b"/>
              <a:pathLst>
                <a:path w="640" h="640" extrusionOk="0">
                  <a:moveTo>
                    <a:pt x="320" y="1"/>
                  </a:moveTo>
                  <a:cubicBezTo>
                    <a:pt x="143" y="1"/>
                    <a:pt x="0" y="144"/>
                    <a:pt x="0" y="320"/>
                  </a:cubicBezTo>
                  <a:cubicBezTo>
                    <a:pt x="0" y="497"/>
                    <a:pt x="143" y="640"/>
                    <a:pt x="320" y="640"/>
                  </a:cubicBezTo>
                  <a:cubicBezTo>
                    <a:pt x="496" y="640"/>
                    <a:pt x="639" y="497"/>
                    <a:pt x="639" y="320"/>
                  </a:cubicBezTo>
                  <a:cubicBezTo>
                    <a:pt x="639" y="144"/>
                    <a:pt x="496" y="1"/>
                    <a:pt x="320"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23" name="Google Shape;823;p31"/>
            <p:cNvSpPr/>
            <p:nvPr/>
          </p:nvSpPr>
          <p:spPr>
            <a:xfrm flipH="1">
              <a:off x="1413184" y="1638531"/>
              <a:ext cx="26015" cy="26015"/>
            </a:xfrm>
            <a:custGeom>
              <a:avLst/>
              <a:gdLst/>
              <a:ahLst/>
              <a:cxnLst/>
              <a:rect l="l" t="t" r="r" b="b"/>
              <a:pathLst>
                <a:path w="381" h="381" extrusionOk="0">
                  <a:moveTo>
                    <a:pt x="190" y="1"/>
                  </a:moveTo>
                  <a:cubicBezTo>
                    <a:pt x="84" y="1"/>
                    <a:pt x="1" y="84"/>
                    <a:pt x="1" y="190"/>
                  </a:cubicBezTo>
                  <a:cubicBezTo>
                    <a:pt x="1" y="293"/>
                    <a:pt x="84" y="380"/>
                    <a:pt x="190" y="380"/>
                  </a:cubicBezTo>
                  <a:cubicBezTo>
                    <a:pt x="294" y="380"/>
                    <a:pt x="380" y="293"/>
                    <a:pt x="380" y="190"/>
                  </a:cubicBezTo>
                  <a:cubicBezTo>
                    <a:pt x="380" y="84"/>
                    <a:pt x="294" y="1"/>
                    <a:pt x="190"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24" name="Google Shape;824;p31"/>
            <p:cNvSpPr/>
            <p:nvPr/>
          </p:nvSpPr>
          <p:spPr>
            <a:xfrm flipH="1">
              <a:off x="1497508" y="2013929"/>
              <a:ext cx="26015" cy="25946"/>
            </a:xfrm>
            <a:custGeom>
              <a:avLst/>
              <a:gdLst/>
              <a:ahLst/>
              <a:cxnLst/>
              <a:rect l="l" t="t" r="r" b="b"/>
              <a:pathLst>
                <a:path w="381" h="380" extrusionOk="0">
                  <a:moveTo>
                    <a:pt x="191" y="1"/>
                  </a:moveTo>
                  <a:cubicBezTo>
                    <a:pt x="84" y="1"/>
                    <a:pt x="1" y="84"/>
                    <a:pt x="1" y="191"/>
                  </a:cubicBezTo>
                  <a:cubicBezTo>
                    <a:pt x="1" y="294"/>
                    <a:pt x="84" y="380"/>
                    <a:pt x="191" y="380"/>
                  </a:cubicBezTo>
                  <a:cubicBezTo>
                    <a:pt x="294" y="380"/>
                    <a:pt x="380" y="294"/>
                    <a:pt x="380" y="191"/>
                  </a:cubicBezTo>
                  <a:cubicBezTo>
                    <a:pt x="380" y="84"/>
                    <a:pt x="294" y="1"/>
                    <a:pt x="191"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25" name="Google Shape;825;p31"/>
            <p:cNvSpPr/>
            <p:nvPr/>
          </p:nvSpPr>
          <p:spPr>
            <a:xfrm flipH="1">
              <a:off x="1549331" y="2694055"/>
              <a:ext cx="43699" cy="43494"/>
            </a:xfrm>
            <a:custGeom>
              <a:avLst/>
              <a:gdLst/>
              <a:ahLst/>
              <a:cxnLst/>
              <a:rect l="l" t="t" r="r" b="b"/>
              <a:pathLst>
                <a:path w="640" h="637" extrusionOk="0">
                  <a:moveTo>
                    <a:pt x="320" y="1"/>
                  </a:moveTo>
                  <a:cubicBezTo>
                    <a:pt x="143" y="1"/>
                    <a:pt x="0" y="141"/>
                    <a:pt x="0" y="317"/>
                  </a:cubicBezTo>
                  <a:cubicBezTo>
                    <a:pt x="0" y="494"/>
                    <a:pt x="143" y="637"/>
                    <a:pt x="320" y="637"/>
                  </a:cubicBezTo>
                  <a:cubicBezTo>
                    <a:pt x="496" y="637"/>
                    <a:pt x="639" y="494"/>
                    <a:pt x="639" y="317"/>
                  </a:cubicBezTo>
                  <a:cubicBezTo>
                    <a:pt x="639" y="141"/>
                    <a:pt x="496" y="1"/>
                    <a:pt x="320"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26" name="Google Shape;826;p31"/>
            <p:cNvSpPr/>
            <p:nvPr/>
          </p:nvSpPr>
          <p:spPr>
            <a:xfrm flipH="1">
              <a:off x="1321612" y="3120662"/>
              <a:ext cx="622509" cy="609536"/>
            </a:xfrm>
            <a:custGeom>
              <a:avLst/>
              <a:gdLst/>
              <a:ahLst/>
              <a:cxnLst/>
              <a:rect l="l" t="t" r="r" b="b"/>
              <a:pathLst>
                <a:path w="9117" h="8927" extrusionOk="0">
                  <a:moveTo>
                    <a:pt x="7133" y="0"/>
                  </a:moveTo>
                  <a:lnTo>
                    <a:pt x="1" y="2975"/>
                  </a:lnTo>
                  <a:lnTo>
                    <a:pt x="2054" y="8926"/>
                  </a:lnTo>
                  <a:lnTo>
                    <a:pt x="9116" y="5668"/>
                  </a:lnTo>
                  <a:lnTo>
                    <a:pt x="7133" y="0"/>
                  </a:lnTo>
                  <a:close/>
                </a:path>
              </a:pathLst>
            </a:custGeom>
            <a:solidFill>
              <a:srgbClr val="58273A"/>
            </a:solidFill>
            <a:ln>
              <a:noFill/>
            </a:ln>
          </p:spPr>
          <p:txBody>
            <a:bodyPr spcFirstLastPara="1" wrap="square" lIns="91425" tIns="91425" rIns="91425" bIns="91425" anchor="ctr" anchorCtr="0">
              <a:noAutofit/>
            </a:bodyPr>
            <a:lstStyle/>
            <a:p>
              <a:endParaRPr/>
            </a:p>
          </p:txBody>
        </p:sp>
        <p:sp>
          <p:nvSpPr>
            <p:cNvPr id="827" name="Google Shape;827;p31"/>
            <p:cNvSpPr/>
            <p:nvPr/>
          </p:nvSpPr>
          <p:spPr>
            <a:xfrm flipH="1">
              <a:off x="1522970" y="3169482"/>
              <a:ext cx="401145" cy="561057"/>
            </a:xfrm>
            <a:custGeom>
              <a:avLst/>
              <a:gdLst/>
              <a:ahLst/>
              <a:cxnLst/>
              <a:rect l="l" t="t" r="r" b="b"/>
              <a:pathLst>
                <a:path w="5875" h="8217" extrusionOk="0">
                  <a:moveTo>
                    <a:pt x="5635" y="1"/>
                  </a:moveTo>
                  <a:lnTo>
                    <a:pt x="0" y="2364"/>
                  </a:lnTo>
                  <a:lnTo>
                    <a:pt x="10" y="2397"/>
                  </a:lnTo>
                  <a:lnTo>
                    <a:pt x="1854" y="7849"/>
                  </a:lnTo>
                  <a:cubicBezTo>
                    <a:pt x="1854" y="7849"/>
                    <a:pt x="1934" y="8217"/>
                    <a:pt x="2284" y="8217"/>
                  </a:cubicBezTo>
                  <a:cubicBezTo>
                    <a:pt x="2419" y="8217"/>
                    <a:pt x="2595" y="8162"/>
                    <a:pt x="2823" y="8008"/>
                  </a:cubicBezTo>
                  <a:cubicBezTo>
                    <a:pt x="3285" y="7698"/>
                    <a:pt x="2903" y="4230"/>
                    <a:pt x="2723" y="2726"/>
                  </a:cubicBezTo>
                  <a:cubicBezTo>
                    <a:pt x="2673" y="2300"/>
                    <a:pt x="2636" y="2027"/>
                    <a:pt x="2636" y="2027"/>
                  </a:cubicBezTo>
                  <a:lnTo>
                    <a:pt x="5874" y="683"/>
                  </a:lnTo>
                  <a:lnTo>
                    <a:pt x="5635"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28" name="Google Shape;828;p31"/>
            <p:cNvSpPr/>
            <p:nvPr/>
          </p:nvSpPr>
          <p:spPr>
            <a:xfrm flipH="1">
              <a:off x="1522970" y="3169482"/>
              <a:ext cx="401145" cy="186200"/>
            </a:xfrm>
            <a:custGeom>
              <a:avLst/>
              <a:gdLst/>
              <a:ahLst/>
              <a:cxnLst/>
              <a:rect l="l" t="t" r="r" b="b"/>
              <a:pathLst>
                <a:path w="5875" h="2727" extrusionOk="0">
                  <a:moveTo>
                    <a:pt x="5635" y="1"/>
                  </a:moveTo>
                  <a:lnTo>
                    <a:pt x="0" y="2364"/>
                  </a:lnTo>
                  <a:lnTo>
                    <a:pt x="10" y="2397"/>
                  </a:lnTo>
                  <a:lnTo>
                    <a:pt x="2723" y="2726"/>
                  </a:lnTo>
                  <a:cubicBezTo>
                    <a:pt x="2673" y="2300"/>
                    <a:pt x="2636" y="2027"/>
                    <a:pt x="2636" y="2027"/>
                  </a:cubicBezTo>
                  <a:lnTo>
                    <a:pt x="5874" y="683"/>
                  </a:lnTo>
                  <a:lnTo>
                    <a:pt x="5635" y="1"/>
                  </a:lnTo>
                  <a:close/>
                </a:path>
              </a:pathLst>
            </a:custGeom>
            <a:solidFill>
              <a:srgbClr val="BBCCD3"/>
            </a:solidFill>
            <a:ln>
              <a:noFill/>
            </a:ln>
          </p:spPr>
          <p:txBody>
            <a:bodyPr spcFirstLastPara="1" wrap="square" lIns="91425" tIns="91425" rIns="91425" bIns="91425" anchor="ctr" anchorCtr="0">
              <a:noAutofit/>
            </a:bodyPr>
            <a:lstStyle/>
            <a:p>
              <a:endParaRPr/>
            </a:p>
          </p:txBody>
        </p:sp>
        <p:sp>
          <p:nvSpPr>
            <p:cNvPr id="829" name="Google Shape;829;p31"/>
            <p:cNvSpPr/>
            <p:nvPr/>
          </p:nvSpPr>
          <p:spPr>
            <a:xfrm flipH="1">
              <a:off x="1261868" y="3134045"/>
              <a:ext cx="622236" cy="609536"/>
            </a:xfrm>
            <a:custGeom>
              <a:avLst/>
              <a:gdLst/>
              <a:ahLst/>
              <a:cxnLst/>
              <a:rect l="l" t="t" r="r" b="b"/>
              <a:pathLst>
                <a:path w="9113" h="8927" extrusionOk="0">
                  <a:moveTo>
                    <a:pt x="7129" y="1"/>
                  </a:moveTo>
                  <a:lnTo>
                    <a:pt x="0" y="2976"/>
                  </a:lnTo>
                  <a:lnTo>
                    <a:pt x="2050" y="8927"/>
                  </a:lnTo>
                  <a:lnTo>
                    <a:pt x="9113" y="5668"/>
                  </a:lnTo>
                  <a:lnTo>
                    <a:pt x="712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0" name="Google Shape;830;p31"/>
            <p:cNvSpPr/>
            <p:nvPr/>
          </p:nvSpPr>
          <p:spPr>
            <a:xfrm flipH="1">
              <a:off x="1420283" y="3573966"/>
              <a:ext cx="145300" cy="183741"/>
            </a:xfrm>
            <a:custGeom>
              <a:avLst/>
              <a:gdLst/>
              <a:ahLst/>
              <a:cxnLst/>
              <a:rect l="l" t="t" r="r" b="b"/>
              <a:pathLst>
                <a:path w="2128" h="2691" extrusionOk="0">
                  <a:moveTo>
                    <a:pt x="2055" y="0"/>
                  </a:moveTo>
                  <a:lnTo>
                    <a:pt x="1246" y="314"/>
                  </a:lnTo>
                  <a:cubicBezTo>
                    <a:pt x="1246" y="314"/>
                    <a:pt x="1" y="1661"/>
                    <a:pt x="244" y="1811"/>
                  </a:cubicBezTo>
                  <a:cubicBezTo>
                    <a:pt x="259" y="1820"/>
                    <a:pt x="278" y="1825"/>
                    <a:pt x="299" y="1825"/>
                  </a:cubicBezTo>
                  <a:cubicBezTo>
                    <a:pt x="608" y="1825"/>
                    <a:pt x="1449" y="879"/>
                    <a:pt x="1449" y="879"/>
                  </a:cubicBezTo>
                  <a:lnTo>
                    <a:pt x="1449" y="879"/>
                  </a:lnTo>
                  <a:cubicBezTo>
                    <a:pt x="1449" y="879"/>
                    <a:pt x="733" y="2667"/>
                    <a:pt x="1027" y="2690"/>
                  </a:cubicBezTo>
                  <a:cubicBezTo>
                    <a:pt x="1028" y="2690"/>
                    <a:pt x="1030" y="2690"/>
                    <a:pt x="1032" y="2690"/>
                  </a:cubicBezTo>
                  <a:cubicBezTo>
                    <a:pt x="1254" y="2690"/>
                    <a:pt x="1518" y="1608"/>
                    <a:pt x="1630" y="1095"/>
                  </a:cubicBezTo>
                  <a:lnTo>
                    <a:pt x="1630" y="1095"/>
                  </a:lnTo>
                  <a:cubicBezTo>
                    <a:pt x="1530" y="1608"/>
                    <a:pt x="1355" y="2691"/>
                    <a:pt x="1669" y="2691"/>
                  </a:cubicBezTo>
                  <a:cubicBezTo>
                    <a:pt x="1674" y="2691"/>
                    <a:pt x="1680" y="2690"/>
                    <a:pt x="1685" y="2690"/>
                  </a:cubicBezTo>
                  <a:cubicBezTo>
                    <a:pt x="2128" y="2640"/>
                    <a:pt x="2055" y="1"/>
                    <a:pt x="2055" y="0"/>
                  </a:cubicBezTo>
                  <a:close/>
                </a:path>
              </a:pathLst>
            </a:custGeom>
            <a:solidFill>
              <a:srgbClr val="F7B45C"/>
            </a:solidFill>
            <a:ln>
              <a:noFill/>
            </a:ln>
          </p:spPr>
          <p:txBody>
            <a:bodyPr spcFirstLastPara="1" wrap="square" lIns="91425" tIns="91425" rIns="91425" bIns="91425" anchor="ctr" anchorCtr="0">
              <a:noAutofit/>
            </a:bodyPr>
            <a:lstStyle/>
            <a:p>
              <a:endParaRPr/>
            </a:p>
          </p:txBody>
        </p:sp>
        <p:sp>
          <p:nvSpPr>
            <p:cNvPr id="831" name="Google Shape;831;p31"/>
            <p:cNvSpPr/>
            <p:nvPr/>
          </p:nvSpPr>
          <p:spPr>
            <a:xfrm flipH="1">
              <a:off x="1284610" y="2737481"/>
              <a:ext cx="289098" cy="923760"/>
            </a:xfrm>
            <a:custGeom>
              <a:avLst/>
              <a:gdLst/>
              <a:ahLst/>
              <a:cxnLst/>
              <a:rect l="l" t="t" r="r" b="b"/>
              <a:pathLst>
                <a:path w="4234" h="13529" extrusionOk="0">
                  <a:moveTo>
                    <a:pt x="1318" y="1"/>
                  </a:moveTo>
                  <a:cubicBezTo>
                    <a:pt x="1209" y="153"/>
                    <a:pt x="513" y="1145"/>
                    <a:pt x="37" y="2597"/>
                  </a:cubicBezTo>
                  <a:cubicBezTo>
                    <a:pt x="0" y="4174"/>
                    <a:pt x="260" y="6091"/>
                    <a:pt x="393" y="7432"/>
                  </a:cubicBezTo>
                  <a:cubicBezTo>
                    <a:pt x="436" y="7849"/>
                    <a:pt x="476" y="8361"/>
                    <a:pt x="526" y="8910"/>
                  </a:cubicBezTo>
                  <a:cubicBezTo>
                    <a:pt x="570" y="9416"/>
                    <a:pt x="616" y="9949"/>
                    <a:pt x="676" y="10471"/>
                  </a:cubicBezTo>
                  <a:cubicBezTo>
                    <a:pt x="858" y="12066"/>
                    <a:pt x="1134" y="13528"/>
                    <a:pt x="1643" y="13528"/>
                  </a:cubicBezTo>
                  <a:cubicBezTo>
                    <a:pt x="1896" y="13528"/>
                    <a:pt x="2205" y="13168"/>
                    <a:pt x="2590" y="12285"/>
                  </a:cubicBezTo>
                  <a:cubicBezTo>
                    <a:pt x="2633" y="12188"/>
                    <a:pt x="2676" y="12085"/>
                    <a:pt x="2719" y="11975"/>
                  </a:cubicBezTo>
                  <a:cubicBezTo>
                    <a:pt x="2763" y="11872"/>
                    <a:pt x="2803" y="11763"/>
                    <a:pt x="2839" y="11652"/>
                  </a:cubicBezTo>
                  <a:cubicBezTo>
                    <a:pt x="4234" y="7542"/>
                    <a:pt x="1785" y="1149"/>
                    <a:pt x="1318" y="1"/>
                  </a:cubicBezTo>
                  <a:close/>
                </a:path>
              </a:pathLst>
            </a:custGeom>
            <a:solidFill>
              <a:srgbClr val="F7B45C"/>
            </a:solidFill>
            <a:ln>
              <a:noFill/>
            </a:ln>
          </p:spPr>
          <p:txBody>
            <a:bodyPr spcFirstLastPara="1" wrap="square" lIns="91425" tIns="91425" rIns="91425" bIns="91425" anchor="ctr" anchorCtr="0">
              <a:noAutofit/>
            </a:bodyPr>
            <a:lstStyle/>
            <a:p>
              <a:endParaRPr/>
            </a:p>
          </p:txBody>
        </p:sp>
        <p:sp>
          <p:nvSpPr>
            <p:cNvPr id="832" name="Google Shape;832;p31"/>
            <p:cNvSpPr/>
            <p:nvPr/>
          </p:nvSpPr>
          <p:spPr>
            <a:xfrm flipH="1">
              <a:off x="1501605" y="3155143"/>
              <a:ext cx="14680" cy="14407"/>
            </a:xfrm>
            <a:custGeom>
              <a:avLst/>
              <a:gdLst/>
              <a:ahLst/>
              <a:cxnLst/>
              <a:rect l="l" t="t" r="r" b="b"/>
              <a:pathLst>
                <a:path w="215" h="211" extrusionOk="0">
                  <a:moveTo>
                    <a:pt x="108" y="1"/>
                  </a:moveTo>
                  <a:cubicBezTo>
                    <a:pt x="48" y="1"/>
                    <a:pt x="1" y="47"/>
                    <a:pt x="1" y="104"/>
                  </a:cubicBezTo>
                  <a:cubicBezTo>
                    <a:pt x="1" y="164"/>
                    <a:pt x="48" y="211"/>
                    <a:pt x="108" y="211"/>
                  </a:cubicBezTo>
                  <a:cubicBezTo>
                    <a:pt x="165" y="211"/>
                    <a:pt x="214" y="164"/>
                    <a:pt x="214" y="104"/>
                  </a:cubicBezTo>
                  <a:cubicBezTo>
                    <a:pt x="214" y="47"/>
                    <a:pt x="165" y="1"/>
                    <a:pt x="108"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33" name="Google Shape;833;p31"/>
            <p:cNvSpPr/>
            <p:nvPr/>
          </p:nvSpPr>
          <p:spPr>
            <a:xfrm flipH="1">
              <a:off x="1572954" y="3309249"/>
              <a:ext cx="166876" cy="281860"/>
            </a:xfrm>
            <a:custGeom>
              <a:avLst/>
              <a:gdLst/>
              <a:ahLst/>
              <a:cxnLst/>
              <a:rect l="l" t="t" r="r" b="b"/>
              <a:pathLst>
                <a:path w="2444" h="4128" extrusionOk="0">
                  <a:moveTo>
                    <a:pt x="1145" y="0"/>
                  </a:moveTo>
                  <a:lnTo>
                    <a:pt x="0" y="466"/>
                  </a:lnTo>
                  <a:lnTo>
                    <a:pt x="1382" y="4127"/>
                  </a:lnTo>
                  <a:lnTo>
                    <a:pt x="2443" y="3711"/>
                  </a:lnTo>
                  <a:lnTo>
                    <a:pt x="1145" y="0"/>
                  </a:lnTo>
                  <a:close/>
                </a:path>
              </a:pathLst>
            </a:custGeom>
            <a:solidFill>
              <a:srgbClr val="799CF2"/>
            </a:solidFill>
            <a:ln>
              <a:noFill/>
            </a:ln>
          </p:spPr>
          <p:txBody>
            <a:bodyPr spcFirstLastPara="1" wrap="square" lIns="91425" tIns="91425" rIns="91425" bIns="91425" anchor="ctr" anchorCtr="0">
              <a:noAutofit/>
            </a:bodyPr>
            <a:lstStyle/>
            <a:p>
              <a:endParaRPr/>
            </a:p>
          </p:txBody>
        </p:sp>
        <p:sp>
          <p:nvSpPr>
            <p:cNvPr id="834" name="Google Shape;834;p31"/>
            <p:cNvSpPr/>
            <p:nvPr/>
          </p:nvSpPr>
          <p:spPr>
            <a:xfrm flipH="1">
              <a:off x="1922475" y="4160483"/>
              <a:ext cx="56194" cy="83233"/>
            </a:xfrm>
            <a:custGeom>
              <a:avLst/>
              <a:gdLst/>
              <a:ahLst/>
              <a:cxnLst/>
              <a:rect l="l" t="t" r="r" b="b"/>
              <a:pathLst>
                <a:path w="823" h="1219" extrusionOk="0">
                  <a:moveTo>
                    <a:pt x="210" y="0"/>
                  </a:moveTo>
                  <a:cubicBezTo>
                    <a:pt x="137" y="0"/>
                    <a:pt x="67" y="14"/>
                    <a:pt x="0" y="37"/>
                  </a:cubicBezTo>
                  <a:lnTo>
                    <a:pt x="270" y="1218"/>
                  </a:lnTo>
                  <a:cubicBezTo>
                    <a:pt x="579" y="1192"/>
                    <a:pt x="822" y="929"/>
                    <a:pt x="822" y="613"/>
                  </a:cubicBezTo>
                  <a:cubicBezTo>
                    <a:pt x="822" y="277"/>
                    <a:pt x="550" y="0"/>
                    <a:pt x="210" y="0"/>
                  </a:cubicBezTo>
                  <a:close/>
                </a:path>
              </a:pathLst>
            </a:custGeom>
            <a:solidFill>
              <a:srgbClr val="F9773F"/>
            </a:solidFill>
            <a:ln>
              <a:noFill/>
            </a:ln>
          </p:spPr>
          <p:txBody>
            <a:bodyPr spcFirstLastPara="1" wrap="square" lIns="91425" tIns="91425" rIns="91425" bIns="91425" anchor="ctr" anchorCtr="0">
              <a:noAutofit/>
            </a:bodyPr>
            <a:lstStyle/>
            <a:p>
              <a:endParaRPr/>
            </a:p>
          </p:txBody>
        </p:sp>
        <p:sp>
          <p:nvSpPr>
            <p:cNvPr id="835" name="Google Shape;835;p31"/>
            <p:cNvSpPr/>
            <p:nvPr/>
          </p:nvSpPr>
          <p:spPr>
            <a:xfrm flipH="1">
              <a:off x="1875432" y="4224119"/>
              <a:ext cx="24581" cy="24376"/>
            </a:xfrm>
            <a:custGeom>
              <a:avLst/>
              <a:gdLst/>
              <a:ahLst/>
              <a:cxnLst/>
              <a:rect l="l" t="t" r="r" b="b"/>
              <a:pathLst>
                <a:path w="360" h="357" extrusionOk="0">
                  <a:moveTo>
                    <a:pt x="180" y="0"/>
                  </a:moveTo>
                  <a:cubicBezTo>
                    <a:pt x="80" y="0"/>
                    <a:pt x="0" y="80"/>
                    <a:pt x="0" y="177"/>
                  </a:cubicBezTo>
                  <a:cubicBezTo>
                    <a:pt x="0" y="277"/>
                    <a:pt x="80" y="357"/>
                    <a:pt x="180" y="357"/>
                  </a:cubicBezTo>
                  <a:cubicBezTo>
                    <a:pt x="280" y="357"/>
                    <a:pt x="360" y="277"/>
                    <a:pt x="360" y="177"/>
                  </a:cubicBezTo>
                  <a:cubicBezTo>
                    <a:pt x="360" y="80"/>
                    <a:pt x="280" y="0"/>
                    <a:pt x="180" y="0"/>
                  </a:cubicBezTo>
                  <a:close/>
                </a:path>
              </a:pathLst>
            </a:custGeom>
            <a:solidFill>
              <a:srgbClr val="F9773F"/>
            </a:solidFill>
            <a:ln>
              <a:noFill/>
            </a:ln>
          </p:spPr>
          <p:txBody>
            <a:bodyPr spcFirstLastPara="1" wrap="square" lIns="91425" tIns="91425" rIns="91425" bIns="91425" anchor="ctr" anchorCtr="0">
              <a:noAutofit/>
            </a:bodyPr>
            <a:lstStyle/>
            <a:p>
              <a:endParaRPr/>
            </a:p>
          </p:txBody>
        </p:sp>
        <p:sp>
          <p:nvSpPr>
            <p:cNvPr id="836" name="Google Shape;836;p31"/>
            <p:cNvSpPr/>
            <p:nvPr/>
          </p:nvSpPr>
          <p:spPr>
            <a:xfrm flipH="1">
              <a:off x="1796365" y="4403419"/>
              <a:ext cx="24376" cy="24376"/>
            </a:xfrm>
            <a:custGeom>
              <a:avLst/>
              <a:gdLst/>
              <a:ahLst/>
              <a:cxnLst/>
              <a:rect l="l" t="t" r="r" b="b"/>
              <a:pathLst>
                <a:path w="357" h="357" extrusionOk="0">
                  <a:moveTo>
                    <a:pt x="180" y="1"/>
                  </a:moveTo>
                  <a:cubicBezTo>
                    <a:pt x="80" y="1"/>
                    <a:pt x="0" y="81"/>
                    <a:pt x="0" y="177"/>
                  </a:cubicBezTo>
                  <a:cubicBezTo>
                    <a:pt x="0" y="276"/>
                    <a:pt x="80" y="356"/>
                    <a:pt x="180" y="356"/>
                  </a:cubicBezTo>
                  <a:cubicBezTo>
                    <a:pt x="277" y="356"/>
                    <a:pt x="357" y="276"/>
                    <a:pt x="357" y="177"/>
                  </a:cubicBezTo>
                  <a:cubicBezTo>
                    <a:pt x="357" y="81"/>
                    <a:pt x="277" y="1"/>
                    <a:pt x="180" y="1"/>
                  </a:cubicBezTo>
                  <a:close/>
                </a:path>
              </a:pathLst>
            </a:custGeom>
            <a:solidFill>
              <a:srgbClr val="F9773F"/>
            </a:solidFill>
            <a:ln>
              <a:noFill/>
            </a:ln>
          </p:spPr>
          <p:txBody>
            <a:bodyPr spcFirstLastPara="1" wrap="square" lIns="91425" tIns="91425" rIns="91425" bIns="91425" anchor="ctr" anchorCtr="0">
              <a:noAutofit/>
            </a:bodyPr>
            <a:lstStyle/>
            <a:p>
              <a:endParaRPr/>
            </a:p>
          </p:txBody>
        </p:sp>
        <p:sp>
          <p:nvSpPr>
            <p:cNvPr id="837" name="Google Shape;837;p31"/>
            <p:cNvSpPr/>
            <p:nvPr/>
          </p:nvSpPr>
          <p:spPr>
            <a:xfrm flipH="1">
              <a:off x="1778407" y="4329542"/>
              <a:ext cx="27312" cy="39398"/>
            </a:xfrm>
            <a:custGeom>
              <a:avLst/>
              <a:gdLst/>
              <a:ahLst/>
              <a:cxnLst/>
              <a:rect l="l" t="t" r="r" b="b"/>
              <a:pathLst>
                <a:path w="400" h="577" extrusionOk="0">
                  <a:moveTo>
                    <a:pt x="290" y="0"/>
                  </a:moveTo>
                  <a:cubicBezTo>
                    <a:pt x="130" y="0"/>
                    <a:pt x="0" y="131"/>
                    <a:pt x="0" y="287"/>
                  </a:cubicBezTo>
                  <a:cubicBezTo>
                    <a:pt x="0" y="447"/>
                    <a:pt x="130" y="576"/>
                    <a:pt x="290" y="576"/>
                  </a:cubicBezTo>
                  <a:cubicBezTo>
                    <a:pt x="330" y="576"/>
                    <a:pt x="366" y="570"/>
                    <a:pt x="400" y="553"/>
                  </a:cubicBezTo>
                  <a:lnTo>
                    <a:pt x="400" y="24"/>
                  </a:lnTo>
                  <a:cubicBezTo>
                    <a:pt x="366" y="8"/>
                    <a:pt x="330" y="0"/>
                    <a:pt x="290" y="0"/>
                  </a:cubicBezTo>
                  <a:close/>
                </a:path>
              </a:pathLst>
            </a:custGeom>
            <a:solidFill>
              <a:srgbClr val="F9773F"/>
            </a:solidFill>
            <a:ln>
              <a:noFill/>
            </a:ln>
          </p:spPr>
          <p:txBody>
            <a:bodyPr spcFirstLastPara="1" wrap="square" lIns="91425" tIns="91425" rIns="91425" bIns="91425" anchor="ctr" anchorCtr="0">
              <a:noAutofit/>
            </a:bodyPr>
            <a:lstStyle/>
            <a:p>
              <a:endParaRPr/>
            </a:p>
          </p:txBody>
        </p:sp>
        <p:sp>
          <p:nvSpPr>
            <p:cNvPr id="838" name="Google Shape;838;p31"/>
            <p:cNvSpPr/>
            <p:nvPr/>
          </p:nvSpPr>
          <p:spPr>
            <a:xfrm flipH="1">
              <a:off x="1699954" y="3705335"/>
              <a:ext cx="103990" cy="44723"/>
            </a:xfrm>
            <a:custGeom>
              <a:avLst/>
              <a:gdLst/>
              <a:ahLst/>
              <a:cxnLst/>
              <a:rect l="l" t="t" r="r" b="b"/>
              <a:pathLst>
                <a:path w="1523" h="655" extrusionOk="0">
                  <a:moveTo>
                    <a:pt x="739" y="1"/>
                  </a:moveTo>
                  <a:cubicBezTo>
                    <a:pt x="739" y="1"/>
                    <a:pt x="613" y="279"/>
                    <a:pt x="382" y="279"/>
                  </a:cubicBezTo>
                  <a:cubicBezTo>
                    <a:pt x="282" y="279"/>
                    <a:pt x="162" y="227"/>
                    <a:pt x="24" y="77"/>
                  </a:cubicBezTo>
                  <a:lnTo>
                    <a:pt x="24" y="77"/>
                  </a:lnTo>
                  <a:cubicBezTo>
                    <a:pt x="77" y="327"/>
                    <a:pt x="1" y="363"/>
                    <a:pt x="1" y="363"/>
                  </a:cubicBezTo>
                  <a:cubicBezTo>
                    <a:pt x="1" y="363"/>
                    <a:pt x="137" y="654"/>
                    <a:pt x="493" y="654"/>
                  </a:cubicBezTo>
                  <a:cubicBezTo>
                    <a:pt x="600" y="654"/>
                    <a:pt x="727" y="628"/>
                    <a:pt x="876" y="560"/>
                  </a:cubicBezTo>
                  <a:cubicBezTo>
                    <a:pt x="1522" y="260"/>
                    <a:pt x="739" y="1"/>
                    <a:pt x="739" y="1"/>
                  </a:cubicBezTo>
                  <a:close/>
                </a:path>
              </a:pathLst>
            </a:custGeom>
            <a:solidFill>
              <a:srgbClr val="58273A"/>
            </a:solidFill>
            <a:ln>
              <a:noFill/>
            </a:ln>
          </p:spPr>
          <p:txBody>
            <a:bodyPr spcFirstLastPara="1" wrap="square" lIns="91425" tIns="91425" rIns="91425" bIns="91425" anchor="ctr" anchorCtr="0">
              <a:noAutofit/>
            </a:bodyPr>
            <a:lstStyle/>
            <a:p>
              <a:endParaRPr/>
            </a:p>
          </p:txBody>
        </p:sp>
        <p:sp>
          <p:nvSpPr>
            <p:cNvPr id="839" name="Google Shape;839;p31"/>
            <p:cNvSpPr/>
            <p:nvPr/>
          </p:nvSpPr>
          <p:spPr>
            <a:xfrm flipH="1">
              <a:off x="1794997" y="3619850"/>
              <a:ext cx="137311" cy="98733"/>
            </a:xfrm>
            <a:custGeom>
              <a:avLst/>
              <a:gdLst/>
              <a:ahLst/>
              <a:cxnLst/>
              <a:rect l="l" t="t" r="r" b="b"/>
              <a:pathLst>
                <a:path w="2011" h="1446" extrusionOk="0">
                  <a:moveTo>
                    <a:pt x="1881" y="1"/>
                  </a:moveTo>
                  <a:cubicBezTo>
                    <a:pt x="1881" y="1"/>
                    <a:pt x="853" y="118"/>
                    <a:pt x="0" y="1129"/>
                  </a:cubicBezTo>
                  <a:cubicBezTo>
                    <a:pt x="443" y="891"/>
                    <a:pt x="566" y="883"/>
                    <a:pt x="581" y="883"/>
                  </a:cubicBezTo>
                  <a:cubicBezTo>
                    <a:pt x="582" y="883"/>
                    <a:pt x="583" y="883"/>
                    <a:pt x="583" y="883"/>
                  </a:cubicBezTo>
                  <a:lnTo>
                    <a:pt x="327" y="1445"/>
                  </a:lnTo>
                  <a:cubicBezTo>
                    <a:pt x="327" y="1445"/>
                    <a:pt x="966" y="703"/>
                    <a:pt x="2011" y="443"/>
                  </a:cubicBezTo>
                  <a:lnTo>
                    <a:pt x="1881" y="1"/>
                  </a:lnTo>
                  <a:close/>
                </a:path>
              </a:pathLst>
            </a:custGeom>
            <a:solidFill>
              <a:srgbClr val="F46060"/>
            </a:solidFill>
            <a:ln>
              <a:noFill/>
            </a:ln>
          </p:spPr>
          <p:txBody>
            <a:bodyPr spcFirstLastPara="1" wrap="square" lIns="91425" tIns="91425" rIns="91425" bIns="91425" anchor="ctr" anchorCtr="0">
              <a:noAutofit/>
            </a:bodyPr>
            <a:lstStyle/>
            <a:p>
              <a:endParaRPr/>
            </a:p>
          </p:txBody>
        </p:sp>
        <p:sp>
          <p:nvSpPr>
            <p:cNvPr id="840" name="Google Shape;840;p31"/>
            <p:cNvSpPr/>
            <p:nvPr/>
          </p:nvSpPr>
          <p:spPr>
            <a:xfrm flipH="1">
              <a:off x="1862932" y="2655000"/>
              <a:ext cx="292307" cy="749305"/>
            </a:xfrm>
            <a:custGeom>
              <a:avLst/>
              <a:gdLst/>
              <a:ahLst/>
              <a:cxnLst/>
              <a:rect l="l" t="t" r="r" b="b"/>
              <a:pathLst>
                <a:path w="4281" h="10974" extrusionOk="0">
                  <a:moveTo>
                    <a:pt x="4280" y="0"/>
                  </a:moveTo>
                  <a:lnTo>
                    <a:pt x="4280" y="0"/>
                  </a:lnTo>
                  <a:cubicBezTo>
                    <a:pt x="3931" y="383"/>
                    <a:pt x="3555" y="986"/>
                    <a:pt x="2903" y="1817"/>
                  </a:cubicBezTo>
                  <a:cubicBezTo>
                    <a:pt x="1887" y="4177"/>
                    <a:pt x="263" y="8267"/>
                    <a:pt x="1" y="10974"/>
                  </a:cubicBezTo>
                  <a:cubicBezTo>
                    <a:pt x="433" y="10687"/>
                    <a:pt x="517" y="9928"/>
                    <a:pt x="646" y="9389"/>
                  </a:cubicBezTo>
                  <a:cubicBezTo>
                    <a:pt x="1458" y="6021"/>
                    <a:pt x="4280" y="1"/>
                    <a:pt x="4280" y="0"/>
                  </a:cubicBezTo>
                  <a:close/>
                </a:path>
              </a:pathLst>
            </a:custGeom>
            <a:solidFill>
              <a:srgbClr val="25C7A0"/>
            </a:solidFill>
            <a:ln>
              <a:noFill/>
            </a:ln>
          </p:spPr>
          <p:txBody>
            <a:bodyPr spcFirstLastPara="1" wrap="square" lIns="91425" tIns="91425" rIns="91425" bIns="91425" anchor="ctr" anchorCtr="0">
              <a:noAutofit/>
            </a:bodyPr>
            <a:lstStyle/>
            <a:p>
              <a:endParaRPr/>
            </a:p>
          </p:txBody>
        </p:sp>
        <p:sp>
          <p:nvSpPr>
            <p:cNvPr id="841" name="Google Shape;841;p31"/>
            <p:cNvSpPr/>
            <p:nvPr/>
          </p:nvSpPr>
          <p:spPr>
            <a:xfrm flipH="1">
              <a:off x="1737645" y="1213290"/>
              <a:ext cx="21986" cy="44860"/>
            </a:xfrm>
            <a:custGeom>
              <a:avLst/>
              <a:gdLst/>
              <a:ahLst/>
              <a:cxnLst/>
              <a:rect l="l" t="t" r="r" b="b"/>
              <a:pathLst>
                <a:path w="322" h="657" extrusionOk="0">
                  <a:moveTo>
                    <a:pt x="132" y="1"/>
                  </a:moveTo>
                  <a:cubicBezTo>
                    <a:pt x="105" y="1"/>
                    <a:pt x="78" y="15"/>
                    <a:pt x="67" y="48"/>
                  </a:cubicBezTo>
                  <a:cubicBezTo>
                    <a:pt x="1" y="255"/>
                    <a:pt x="47" y="470"/>
                    <a:pt x="184" y="634"/>
                  </a:cubicBezTo>
                  <a:cubicBezTo>
                    <a:pt x="197" y="650"/>
                    <a:pt x="213" y="656"/>
                    <a:pt x="228" y="656"/>
                  </a:cubicBezTo>
                  <a:cubicBezTo>
                    <a:pt x="277" y="656"/>
                    <a:pt x="321" y="589"/>
                    <a:pt x="280" y="541"/>
                  </a:cubicBezTo>
                  <a:cubicBezTo>
                    <a:pt x="170" y="410"/>
                    <a:pt x="144" y="241"/>
                    <a:pt x="197" y="81"/>
                  </a:cubicBezTo>
                  <a:cubicBezTo>
                    <a:pt x="213" y="33"/>
                    <a:pt x="173" y="1"/>
                    <a:pt x="132"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42" name="Google Shape;842;p31"/>
            <p:cNvSpPr/>
            <p:nvPr/>
          </p:nvSpPr>
          <p:spPr>
            <a:xfrm flipH="1">
              <a:off x="1713747" y="1229472"/>
              <a:ext cx="13041" cy="35915"/>
            </a:xfrm>
            <a:custGeom>
              <a:avLst/>
              <a:gdLst/>
              <a:ahLst/>
              <a:cxnLst/>
              <a:rect l="l" t="t" r="r" b="b"/>
              <a:pathLst>
                <a:path w="191" h="526" extrusionOk="0">
                  <a:moveTo>
                    <a:pt x="64" y="1"/>
                  </a:moveTo>
                  <a:cubicBezTo>
                    <a:pt x="31" y="1"/>
                    <a:pt x="1" y="21"/>
                    <a:pt x="6" y="64"/>
                  </a:cubicBezTo>
                  <a:cubicBezTo>
                    <a:pt x="19" y="197"/>
                    <a:pt x="36" y="330"/>
                    <a:pt x="53" y="463"/>
                  </a:cubicBezTo>
                  <a:cubicBezTo>
                    <a:pt x="57" y="505"/>
                    <a:pt x="93" y="526"/>
                    <a:pt x="126" y="526"/>
                  </a:cubicBezTo>
                  <a:cubicBezTo>
                    <a:pt x="160" y="526"/>
                    <a:pt x="190" y="505"/>
                    <a:pt x="185" y="463"/>
                  </a:cubicBezTo>
                  <a:cubicBezTo>
                    <a:pt x="169" y="330"/>
                    <a:pt x="156" y="197"/>
                    <a:pt x="139" y="64"/>
                  </a:cubicBezTo>
                  <a:cubicBezTo>
                    <a:pt x="134" y="22"/>
                    <a:pt x="97" y="1"/>
                    <a:pt x="64"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43" name="Google Shape;843;p31"/>
            <p:cNvSpPr/>
            <p:nvPr/>
          </p:nvSpPr>
          <p:spPr>
            <a:xfrm flipH="1">
              <a:off x="1812274" y="1038222"/>
              <a:ext cx="9423" cy="36257"/>
            </a:xfrm>
            <a:custGeom>
              <a:avLst/>
              <a:gdLst/>
              <a:ahLst/>
              <a:cxnLst/>
              <a:rect l="l" t="t" r="r" b="b"/>
              <a:pathLst>
                <a:path w="138" h="531" extrusionOk="0">
                  <a:moveTo>
                    <a:pt x="69" y="1"/>
                  </a:moveTo>
                  <a:cubicBezTo>
                    <a:pt x="35" y="1"/>
                    <a:pt x="1" y="23"/>
                    <a:pt x="1" y="66"/>
                  </a:cubicBezTo>
                  <a:lnTo>
                    <a:pt x="1" y="466"/>
                  </a:lnTo>
                  <a:cubicBezTo>
                    <a:pt x="1" y="509"/>
                    <a:pt x="35" y="530"/>
                    <a:pt x="69" y="530"/>
                  </a:cubicBezTo>
                  <a:cubicBezTo>
                    <a:pt x="103" y="530"/>
                    <a:pt x="138" y="509"/>
                    <a:pt x="138" y="466"/>
                  </a:cubicBezTo>
                  <a:lnTo>
                    <a:pt x="138" y="66"/>
                  </a:lnTo>
                  <a:cubicBezTo>
                    <a:pt x="138" y="23"/>
                    <a:pt x="103" y="1"/>
                    <a:pt x="69"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44" name="Google Shape;844;p31"/>
            <p:cNvSpPr/>
            <p:nvPr/>
          </p:nvSpPr>
          <p:spPr>
            <a:xfrm flipH="1">
              <a:off x="1789810" y="1052083"/>
              <a:ext cx="13656" cy="36052"/>
            </a:xfrm>
            <a:custGeom>
              <a:avLst/>
              <a:gdLst/>
              <a:ahLst/>
              <a:cxnLst/>
              <a:rect l="l" t="t" r="r" b="b"/>
              <a:pathLst>
                <a:path w="200" h="528" extrusionOk="0">
                  <a:moveTo>
                    <a:pt x="91" y="1"/>
                  </a:moveTo>
                  <a:cubicBezTo>
                    <a:pt x="58" y="1"/>
                    <a:pt x="22" y="21"/>
                    <a:pt x="17" y="63"/>
                  </a:cubicBezTo>
                  <a:cubicBezTo>
                    <a:pt x="1" y="206"/>
                    <a:pt x="13" y="346"/>
                    <a:pt x="57" y="482"/>
                  </a:cubicBezTo>
                  <a:cubicBezTo>
                    <a:pt x="67" y="514"/>
                    <a:pt x="92" y="528"/>
                    <a:pt x="119" y="528"/>
                  </a:cubicBezTo>
                  <a:cubicBezTo>
                    <a:pt x="159" y="528"/>
                    <a:pt x="200" y="496"/>
                    <a:pt x="184" y="445"/>
                  </a:cubicBezTo>
                  <a:cubicBezTo>
                    <a:pt x="147" y="319"/>
                    <a:pt x="137" y="192"/>
                    <a:pt x="150" y="63"/>
                  </a:cubicBezTo>
                  <a:cubicBezTo>
                    <a:pt x="155" y="21"/>
                    <a:pt x="125" y="1"/>
                    <a:pt x="91"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45" name="Google Shape;845;p31"/>
            <p:cNvSpPr/>
            <p:nvPr/>
          </p:nvSpPr>
          <p:spPr>
            <a:xfrm flipH="1">
              <a:off x="1522976" y="1526827"/>
              <a:ext cx="9150" cy="36188"/>
            </a:xfrm>
            <a:custGeom>
              <a:avLst/>
              <a:gdLst/>
              <a:ahLst/>
              <a:cxnLst/>
              <a:rect l="l" t="t" r="r" b="b"/>
              <a:pathLst>
                <a:path w="134" h="530" extrusionOk="0">
                  <a:moveTo>
                    <a:pt x="67" y="1"/>
                  </a:moveTo>
                  <a:cubicBezTo>
                    <a:pt x="34" y="1"/>
                    <a:pt x="1" y="22"/>
                    <a:pt x="1" y="66"/>
                  </a:cubicBezTo>
                  <a:lnTo>
                    <a:pt x="1" y="465"/>
                  </a:lnTo>
                  <a:cubicBezTo>
                    <a:pt x="1" y="508"/>
                    <a:pt x="34" y="530"/>
                    <a:pt x="67" y="530"/>
                  </a:cubicBezTo>
                  <a:cubicBezTo>
                    <a:pt x="100" y="530"/>
                    <a:pt x="133" y="508"/>
                    <a:pt x="133" y="465"/>
                  </a:cubicBezTo>
                  <a:lnTo>
                    <a:pt x="133" y="66"/>
                  </a:lnTo>
                  <a:cubicBezTo>
                    <a:pt x="133" y="22"/>
                    <a:pt x="100" y="1"/>
                    <a:pt x="67"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46" name="Google Shape;846;p31"/>
            <p:cNvSpPr/>
            <p:nvPr/>
          </p:nvSpPr>
          <p:spPr>
            <a:xfrm flipH="1">
              <a:off x="1487540" y="1518633"/>
              <a:ext cx="9150" cy="17138"/>
            </a:xfrm>
            <a:custGeom>
              <a:avLst/>
              <a:gdLst/>
              <a:ahLst/>
              <a:cxnLst/>
              <a:rect l="l" t="t" r="r" b="b"/>
              <a:pathLst>
                <a:path w="134" h="251" extrusionOk="0">
                  <a:moveTo>
                    <a:pt x="67" y="1"/>
                  </a:moveTo>
                  <a:cubicBezTo>
                    <a:pt x="34" y="1"/>
                    <a:pt x="1" y="23"/>
                    <a:pt x="1" y="66"/>
                  </a:cubicBezTo>
                  <a:lnTo>
                    <a:pt x="1" y="186"/>
                  </a:lnTo>
                  <a:cubicBezTo>
                    <a:pt x="1" y="229"/>
                    <a:pt x="34" y="250"/>
                    <a:pt x="67" y="250"/>
                  </a:cubicBezTo>
                  <a:cubicBezTo>
                    <a:pt x="100" y="250"/>
                    <a:pt x="133" y="229"/>
                    <a:pt x="133" y="186"/>
                  </a:cubicBezTo>
                  <a:lnTo>
                    <a:pt x="133" y="66"/>
                  </a:lnTo>
                  <a:cubicBezTo>
                    <a:pt x="133" y="23"/>
                    <a:pt x="100" y="1"/>
                    <a:pt x="67"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47" name="Google Shape;847;p31"/>
            <p:cNvSpPr/>
            <p:nvPr/>
          </p:nvSpPr>
          <p:spPr>
            <a:xfrm flipH="1">
              <a:off x="1703164" y="1903522"/>
              <a:ext cx="9150" cy="46977"/>
            </a:xfrm>
            <a:custGeom>
              <a:avLst/>
              <a:gdLst/>
              <a:ahLst/>
              <a:cxnLst/>
              <a:rect l="l" t="t" r="r" b="b"/>
              <a:pathLst>
                <a:path w="134" h="688" extrusionOk="0">
                  <a:moveTo>
                    <a:pt x="67" y="1"/>
                  </a:moveTo>
                  <a:cubicBezTo>
                    <a:pt x="34" y="1"/>
                    <a:pt x="0" y="22"/>
                    <a:pt x="0" y="63"/>
                  </a:cubicBezTo>
                  <a:lnTo>
                    <a:pt x="0" y="622"/>
                  </a:lnTo>
                  <a:cubicBezTo>
                    <a:pt x="0" y="666"/>
                    <a:pt x="34" y="688"/>
                    <a:pt x="67" y="688"/>
                  </a:cubicBezTo>
                  <a:cubicBezTo>
                    <a:pt x="100" y="688"/>
                    <a:pt x="133" y="666"/>
                    <a:pt x="133" y="622"/>
                  </a:cubicBezTo>
                  <a:lnTo>
                    <a:pt x="133" y="63"/>
                  </a:lnTo>
                  <a:cubicBezTo>
                    <a:pt x="133" y="22"/>
                    <a:pt x="100" y="1"/>
                    <a:pt x="67"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48" name="Google Shape;848;p31"/>
            <p:cNvSpPr/>
            <p:nvPr/>
          </p:nvSpPr>
          <p:spPr>
            <a:xfrm flipH="1">
              <a:off x="1678652" y="1941758"/>
              <a:ext cx="9150" cy="27858"/>
            </a:xfrm>
            <a:custGeom>
              <a:avLst/>
              <a:gdLst/>
              <a:ahLst/>
              <a:cxnLst/>
              <a:rect l="l" t="t" r="r" b="b"/>
              <a:pathLst>
                <a:path w="134" h="408" extrusionOk="0">
                  <a:moveTo>
                    <a:pt x="67" y="0"/>
                  </a:moveTo>
                  <a:cubicBezTo>
                    <a:pt x="34" y="0"/>
                    <a:pt x="1" y="21"/>
                    <a:pt x="1" y="62"/>
                  </a:cubicBezTo>
                  <a:lnTo>
                    <a:pt x="1" y="345"/>
                  </a:lnTo>
                  <a:cubicBezTo>
                    <a:pt x="1" y="387"/>
                    <a:pt x="34" y="408"/>
                    <a:pt x="67" y="408"/>
                  </a:cubicBezTo>
                  <a:cubicBezTo>
                    <a:pt x="100" y="408"/>
                    <a:pt x="133" y="387"/>
                    <a:pt x="133" y="345"/>
                  </a:cubicBezTo>
                  <a:lnTo>
                    <a:pt x="133" y="62"/>
                  </a:lnTo>
                  <a:cubicBezTo>
                    <a:pt x="133" y="21"/>
                    <a:pt x="100" y="0"/>
                    <a:pt x="67"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49" name="Google Shape;849;p31"/>
            <p:cNvSpPr/>
            <p:nvPr/>
          </p:nvSpPr>
          <p:spPr>
            <a:xfrm flipH="1">
              <a:off x="1621366" y="1854292"/>
              <a:ext cx="9150" cy="36188"/>
            </a:xfrm>
            <a:custGeom>
              <a:avLst/>
              <a:gdLst/>
              <a:ahLst/>
              <a:cxnLst/>
              <a:rect l="l" t="t" r="r" b="b"/>
              <a:pathLst>
                <a:path w="134" h="530" extrusionOk="0">
                  <a:moveTo>
                    <a:pt x="67" y="1"/>
                  </a:moveTo>
                  <a:cubicBezTo>
                    <a:pt x="34" y="1"/>
                    <a:pt x="1" y="22"/>
                    <a:pt x="1" y="65"/>
                  </a:cubicBezTo>
                  <a:lnTo>
                    <a:pt x="1" y="465"/>
                  </a:lnTo>
                  <a:cubicBezTo>
                    <a:pt x="1" y="508"/>
                    <a:pt x="34" y="530"/>
                    <a:pt x="67" y="530"/>
                  </a:cubicBezTo>
                  <a:cubicBezTo>
                    <a:pt x="100" y="530"/>
                    <a:pt x="133" y="508"/>
                    <a:pt x="133" y="465"/>
                  </a:cubicBezTo>
                  <a:lnTo>
                    <a:pt x="133" y="65"/>
                  </a:lnTo>
                  <a:cubicBezTo>
                    <a:pt x="133" y="22"/>
                    <a:pt x="100" y="1"/>
                    <a:pt x="67"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50" name="Google Shape;850;p31"/>
            <p:cNvSpPr/>
            <p:nvPr/>
          </p:nvSpPr>
          <p:spPr>
            <a:xfrm flipH="1">
              <a:off x="1569611" y="2370277"/>
              <a:ext cx="12973" cy="44587"/>
            </a:xfrm>
            <a:custGeom>
              <a:avLst/>
              <a:gdLst/>
              <a:ahLst/>
              <a:cxnLst/>
              <a:rect l="l" t="t" r="r" b="b"/>
              <a:pathLst>
                <a:path w="190" h="653" extrusionOk="0">
                  <a:moveTo>
                    <a:pt x="95" y="1"/>
                  </a:moveTo>
                  <a:cubicBezTo>
                    <a:pt x="61" y="1"/>
                    <a:pt x="25" y="22"/>
                    <a:pt x="21" y="64"/>
                  </a:cubicBezTo>
                  <a:cubicBezTo>
                    <a:pt x="1" y="247"/>
                    <a:pt x="10" y="426"/>
                    <a:pt x="50" y="603"/>
                  </a:cubicBezTo>
                  <a:cubicBezTo>
                    <a:pt x="57" y="638"/>
                    <a:pt x="82" y="652"/>
                    <a:pt x="108" y="652"/>
                  </a:cubicBezTo>
                  <a:cubicBezTo>
                    <a:pt x="147" y="652"/>
                    <a:pt x="189" y="619"/>
                    <a:pt x="177" y="569"/>
                  </a:cubicBezTo>
                  <a:cubicBezTo>
                    <a:pt x="144" y="399"/>
                    <a:pt x="137" y="233"/>
                    <a:pt x="157" y="64"/>
                  </a:cubicBezTo>
                  <a:cubicBezTo>
                    <a:pt x="160" y="22"/>
                    <a:pt x="129" y="1"/>
                    <a:pt x="95"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51" name="Google Shape;851;p31"/>
            <p:cNvSpPr/>
            <p:nvPr/>
          </p:nvSpPr>
          <p:spPr>
            <a:xfrm flipH="1">
              <a:off x="1541821" y="2400319"/>
              <a:ext cx="13246" cy="49844"/>
            </a:xfrm>
            <a:custGeom>
              <a:avLst/>
              <a:gdLst/>
              <a:ahLst/>
              <a:cxnLst/>
              <a:rect l="l" t="t" r="r" b="b"/>
              <a:pathLst>
                <a:path w="194" h="730" extrusionOk="0">
                  <a:moveTo>
                    <a:pt x="88" y="0"/>
                  </a:moveTo>
                  <a:cubicBezTo>
                    <a:pt x="55" y="0"/>
                    <a:pt x="20" y="21"/>
                    <a:pt x="17" y="63"/>
                  </a:cubicBezTo>
                  <a:cubicBezTo>
                    <a:pt x="0" y="272"/>
                    <a:pt x="14" y="475"/>
                    <a:pt x="57" y="682"/>
                  </a:cubicBezTo>
                  <a:cubicBezTo>
                    <a:pt x="64" y="715"/>
                    <a:pt x="87" y="729"/>
                    <a:pt x="112" y="729"/>
                  </a:cubicBezTo>
                  <a:cubicBezTo>
                    <a:pt x="151" y="729"/>
                    <a:pt x="193" y="696"/>
                    <a:pt x="183" y="645"/>
                  </a:cubicBezTo>
                  <a:cubicBezTo>
                    <a:pt x="146" y="452"/>
                    <a:pt x="137" y="259"/>
                    <a:pt x="150" y="63"/>
                  </a:cubicBezTo>
                  <a:cubicBezTo>
                    <a:pt x="153" y="21"/>
                    <a:pt x="122" y="0"/>
                    <a:pt x="88"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52" name="Google Shape;852;p31"/>
            <p:cNvSpPr/>
            <p:nvPr/>
          </p:nvSpPr>
          <p:spPr>
            <a:xfrm flipH="1">
              <a:off x="1498464" y="2356484"/>
              <a:ext cx="9150" cy="36257"/>
            </a:xfrm>
            <a:custGeom>
              <a:avLst/>
              <a:gdLst/>
              <a:ahLst/>
              <a:cxnLst/>
              <a:rect l="l" t="t" r="r" b="b"/>
              <a:pathLst>
                <a:path w="134" h="531" extrusionOk="0">
                  <a:moveTo>
                    <a:pt x="67" y="1"/>
                  </a:moveTo>
                  <a:cubicBezTo>
                    <a:pt x="34" y="1"/>
                    <a:pt x="1" y="23"/>
                    <a:pt x="1" y="66"/>
                  </a:cubicBezTo>
                  <a:lnTo>
                    <a:pt x="1" y="465"/>
                  </a:lnTo>
                  <a:cubicBezTo>
                    <a:pt x="1" y="509"/>
                    <a:pt x="34" y="530"/>
                    <a:pt x="67" y="530"/>
                  </a:cubicBezTo>
                  <a:cubicBezTo>
                    <a:pt x="100" y="530"/>
                    <a:pt x="134" y="509"/>
                    <a:pt x="134" y="465"/>
                  </a:cubicBezTo>
                  <a:lnTo>
                    <a:pt x="134" y="66"/>
                  </a:lnTo>
                  <a:cubicBezTo>
                    <a:pt x="134" y="23"/>
                    <a:pt x="100" y="1"/>
                    <a:pt x="67"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53" name="Google Shape;853;p31"/>
            <p:cNvSpPr/>
            <p:nvPr/>
          </p:nvSpPr>
          <p:spPr>
            <a:xfrm flipH="1">
              <a:off x="1855221" y="2771484"/>
              <a:ext cx="12086" cy="41651"/>
            </a:xfrm>
            <a:custGeom>
              <a:avLst/>
              <a:gdLst/>
              <a:ahLst/>
              <a:cxnLst/>
              <a:rect l="l" t="t" r="r" b="b"/>
              <a:pathLst>
                <a:path w="177" h="610" extrusionOk="0">
                  <a:moveTo>
                    <a:pt x="111" y="0"/>
                  </a:moveTo>
                  <a:cubicBezTo>
                    <a:pt x="77" y="0"/>
                    <a:pt x="42" y="22"/>
                    <a:pt x="40" y="65"/>
                  </a:cubicBezTo>
                  <a:cubicBezTo>
                    <a:pt x="27" y="225"/>
                    <a:pt x="14" y="385"/>
                    <a:pt x="4" y="544"/>
                  </a:cubicBezTo>
                  <a:cubicBezTo>
                    <a:pt x="0" y="587"/>
                    <a:pt x="32" y="609"/>
                    <a:pt x="65" y="609"/>
                  </a:cubicBezTo>
                  <a:cubicBezTo>
                    <a:pt x="98" y="609"/>
                    <a:pt x="133" y="587"/>
                    <a:pt x="137" y="544"/>
                  </a:cubicBezTo>
                  <a:cubicBezTo>
                    <a:pt x="147" y="385"/>
                    <a:pt x="160" y="225"/>
                    <a:pt x="174" y="65"/>
                  </a:cubicBezTo>
                  <a:cubicBezTo>
                    <a:pt x="177" y="22"/>
                    <a:pt x="144" y="0"/>
                    <a:pt x="111"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54" name="Google Shape;854;p31"/>
            <p:cNvSpPr/>
            <p:nvPr/>
          </p:nvSpPr>
          <p:spPr>
            <a:xfrm flipH="1">
              <a:off x="1820672" y="2736047"/>
              <a:ext cx="9150" cy="41446"/>
            </a:xfrm>
            <a:custGeom>
              <a:avLst/>
              <a:gdLst/>
              <a:ahLst/>
              <a:cxnLst/>
              <a:rect l="l" t="t" r="r" b="b"/>
              <a:pathLst>
                <a:path w="134" h="607" extrusionOk="0">
                  <a:moveTo>
                    <a:pt x="67" y="0"/>
                  </a:moveTo>
                  <a:cubicBezTo>
                    <a:pt x="33" y="0"/>
                    <a:pt x="0" y="22"/>
                    <a:pt x="0" y="65"/>
                  </a:cubicBezTo>
                  <a:lnTo>
                    <a:pt x="0" y="544"/>
                  </a:lnTo>
                  <a:cubicBezTo>
                    <a:pt x="0" y="586"/>
                    <a:pt x="33" y="606"/>
                    <a:pt x="67" y="606"/>
                  </a:cubicBezTo>
                  <a:cubicBezTo>
                    <a:pt x="100" y="606"/>
                    <a:pt x="133" y="586"/>
                    <a:pt x="133" y="544"/>
                  </a:cubicBezTo>
                  <a:lnTo>
                    <a:pt x="133" y="65"/>
                  </a:lnTo>
                  <a:cubicBezTo>
                    <a:pt x="133" y="22"/>
                    <a:pt x="100" y="0"/>
                    <a:pt x="67"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55" name="Google Shape;855;p31"/>
            <p:cNvSpPr/>
            <p:nvPr/>
          </p:nvSpPr>
          <p:spPr>
            <a:xfrm flipH="1">
              <a:off x="1795887" y="2806921"/>
              <a:ext cx="9423" cy="22532"/>
            </a:xfrm>
            <a:custGeom>
              <a:avLst/>
              <a:gdLst/>
              <a:ahLst/>
              <a:cxnLst/>
              <a:rect l="l" t="t" r="r" b="b"/>
              <a:pathLst>
                <a:path w="138" h="330" extrusionOk="0">
                  <a:moveTo>
                    <a:pt x="69" y="1"/>
                  </a:moveTo>
                  <a:cubicBezTo>
                    <a:pt x="35" y="1"/>
                    <a:pt x="1" y="22"/>
                    <a:pt x="1" y="65"/>
                  </a:cubicBezTo>
                  <a:lnTo>
                    <a:pt x="1" y="265"/>
                  </a:lnTo>
                  <a:cubicBezTo>
                    <a:pt x="1" y="308"/>
                    <a:pt x="35" y="330"/>
                    <a:pt x="69" y="330"/>
                  </a:cubicBezTo>
                  <a:cubicBezTo>
                    <a:pt x="103" y="330"/>
                    <a:pt x="137" y="308"/>
                    <a:pt x="137" y="265"/>
                  </a:cubicBezTo>
                  <a:lnTo>
                    <a:pt x="137" y="65"/>
                  </a:lnTo>
                  <a:cubicBezTo>
                    <a:pt x="137" y="22"/>
                    <a:pt x="103" y="1"/>
                    <a:pt x="69"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56" name="Google Shape;856;p31"/>
            <p:cNvSpPr/>
            <p:nvPr/>
          </p:nvSpPr>
          <p:spPr>
            <a:xfrm flipH="1">
              <a:off x="1502971" y="2924087"/>
              <a:ext cx="13041" cy="52644"/>
            </a:xfrm>
            <a:custGeom>
              <a:avLst/>
              <a:gdLst/>
              <a:ahLst/>
              <a:cxnLst/>
              <a:rect l="l" t="t" r="r" b="b"/>
              <a:pathLst>
                <a:path w="191" h="771" extrusionOk="0">
                  <a:moveTo>
                    <a:pt x="82" y="0"/>
                  </a:moveTo>
                  <a:cubicBezTo>
                    <a:pt x="43" y="0"/>
                    <a:pt x="1" y="34"/>
                    <a:pt x="11" y="83"/>
                  </a:cubicBezTo>
                  <a:cubicBezTo>
                    <a:pt x="47" y="289"/>
                    <a:pt x="57" y="496"/>
                    <a:pt x="41" y="706"/>
                  </a:cubicBezTo>
                  <a:cubicBezTo>
                    <a:pt x="37" y="749"/>
                    <a:pt x="69" y="770"/>
                    <a:pt x="102" y="770"/>
                  </a:cubicBezTo>
                  <a:cubicBezTo>
                    <a:pt x="135" y="770"/>
                    <a:pt x="170" y="749"/>
                    <a:pt x="174" y="706"/>
                  </a:cubicBezTo>
                  <a:cubicBezTo>
                    <a:pt x="190" y="486"/>
                    <a:pt x="181" y="266"/>
                    <a:pt x="137" y="50"/>
                  </a:cubicBezTo>
                  <a:cubicBezTo>
                    <a:pt x="132" y="15"/>
                    <a:pt x="108" y="0"/>
                    <a:pt x="82"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57" name="Google Shape;857;p31"/>
            <p:cNvSpPr/>
            <p:nvPr/>
          </p:nvSpPr>
          <p:spPr>
            <a:xfrm flipH="1">
              <a:off x="1473884" y="2962528"/>
              <a:ext cx="9150" cy="38783"/>
            </a:xfrm>
            <a:custGeom>
              <a:avLst/>
              <a:gdLst/>
              <a:ahLst/>
              <a:cxnLst/>
              <a:rect l="l" t="t" r="r" b="b"/>
              <a:pathLst>
                <a:path w="134" h="568" extrusionOk="0">
                  <a:moveTo>
                    <a:pt x="67" y="0"/>
                  </a:moveTo>
                  <a:cubicBezTo>
                    <a:pt x="34" y="0"/>
                    <a:pt x="0" y="21"/>
                    <a:pt x="0" y="63"/>
                  </a:cubicBezTo>
                  <a:lnTo>
                    <a:pt x="0" y="505"/>
                  </a:lnTo>
                  <a:cubicBezTo>
                    <a:pt x="0" y="547"/>
                    <a:pt x="34" y="568"/>
                    <a:pt x="67" y="568"/>
                  </a:cubicBezTo>
                  <a:cubicBezTo>
                    <a:pt x="100" y="568"/>
                    <a:pt x="133" y="547"/>
                    <a:pt x="133" y="505"/>
                  </a:cubicBezTo>
                  <a:lnTo>
                    <a:pt x="133" y="63"/>
                  </a:lnTo>
                  <a:cubicBezTo>
                    <a:pt x="133" y="21"/>
                    <a:pt x="100" y="0"/>
                    <a:pt x="67"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58" name="Google Shape;858;p31"/>
            <p:cNvSpPr/>
            <p:nvPr/>
          </p:nvSpPr>
          <p:spPr>
            <a:xfrm flipH="1">
              <a:off x="1495733" y="3350011"/>
              <a:ext cx="9150" cy="38920"/>
            </a:xfrm>
            <a:custGeom>
              <a:avLst/>
              <a:gdLst/>
              <a:ahLst/>
              <a:cxnLst/>
              <a:rect l="l" t="t" r="r" b="b"/>
              <a:pathLst>
                <a:path w="134" h="570" extrusionOk="0">
                  <a:moveTo>
                    <a:pt x="67" y="1"/>
                  </a:moveTo>
                  <a:cubicBezTo>
                    <a:pt x="34" y="1"/>
                    <a:pt x="1" y="22"/>
                    <a:pt x="1" y="65"/>
                  </a:cubicBezTo>
                  <a:lnTo>
                    <a:pt x="1" y="505"/>
                  </a:lnTo>
                  <a:cubicBezTo>
                    <a:pt x="1" y="548"/>
                    <a:pt x="34" y="570"/>
                    <a:pt x="67" y="570"/>
                  </a:cubicBezTo>
                  <a:cubicBezTo>
                    <a:pt x="100" y="570"/>
                    <a:pt x="134" y="548"/>
                    <a:pt x="134" y="505"/>
                  </a:cubicBezTo>
                  <a:lnTo>
                    <a:pt x="134" y="65"/>
                  </a:lnTo>
                  <a:cubicBezTo>
                    <a:pt x="134" y="22"/>
                    <a:pt x="100" y="1"/>
                    <a:pt x="67"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59" name="Google Shape;859;p31"/>
            <p:cNvSpPr/>
            <p:nvPr/>
          </p:nvSpPr>
          <p:spPr>
            <a:xfrm flipH="1">
              <a:off x="1463027" y="3317306"/>
              <a:ext cx="9081" cy="36188"/>
            </a:xfrm>
            <a:custGeom>
              <a:avLst/>
              <a:gdLst/>
              <a:ahLst/>
              <a:cxnLst/>
              <a:rect l="l" t="t" r="r" b="b"/>
              <a:pathLst>
                <a:path w="133" h="530" extrusionOk="0">
                  <a:moveTo>
                    <a:pt x="66" y="0"/>
                  </a:moveTo>
                  <a:cubicBezTo>
                    <a:pt x="33" y="0"/>
                    <a:pt x="0" y="22"/>
                    <a:pt x="0" y="65"/>
                  </a:cubicBezTo>
                  <a:lnTo>
                    <a:pt x="0" y="464"/>
                  </a:lnTo>
                  <a:cubicBezTo>
                    <a:pt x="0" y="508"/>
                    <a:pt x="33" y="530"/>
                    <a:pt x="66" y="530"/>
                  </a:cubicBezTo>
                  <a:cubicBezTo>
                    <a:pt x="100" y="530"/>
                    <a:pt x="133" y="508"/>
                    <a:pt x="133" y="464"/>
                  </a:cubicBezTo>
                  <a:lnTo>
                    <a:pt x="133" y="65"/>
                  </a:lnTo>
                  <a:cubicBezTo>
                    <a:pt x="133" y="22"/>
                    <a:pt x="100" y="0"/>
                    <a:pt x="66"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60" name="Google Shape;860;p31"/>
            <p:cNvSpPr/>
            <p:nvPr/>
          </p:nvSpPr>
          <p:spPr>
            <a:xfrm flipH="1">
              <a:off x="1411204" y="3377323"/>
              <a:ext cx="9081" cy="33457"/>
            </a:xfrm>
            <a:custGeom>
              <a:avLst/>
              <a:gdLst/>
              <a:ahLst/>
              <a:cxnLst/>
              <a:rect l="l" t="t" r="r" b="b"/>
              <a:pathLst>
                <a:path w="133" h="490" extrusionOk="0">
                  <a:moveTo>
                    <a:pt x="66" y="0"/>
                  </a:moveTo>
                  <a:cubicBezTo>
                    <a:pt x="33" y="0"/>
                    <a:pt x="0" y="22"/>
                    <a:pt x="0" y="65"/>
                  </a:cubicBezTo>
                  <a:lnTo>
                    <a:pt x="0" y="424"/>
                  </a:lnTo>
                  <a:cubicBezTo>
                    <a:pt x="0" y="468"/>
                    <a:pt x="33" y="489"/>
                    <a:pt x="66" y="489"/>
                  </a:cubicBezTo>
                  <a:cubicBezTo>
                    <a:pt x="99" y="489"/>
                    <a:pt x="133" y="468"/>
                    <a:pt x="133" y="424"/>
                  </a:cubicBezTo>
                  <a:lnTo>
                    <a:pt x="133" y="65"/>
                  </a:lnTo>
                  <a:cubicBezTo>
                    <a:pt x="133" y="22"/>
                    <a:pt x="99" y="0"/>
                    <a:pt x="66"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61" name="Google Shape;861;p31"/>
            <p:cNvSpPr/>
            <p:nvPr/>
          </p:nvSpPr>
          <p:spPr>
            <a:xfrm flipH="1">
              <a:off x="1834328" y="3846809"/>
              <a:ext cx="9150" cy="38920"/>
            </a:xfrm>
            <a:custGeom>
              <a:avLst/>
              <a:gdLst/>
              <a:ahLst/>
              <a:cxnLst/>
              <a:rect l="l" t="t" r="r" b="b"/>
              <a:pathLst>
                <a:path w="134" h="570" extrusionOk="0">
                  <a:moveTo>
                    <a:pt x="67" y="0"/>
                  </a:moveTo>
                  <a:cubicBezTo>
                    <a:pt x="34" y="0"/>
                    <a:pt x="0" y="22"/>
                    <a:pt x="0" y="65"/>
                  </a:cubicBezTo>
                  <a:lnTo>
                    <a:pt x="0" y="505"/>
                  </a:lnTo>
                  <a:cubicBezTo>
                    <a:pt x="0" y="548"/>
                    <a:pt x="34" y="569"/>
                    <a:pt x="67" y="569"/>
                  </a:cubicBezTo>
                  <a:cubicBezTo>
                    <a:pt x="100" y="569"/>
                    <a:pt x="134" y="548"/>
                    <a:pt x="134" y="505"/>
                  </a:cubicBezTo>
                  <a:lnTo>
                    <a:pt x="134" y="65"/>
                  </a:lnTo>
                  <a:cubicBezTo>
                    <a:pt x="134" y="22"/>
                    <a:pt x="100" y="0"/>
                    <a:pt x="67"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62" name="Google Shape;862;p31"/>
            <p:cNvSpPr/>
            <p:nvPr/>
          </p:nvSpPr>
          <p:spPr>
            <a:xfrm flipH="1">
              <a:off x="1801349" y="3860397"/>
              <a:ext cx="9423" cy="41651"/>
            </a:xfrm>
            <a:custGeom>
              <a:avLst/>
              <a:gdLst/>
              <a:ahLst/>
              <a:cxnLst/>
              <a:rect l="l" t="t" r="r" b="b"/>
              <a:pathLst>
                <a:path w="138" h="610" extrusionOk="0">
                  <a:moveTo>
                    <a:pt x="69" y="1"/>
                  </a:moveTo>
                  <a:cubicBezTo>
                    <a:pt x="35" y="1"/>
                    <a:pt x="1" y="22"/>
                    <a:pt x="1" y="66"/>
                  </a:cubicBezTo>
                  <a:lnTo>
                    <a:pt x="1" y="545"/>
                  </a:lnTo>
                  <a:cubicBezTo>
                    <a:pt x="1" y="588"/>
                    <a:pt x="35" y="610"/>
                    <a:pt x="69" y="610"/>
                  </a:cubicBezTo>
                  <a:cubicBezTo>
                    <a:pt x="103" y="610"/>
                    <a:pt x="137" y="588"/>
                    <a:pt x="137" y="545"/>
                  </a:cubicBezTo>
                  <a:lnTo>
                    <a:pt x="137" y="66"/>
                  </a:lnTo>
                  <a:cubicBezTo>
                    <a:pt x="137" y="22"/>
                    <a:pt x="103" y="1"/>
                    <a:pt x="69"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63" name="Google Shape;863;p31"/>
            <p:cNvSpPr/>
            <p:nvPr/>
          </p:nvSpPr>
          <p:spPr>
            <a:xfrm flipH="1">
              <a:off x="2089964" y="3494695"/>
              <a:ext cx="16933" cy="24922"/>
            </a:xfrm>
            <a:custGeom>
              <a:avLst/>
              <a:gdLst/>
              <a:ahLst/>
              <a:cxnLst/>
              <a:rect l="l" t="t" r="r" b="b"/>
              <a:pathLst>
                <a:path w="248" h="365" extrusionOk="0">
                  <a:moveTo>
                    <a:pt x="167" y="1"/>
                  </a:moveTo>
                  <a:cubicBezTo>
                    <a:pt x="141" y="1"/>
                    <a:pt x="113" y="14"/>
                    <a:pt x="101" y="46"/>
                  </a:cubicBezTo>
                  <a:cubicBezTo>
                    <a:pt x="75" y="126"/>
                    <a:pt x="44" y="203"/>
                    <a:pt x="18" y="283"/>
                  </a:cubicBezTo>
                  <a:cubicBezTo>
                    <a:pt x="0" y="333"/>
                    <a:pt x="40" y="365"/>
                    <a:pt x="81" y="365"/>
                  </a:cubicBezTo>
                  <a:cubicBezTo>
                    <a:pt x="107" y="365"/>
                    <a:pt x="134" y="351"/>
                    <a:pt x="144" y="320"/>
                  </a:cubicBezTo>
                  <a:cubicBezTo>
                    <a:pt x="175" y="240"/>
                    <a:pt x="201" y="160"/>
                    <a:pt x="231" y="80"/>
                  </a:cubicBezTo>
                  <a:cubicBezTo>
                    <a:pt x="247" y="32"/>
                    <a:pt x="208" y="1"/>
                    <a:pt x="167"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64" name="Google Shape;864;p31"/>
            <p:cNvSpPr/>
            <p:nvPr/>
          </p:nvSpPr>
          <p:spPr>
            <a:xfrm flipH="1">
              <a:off x="2066066" y="3450928"/>
              <a:ext cx="9423" cy="33457"/>
            </a:xfrm>
            <a:custGeom>
              <a:avLst/>
              <a:gdLst/>
              <a:ahLst/>
              <a:cxnLst/>
              <a:rect l="l" t="t" r="r" b="b"/>
              <a:pathLst>
                <a:path w="138" h="490" extrusionOk="0">
                  <a:moveTo>
                    <a:pt x="69" y="0"/>
                  </a:moveTo>
                  <a:cubicBezTo>
                    <a:pt x="35" y="0"/>
                    <a:pt x="0" y="22"/>
                    <a:pt x="0" y="65"/>
                  </a:cubicBezTo>
                  <a:lnTo>
                    <a:pt x="0" y="425"/>
                  </a:lnTo>
                  <a:cubicBezTo>
                    <a:pt x="0" y="468"/>
                    <a:pt x="35" y="490"/>
                    <a:pt x="69" y="490"/>
                  </a:cubicBezTo>
                  <a:cubicBezTo>
                    <a:pt x="103" y="490"/>
                    <a:pt x="137" y="468"/>
                    <a:pt x="137" y="425"/>
                  </a:cubicBezTo>
                  <a:lnTo>
                    <a:pt x="137" y="65"/>
                  </a:lnTo>
                  <a:cubicBezTo>
                    <a:pt x="137" y="22"/>
                    <a:pt x="103" y="0"/>
                    <a:pt x="69"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65" name="Google Shape;865;p31"/>
            <p:cNvSpPr/>
            <p:nvPr/>
          </p:nvSpPr>
          <p:spPr>
            <a:xfrm flipH="1">
              <a:off x="2025167" y="3489232"/>
              <a:ext cx="9218" cy="33389"/>
            </a:xfrm>
            <a:custGeom>
              <a:avLst/>
              <a:gdLst/>
              <a:ahLst/>
              <a:cxnLst/>
              <a:rect l="l" t="t" r="r" b="b"/>
              <a:pathLst>
                <a:path w="135" h="489" extrusionOk="0">
                  <a:moveTo>
                    <a:pt x="67" y="1"/>
                  </a:moveTo>
                  <a:cubicBezTo>
                    <a:pt x="34" y="1"/>
                    <a:pt x="1" y="22"/>
                    <a:pt x="1" y="63"/>
                  </a:cubicBezTo>
                  <a:lnTo>
                    <a:pt x="1" y="426"/>
                  </a:lnTo>
                  <a:cubicBezTo>
                    <a:pt x="1" y="468"/>
                    <a:pt x="34" y="489"/>
                    <a:pt x="67" y="489"/>
                  </a:cubicBezTo>
                  <a:cubicBezTo>
                    <a:pt x="101" y="489"/>
                    <a:pt x="134" y="468"/>
                    <a:pt x="134" y="426"/>
                  </a:cubicBezTo>
                  <a:lnTo>
                    <a:pt x="134" y="63"/>
                  </a:lnTo>
                  <a:cubicBezTo>
                    <a:pt x="134" y="22"/>
                    <a:pt x="101" y="1"/>
                    <a:pt x="67"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66" name="Google Shape;866;p31"/>
            <p:cNvSpPr/>
            <p:nvPr/>
          </p:nvSpPr>
          <p:spPr>
            <a:xfrm flipH="1">
              <a:off x="1924320" y="3003496"/>
              <a:ext cx="9150" cy="27790"/>
            </a:xfrm>
            <a:custGeom>
              <a:avLst/>
              <a:gdLst/>
              <a:ahLst/>
              <a:cxnLst/>
              <a:rect l="l" t="t" r="r" b="b"/>
              <a:pathLst>
                <a:path w="134" h="407" extrusionOk="0">
                  <a:moveTo>
                    <a:pt x="67" y="0"/>
                  </a:moveTo>
                  <a:cubicBezTo>
                    <a:pt x="34" y="0"/>
                    <a:pt x="0" y="22"/>
                    <a:pt x="0" y="65"/>
                  </a:cubicBezTo>
                  <a:lnTo>
                    <a:pt x="0" y="345"/>
                  </a:lnTo>
                  <a:cubicBezTo>
                    <a:pt x="0" y="386"/>
                    <a:pt x="34" y="407"/>
                    <a:pt x="67" y="407"/>
                  </a:cubicBezTo>
                  <a:cubicBezTo>
                    <a:pt x="100" y="407"/>
                    <a:pt x="134" y="386"/>
                    <a:pt x="134" y="345"/>
                  </a:cubicBezTo>
                  <a:lnTo>
                    <a:pt x="134" y="65"/>
                  </a:lnTo>
                  <a:cubicBezTo>
                    <a:pt x="134" y="22"/>
                    <a:pt x="100" y="0"/>
                    <a:pt x="67"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67" name="Google Shape;867;p31"/>
            <p:cNvSpPr/>
            <p:nvPr/>
          </p:nvSpPr>
          <p:spPr>
            <a:xfrm flipH="1">
              <a:off x="1887790" y="3014011"/>
              <a:ext cx="13861" cy="25605"/>
            </a:xfrm>
            <a:custGeom>
              <a:avLst/>
              <a:gdLst/>
              <a:ahLst/>
              <a:cxnLst/>
              <a:rect l="l" t="t" r="r" b="b"/>
              <a:pathLst>
                <a:path w="203" h="375" extrusionOk="0">
                  <a:moveTo>
                    <a:pt x="113" y="0"/>
                  </a:moveTo>
                  <a:cubicBezTo>
                    <a:pt x="93" y="0"/>
                    <a:pt x="73" y="10"/>
                    <a:pt x="61" y="34"/>
                  </a:cubicBezTo>
                  <a:cubicBezTo>
                    <a:pt x="14" y="127"/>
                    <a:pt x="1" y="224"/>
                    <a:pt x="18" y="327"/>
                  </a:cubicBezTo>
                  <a:cubicBezTo>
                    <a:pt x="24" y="360"/>
                    <a:pt x="48" y="374"/>
                    <a:pt x="73" y="374"/>
                  </a:cubicBezTo>
                  <a:cubicBezTo>
                    <a:pt x="112" y="374"/>
                    <a:pt x="155" y="341"/>
                    <a:pt x="147" y="290"/>
                  </a:cubicBezTo>
                  <a:cubicBezTo>
                    <a:pt x="138" y="224"/>
                    <a:pt x="147" y="161"/>
                    <a:pt x="177" y="101"/>
                  </a:cubicBezTo>
                  <a:cubicBezTo>
                    <a:pt x="202" y="48"/>
                    <a:pt x="157" y="0"/>
                    <a:pt x="113"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68" name="Google Shape;868;p31"/>
            <p:cNvSpPr/>
            <p:nvPr/>
          </p:nvSpPr>
          <p:spPr>
            <a:xfrm flipH="1">
              <a:off x="1842521" y="3022546"/>
              <a:ext cx="9150" cy="52576"/>
            </a:xfrm>
            <a:custGeom>
              <a:avLst/>
              <a:gdLst/>
              <a:ahLst/>
              <a:cxnLst/>
              <a:rect l="l" t="t" r="r" b="b"/>
              <a:pathLst>
                <a:path w="134" h="770" extrusionOk="0">
                  <a:moveTo>
                    <a:pt x="67" y="1"/>
                  </a:moveTo>
                  <a:cubicBezTo>
                    <a:pt x="34" y="1"/>
                    <a:pt x="1" y="22"/>
                    <a:pt x="1" y="66"/>
                  </a:cubicBezTo>
                  <a:lnTo>
                    <a:pt x="1" y="705"/>
                  </a:lnTo>
                  <a:cubicBezTo>
                    <a:pt x="1" y="748"/>
                    <a:pt x="34" y="769"/>
                    <a:pt x="67" y="769"/>
                  </a:cubicBezTo>
                  <a:cubicBezTo>
                    <a:pt x="101" y="769"/>
                    <a:pt x="134" y="748"/>
                    <a:pt x="134" y="705"/>
                  </a:cubicBezTo>
                  <a:lnTo>
                    <a:pt x="134" y="66"/>
                  </a:lnTo>
                  <a:cubicBezTo>
                    <a:pt x="134" y="22"/>
                    <a:pt x="101" y="1"/>
                    <a:pt x="67"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69" name="Google Shape;869;p31"/>
            <p:cNvSpPr/>
            <p:nvPr/>
          </p:nvSpPr>
          <p:spPr>
            <a:xfrm flipH="1">
              <a:off x="1612490" y="4092204"/>
              <a:ext cx="16455" cy="39124"/>
            </a:xfrm>
            <a:custGeom>
              <a:avLst/>
              <a:gdLst/>
              <a:ahLst/>
              <a:cxnLst/>
              <a:rect l="l" t="t" r="r" b="b"/>
              <a:pathLst>
                <a:path w="241" h="573" extrusionOk="0">
                  <a:moveTo>
                    <a:pt x="90" y="0"/>
                  </a:moveTo>
                  <a:cubicBezTo>
                    <a:pt x="47" y="0"/>
                    <a:pt x="1" y="50"/>
                    <a:pt x="24" y="102"/>
                  </a:cubicBezTo>
                  <a:cubicBezTo>
                    <a:pt x="81" y="232"/>
                    <a:pt x="104" y="368"/>
                    <a:pt x="101" y="508"/>
                  </a:cubicBezTo>
                  <a:cubicBezTo>
                    <a:pt x="99" y="551"/>
                    <a:pt x="131" y="573"/>
                    <a:pt x="164" y="573"/>
                  </a:cubicBezTo>
                  <a:cubicBezTo>
                    <a:pt x="198" y="573"/>
                    <a:pt x="232" y="551"/>
                    <a:pt x="233" y="508"/>
                  </a:cubicBezTo>
                  <a:cubicBezTo>
                    <a:pt x="240" y="341"/>
                    <a:pt x="207" y="186"/>
                    <a:pt x="141" y="35"/>
                  </a:cubicBezTo>
                  <a:cubicBezTo>
                    <a:pt x="129" y="10"/>
                    <a:pt x="110" y="0"/>
                    <a:pt x="90"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70" name="Google Shape;870;p31"/>
            <p:cNvSpPr/>
            <p:nvPr/>
          </p:nvSpPr>
          <p:spPr>
            <a:xfrm flipH="1">
              <a:off x="1586066" y="4075749"/>
              <a:ext cx="13997" cy="31204"/>
            </a:xfrm>
            <a:custGeom>
              <a:avLst/>
              <a:gdLst/>
              <a:ahLst/>
              <a:cxnLst/>
              <a:rect l="l" t="t" r="r" b="b"/>
              <a:pathLst>
                <a:path w="205" h="457" extrusionOk="0">
                  <a:moveTo>
                    <a:pt x="81" y="0"/>
                  </a:moveTo>
                  <a:cubicBezTo>
                    <a:pt x="43" y="0"/>
                    <a:pt x="0" y="33"/>
                    <a:pt x="10" y="83"/>
                  </a:cubicBezTo>
                  <a:cubicBezTo>
                    <a:pt x="27" y="193"/>
                    <a:pt x="47" y="300"/>
                    <a:pt x="67" y="410"/>
                  </a:cubicBezTo>
                  <a:cubicBezTo>
                    <a:pt x="72" y="443"/>
                    <a:pt x="95" y="457"/>
                    <a:pt x="121" y="457"/>
                  </a:cubicBezTo>
                  <a:cubicBezTo>
                    <a:pt x="160" y="457"/>
                    <a:pt x="205" y="423"/>
                    <a:pt x="197" y="373"/>
                  </a:cubicBezTo>
                  <a:cubicBezTo>
                    <a:pt x="177" y="267"/>
                    <a:pt x="157" y="157"/>
                    <a:pt x="137" y="50"/>
                  </a:cubicBezTo>
                  <a:cubicBezTo>
                    <a:pt x="131" y="15"/>
                    <a:pt x="107" y="0"/>
                    <a:pt x="81"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71" name="Google Shape;871;p31"/>
            <p:cNvSpPr/>
            <p:nvPr/>
          </p:nvSpPr>
          <p:spPr>
            <a:xfrm flipH="1">
              <a:off x="1544826" y="4116989"/>
              <a:ext cx="9354" cy="36188"/>
            </a:xfrm>
            <a:custGeom>
              <a:avLst/>
              <a:gdLst/>
              <a:ahLst/>
              <a:cxnLst/>
              <a:rect l="l" t="t" r="r" b="b"/>
              <a:pathLst>
                <a:path w="137" h="530" extrusionOk="0">
                  <a:moveTo>
                    <a:pt x="69" y="0"/>
                  </a:moveTo>
                  <a:cubicBezTo>
                    <a:pt x="35" y="0"/>
                    <a:pt x="1" y="22"/>
                    <a:pt x="1" y="65"/>
                  </a:cubicBezTo>
                  <a:lnTo>
                    <a:pt x="1" y="465"/>
                  </a:lnTo>
                  <a:cubicBezTo>
                    <a:pt x="1" y="508"/>
                    <a:pt x="35" y="529"/>
                    <a:pt x="69" y="529"/>
                  </a:cubicBezTo>
                  <a:cubicBezTo>
                    <a:pt x="103" y="529"/>
                    <a:pt x="137" y="508"/>
                    <a:pt x="137" y="465"/>
                  </a:cubicBezTo>
                  <a:lnTo>
                    <a:pt x="137" y="65"/>
                  </a:lnTo>
                  <a:cubicBezTo>
                    <a:pt x="137" y="22"/>
                    <a:pt x="103" y="0"/>
                    <a:pt x="69"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72" name="Google Shape;872;p31"/>
            <p:cNvSpPr/>
            <p:nvPr/>
          </p:nvSpPr>
          <p:spPr>
            <a:xfrm flipH="1">
              <a:off x="1940706" y="3917683"/>
              <a:ext cx="20689" cy="29975"/>
            </a:xfrm>
            <a:custGeom>
              <a:avLst/>
              <a:gdLst/>
              <a:ahLst/>
              <a:cxnLst/>
              <a:rect l="l" t="t" r="r" b="b"/>
              <a:pathLst>
                <a:path w="303" h="439" extrusionOk="0">
                  <a:moveTo>
                    <a:pt x="82" y="0"/>
                  </a:moveTo>
                  <a:cubicBezTo>
                    <a:pt x="49" y="0"/>
                    <a:pt x="14" y="22"/>
                    <a:pt x="10" y="66"/>
                  </a:cubicBezTo>
                  <a:cubicBezTo>
                    <a:pt x="0" y="201"/>
                    <a:pt x="54" y="332"/>
                    <a:pt x="157" y="421"/>
                  </a:cubicBezTo>
                  <a:cubicBezTo>
                    <a:pt x="171" y="434"/>
                    <a:pt x="186" y="439"/>
                    <a:pt x="201" y="439"/>
                  </a:cubicBezTo>
                  <a:cubicBezTo>
                    <a:pt x="255" y="439"/>
                    <a:pt x="302" y="373"/>
                    <a:pt x="250" y="328"/>
                  </a:cubicBezTo>
                  <a:cubicBezTo>
                    <a:pt x="170" y="258"/>
                    <a:pt x="134" y="172"/>
                    <a:pt x="143" y="66"/>
                  </a:cubicBezTo>
                  <a:cubicBezTo>
                    <a:pt x="147" y="22"/>
                    <a:pt x="115" y="0"/>
                    <a:pt x="82"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873" name="Google Shape;873;p31"/>
            <p:cNvSpPr/>
            <p:nvPr/>
          </p:nvSpPr>
          <p:spPr>
            <a:xfrm rot="-1433436">
              <a:off x="1582560" y="1308524"/>
              <a:ext cx="115375" cy="139633"/>
            </a:xfrm>
            <a:custGeom>
              <a:avLst/>
              <a:gdLst/>
              <a:ahLst/>
              <a:cxnLst/>
              <a:rect l="l" t="t" r="r" b="b"/>
              <a:pathLst>
                <a:path w="2089" h="2528" extrusionOk="0">
                  <a:moveTo>
                    <a:pt x="467" y="0"/>
                  </a:moveTo>
                  <a:cubicBezTo>
                    <a:pt x="253" y="374"/>
                    <a:pt x="113" y="779"/>
                    <a:pt x="46" y="1214"/>
                  </a:cubicBezTo>
                  <a:cubicBezTo>
                    <a:pt x="8" y="1428"/>
                    <a:pt x="1" y="1656"/>
                    <a:pt x="42" y="1901"/>
                  </a:cubicBezTo>
                  <a:cubicBezTo>
                    <a:pt x="66" y="2023"/>
                    <a:pt x="110" y="2159"/>
                    <a:pt x="209" y="2285"/>
                  </a:cubicBezTo>
                  <a:cubicBezTo>
                    <a:pt x="307" y="2414"/>
                    <a:pt x="477" y="2506"/>
                    <a:pt x="641" y="2523"/>
                  </a:cubicBezTo>
                  <a:cubicBezTo>
                    <a:pt x="665" y="2526"/>
                    <a:pt x="689" y="2528"/>
                    <a:pt x="714" y="2528"/>
                  </a:cubicBezTo>
                  <a:cubicBezTo>
                    <a:pt x="856" y="2528"/>
                    <a:pt x="991" y="2479"/>
                    <a:pt x="1093" y="2421"/>
                  </a:cubicBezTo>
                  <a:cubicBezTo>
                    <a:pt x="1212" y="2346"/>
                    <a:pt x="1303" y="2261"/>
                    <a:pt x="1381" y="2172"/>
                  </a:cubicBezTo>
                  <a:cubicBezTo>
                    <a:pt x="1535" y="1989"/>
                    <a:pt x="1653" y="1802"/>
                    <a:pt x="1745" y="1601"/>
                  </a:cubicBezTo>
                  <a:cubicBezTo>
                    <a:pt x="1929" y="1207"/>
                    <a:pt x="2048" y="796"/>
                    <a:pt x="2089" y="368"/>
                  </a:cubicBezTo>
                  <a:lnTo>
                    <a:pt x="2089" y="368"/>
                  </a:lnTo>
                  <a:cubicBezTo>
                    <a:pt x="1847" y="724"/>
                    <a:pt x="1633" y="1078"/>
                    <a:pt x="1402" y="1401"/>
                  </a:cubicBezTo>
                  <a:cubicBezTo>
                    <a:pt x="1283" y="1560"/>
                    <a:pt x="1168" y="1720"/>
                    <a:pt x="1035" y="1839"/>
                  </a:cubicBezTo>
                  <a:cubicBezTo>
                    <a:pt x="923" y="1951"/>
                    <a:pt x="797" y="2023"/>
                    <a:pt x="723" y="2023"/>
                  </a:cubicBezTo>
                  <a:cubicBezTo>
                    <a:pt x="714" y="2023"/>
                    <a:pt x="706" y="2022"/>
                    <a:pt x="698" y="2020"/>
                  </a:cubicBezTo>
                  <a:cubicBezTo>
                    <a:pt x="654" y="2017"/>
                    <a:pt x="627" y="2003"/>
                    <a:pt x="596" y="1968"/>
                  </a:cubicBezTo>
                  <a:cubicBezTo>
                    <a:pt x="562" y="1935"/>
                    <a:pt x="531" y="1866"/>
                    <a:pt x="508" y="1789"/>
                  </a:cubicBezTo>
                  <a:cubicBezTo>
                    <a:pt x="457" y="1632"/>
                    <a:pt x="450" y="1435"/>
                    <a:pt x="440" y="1238"/>
                  </a:cubicBezTo>
                  <a:cubicBezTo>
                    <a:pt x="429" y="840"/>
                    <a:pt x="457" y="429"/>
                    <a:pt x="46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4" name="Google Shape;874;p31"/>
            <p:cNvSpPr/>
            <p:nvPr/>
          </p:nvSpPr>
          <p:spPr>
            <a:xfrm rot="-1809920">
              <a:off x="1808156" y="1267809"/>
              <a:ext cx="115374" cy="139629"/>
            </a:xfrm>
            <a:custGeom>
              <a:avLst/>
              <a:gdLst/>
              <a:ahLst/>
              <a:cxnLst/>
              <a:rect l="l" t="t" r="r" b="b"/>
              <a:pathLst>
                <a:path w="2089" h="2528" extrusionOk="0">
                  <a:moveTo>
                    <a:pt x="467" y="0"/>
                  </a:moveTo>
                  <a:cubicBezTo>
                    <a:pt x="253" y="374"/>
                    <a:pt x="113" y="779"/>
                    <a:pt x="46" y="1214"/>
                  </a:cubicBezTo>
                  <a:cubicBezTo>
                    <a:pt x="8" y="1428"/>
                    <a:pt x="1" y="1656"/>
                    <a:pt x="42" y="1901"/>
                  </a:cubicBezTo>
                  <a:cubicBezTo>
                    <a:pt x="66" y="2023"/>
                    <a:pt x="110" y="2159"/>
                    <a:pt x="209" y="2285"/>
                  </a:cubicBezTo>
                  <a:cubicBezTo>
                    <a:pt x="307" y="2414"/>
                    <a:pt x="477" y="2506"/>
                    <a:pt x="641" y="2523"/>
                  </a:cubicBezTo>
                  <a:cubicBezTo>
                    <a:pt x="665" y="2526"/>
                    <a:pt x="689" y="2528"/>
                    <a:pt x="714" y="2528"/>
                  </a:cubicBezTo>
                  <a:cubicBezTo>
                    <a:pt x="856" y="2528"/>
                    <a:pt x="991" y="2479"/>
                    <a:pt x="1093" y="2421"/>
                  </a:cubicBezTo>
                  <a:cubicBezTo>
                    <a:pt x="1212" y="2346"/>
                    <a:pt x="1303" y="2261"/>
                    <a:pt x="1381" y="2172"/>
                  </a:cubicBezTo>
                  <a:cubicBezTo>
                    <a:pt x="1535" y="1989"/>
                    <a:pt x="1653" y="1802"/>
                    <a:pt x="1745" y="1601"/>
                  </a:cubicBezTo>
                  <a:cubicBezTo>
                    <a:pt x="1929" y="1207"/>
                    <a:pt x="2048" y="796"/>
                    <a:pt x="2089" y="368"/>
                  </a:cubicBezTo>
                  <a:lnTo>
                    <a:pt x="2089" y="368"/>
                  </a:lnTo>
                  <a:cubicBezTo>
                    <a:pt x="1847" y="724"/>
                    <a:pt x="1633" y="1078"/>
                    <a:pt x="1402" y="1401"/>
                  </a:cubicBezTo>
                  <a:cubicBezTo>
                    <a:pt x="1283" y="1560"/>
                    <a:pt x="1168" y="1720"/>
                    <a:pt x="1035" y="1839"/>
                  </a:cubicBezTo>
                  <a:cubicBezTo>
                    <a:pt x="923" y="1951"/>
                    <a:pt x="797" y="2023"/>
                    <a:pt x="723" y="2023"/>
                  </a:cubicBezTo>
                  <a:cubicBezTo>
                    <a:pt x="714" y="2023"/>
                    <a:pt x="706" y="2022"/>
                    <a:pt x="698" y="2020"/>
                  </a:cubicBezTo>
                  <a:cubicBezTo>
                    <a:pt x="654" y="2017"/>
                    <a:pt x="627" y="2003"/>
                    <a:pt x="596" y="1968"/>
                  </a:cubicBezTo>
                  <a:cubicBezTo>
                    <a:pt x="562" y="1935"/>
                    <a:pt x="531" y="1866"/>
                    <a:pt x="508" y="1789"/>
                  </a:cubicBezTo>
                  <a:cubicBezTo>
                    <a:pt x="457" y="1632"/>
                    <a:pt x="450" y="1435"/>
                    <a:pt x="440" y="1238"/>
                  </a:cubicBezTo>
                  <a:cubicBezTo>
                    <a:pt x="429" y="840"/>
                    <a:pt x="457" y="429"/>
                    <a:pt x="46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 name="Google Shape;875;p31"/>
          <p:cNvGrpSpPr/>
          <p:nvPr/>
        </p:nvGrpSpPr>
        <p:grpSpPr>
          <a:xfrm>
            <a:off x="10223468" y="5086540"/>
            <a:ext cx="768401" cy="669496"/>
            <a:chOff x="1971819" y="4276854"/>
            <a:chExt cx="383281" cy="333947"/>
          </a:xfrm>
        </p:grpSpPr>
        <p:sp>
          <p:nvSpPr>
            <p:cNvPr id="876" name="Google Shape;876;p31"/>
            <p:cNvSpPr/>
            <p:nvPr/>
          </p:nvSpPr>
          <p:spPr>
            <a:xfrm>
              <a:off x="1971819" y="4277094"/>
              <a:ext cx="383281" cy="333707"/>
            </a:xfrm>
            <a:custGeom>
              <a:avLst/>
              <a:gdLst/>
              <a:ahLst/>
              <a:cxnLst/>
              <a:rect l="l" t="t" r="r" b="b"/>
              <a:pathLst>
                <a:path w="25599" h="22288" extrusionOk="0">
                  <a:moveTo>
                    <a:pt x="14060" y="0"/>
                  </a:moveTo>
                  <a:cubicBezTo>
                    <a:pt x="11422" y="0"/>
                    <a:pt x="8740" y="922"/>
                    <a:pt x="6518" y="2928"/>
                  </a:cubicBezTo>
                  <a:cubicBezTo>
                    <a:pt x="0" y="8794"/>
                    <a:pt x="2334" y="19517"/>
                    <a:pt x="10702" y="22145"/>
                  </a:cubicBezTo>
                  <a:cubicBezTo>
                    <a:pt x="11014" y="22242"/>
                    <a:pt x="11325" y="22287"/>
                    <a:pt x="11629" y="22287"/>
                  </a:cubicBezTo>
                  <a:cubicBezTo>
                    <a:pt x="13434" y="22287"/>
                    <a:pt x="14966" y="20685"/>
                    <a:pt x="14696" y="18760"/>
                  </a:cubicBezTo>
                  <a:cubicBezTo>
                    <a:pt x="14465" y="17057"/>
                    <a:pt x="15033" y="15354"/>
                    <a:pt x="16252" y="14134"/>
                  </a:cubicBezTo>
                  <a:cubicBezTo>
                    <a:pt x="17290" y="13096"/>
                    <a:pt x="18692" y="12534"/>
                    <a:pt x="20127" y="12534"/>
                  </a:cubicBezTo>
                  <a:cubicBezTo>
                    <a:pt x="20552" y="12534"/>
                    <a:pt x="20980" y="12583"/>
                    <a:pt x="21403" y="12684"/>
                  </a:cubicBezTo>
                  <a:cubicBezTo>
                    <a:pt x="21659" y="12747"/>
                    <a:pt x="21913" y="12777"/>
                    <a:pt x="22162" y="12777"/>
                  </a:cubicBezTo>
                  <a:cubicBezTo>
                    <a:pt x="24051" y="12777"/>
                    <a:pt x="25599" y="11037"/>
                    <a:pt x="25208" y="9067"/>
                  </a:cubicBezTo>
                  <a:cubicBezTo>
                    <a:pt x="24046" y="3410"/>
                    <a:pt x="19135" y="0"/>
                    <a:pt x="140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7" name="Google Shape;877;p31"/>
            <p:cNvSpPr/>
            <p:nvPr/>
          </p:nvSpPr>
          <p:spPr>
            <a:xfrm>
              <a:off x="2071910" y="4276854"/>
              <a:ext cx="281124" cy="183233"/>
            </a:xfrm>
            <a:custGeom>
              <a:avLst/>
              <a:gdLst/>
              <a:ahLst/>
              <a:cxnLst/>
              <a:rect l="l" t="t" r="r" b="b"/>
              <a:pathLst>
                <a:path w="18776" h="12238" extrusionOk="0">
                  <a:moveTo>
                    <a:pt x="7372" y="1"/>
                  </a:moveTo>
                  <a:cubicBezTo>
                    <a:pt x="4809" y="1"/>
                    <a:pt x="2199" y="874"/>
                    <a:pt x="1" y="2776"/>
                  </a:cubicBezTo>
                  <a:cubicBezTo>
                    <a:pt x="1763" y="1879"/>
                    <a:pt x="3616" y="1463"/>
                    <a:pt x="5431" y="1463"/>
                  </a:cubicBezTo>
                  <a:cubicBezTo>
                    <a:pt x="10891" y="1463"/>
                    <a:pt x="16000" y="5237"/>
                    <a:pt x="17199" y="11060"/>
                  </a:cubicBezTo>
                  <a:cubicBezTo>
                    <a:pt x="17283" y="11438"/>
                    <a:pt x="17283" y="11859"/>
                    <a:pt x="17220" y="12237"/>
                  </a:cubicBezTo>
                  <a:cubicBezTo>
                    <a:pt x="18250" y="11543"/>
                    <a:pt x="18776" y="10303"/>
                    <a:pt x="18523" y="9083"/>
                  </a:cubicBezTo>
                  <a:cubicBezTo>
                    <a:pt x="17363" y="3436"/>
                    <a:pt x="12458" y="1"/>
                    <a:pt x="7372" y="1"/>
                  </a:cubicBezTo>
                  <a:close/>
                </a:path>
              </a:pathLst>
            </a:custGeom>
            <a:solidFill>
              <a:srgbClr val="443351"/>
            </a:solidFill>
            <a:ln>
              <a:noFill/>
            </a:ln>
          </p:spPr>
          <p:txBody>
            <a:bodyPr spcFirstLastPara="1" wrap="square" lIns="91425" tIns="91425" rIns="91425" bIns="91425" anchor="ctr" anchorCtr="0">
              <a:noAutofit/>
            </a:bodyPr>
            <a:lstStyle/>
            <a:p>
              <a:endParaRPr/>
            </a:p>
          </p:txBody>
        </p:sp>
        <p:sp>
          <p:nvSpPr>
            <p:cNvPr id="878" name="Google Shape;878;p31"/>
            <p:cNvSpPr/>
            <p:nvPr/>
          </p:nvSpPr>
          <p:spPr>
            <a:xfrm>
              <a:off x="2169187" y="4328644"/>
              <a:ext cx="141984" cy="106574"/>
            </a:xfrm>
            <a:custGeom>
              <a:avLst/>
              <a:gdLst/>
              <a:ahLst/>
              <a:cxnLst/>
              <a:rect l="l" t="t" r="r" b="b"/>
              <a:pathLst>
                <a:path w="9483" h="7118" extrusionOk="0">
                  <a:moveTo>
                    <a:pt x="4741" y="0"/>
                  </a:moveTo>
                  <a:cubicBezTo>
                    <a:pt x="3832" y="0"/>
                    <a:pt x="2923" y="347"/>
                    <a:pt x="2229" y="1041"/>
                  </a:cubicBezTo>
                  <a:cubicBezTo>
                    <a:pt x="0" y="3291"/>
                    <a:pt x="1577" y="7117"/>
                    <a:pt x="4752" y="7117"/>
                  </a:cubicBezTo>
                  <a:cubicBezTo>
                    <a:pt x="7906" y="7117"/>
                    <a:pt x="9482" y="3291"/>
                    <a:pt x="7254" y="1041"/>
                  </a:cubicBezTo>
                  <a:cubicBezTo>
                    <a:pt x="6560" y="347"/>
                    <a:pt x="5651" y="0"/>
                    <a:pt x="4741" y="0"/>
                  </a:cubicBezTo>
                  <a:close/>
                </a:path>
              </a:pathLst>
            </a:custGeom>
            <a:solidFill>
              <a:srgbClr val="D2EDEE"/>
            </a:solidFill>
            <a:ln>
              <a:noFill/>
            </a:ln>
          </p:spPr>
          <p:txBody>
            <a:bodyPr spcFirstLastPara="1" wrap="square" lIns="91425" tIns="91425" rIns="91425" bIns="91425" anchor="ctr" anchorCtr="0">
              <a:noAutofit/>
            </a:bodyPr>
            <a:lstStyle/>
            <a:p>
              <a:endParaRPr/>
            </a:p>
          </p:txBody>
        </p:sp>
        <p:sp>
          <p:nvSpPr>
            <p:cNvPr id="879" name="Google Shape;879;p31"/>
            <p:cNvSpPr/>
            <p:nvPr/>
          </p:nvSpPr>
          <p:spPr>
            <a:xfrm>
              <a:off x="2194685" y="4328959"/>
              <a:ext cx="103894" cy="98699"/>
            </a:xfrm>
            <a:custGeom>
              <a:avLst/>
              <a:gdLst/>
              <a:ahLst/>
              <a:cxnLst/>
              <a:rect l="l" t="t" r="r" b="b"/>
              <a:pathLst>
                <a:path w="6939" h="6592" extrusionOk="0">
                  <a:moveTo>
                    <a:pt x="3049" y="0"/>
                  </a:moveTo>
                  <a:cubicBezTo>
                    <a:pt x="2145" y="0"/>
                    <a:pt x="1241" y="347"/>
                    <a:pt x="547" y="1041"/>
                  </a:cubicBezTo>
                  <a:lnTo>
                    <a:pt x="526" y="1020"/>
                  </a:lnTo>
                  <a:cubicBezTo>
                    <a:pt x="316" y="1230"/>
                    <a:pt x="148" y="1462"/>
                    <a:pt x="0" y="1714"/>
                  </a:cubicBezTo>
                  <a:cubicBezTo>
                    <a:pt x="614" y="1344"/>
                    <a:pt x="1243" y="1181"/>
                    <a:pt x="1846" y="1181"/>
                  </a:cubicBezTo>
                  <a:cubicBezTo>
                    <a:pt x="4366" y="1181"/>
                    <a:pt x="6422" y="4030"/>
                    <a:pt x="4878" y="6592"/>
                  </a:cubicBezTo>
                  <a:cubicBezTo>
                    <a:pt x="5130" y="6444"/>
                    <a:pt x="5362" y="6255"/>
                    <a:pt x="5572" y="6066"/>
                  </a:cubicBezTo>
                  <a:cubicBezTo>
                    <a:pt x="6938" y="4657"/>
                    <a:pt x="6938" y="2429"/>
                    <a:pt x="5551" y="1041"/>
                  </a:cubicBezTo>
                  <a:cubicBezTo>
                    <a:pt x="4857" y="347"/>
                    <a:pt x="3953" y="0"/>
                    <a:pt x="3049" y="0"/>
                  </a:cubicBezTo>
                  <a:close/>
                </a:path>
              </a:pathLst>
            </a:custGeom>
            <a:solidFill>
              <a:srgbClr val="ECF0F3"/>
            </a:solidFill>
            <a:ln>
              <a:noFill/>
            </a:ln>
          </p:spPr>
          <p:txBody>
            <a:bodyPr spcFirstLastPara="1" wrap="square" lIns="91425" tIns="91425" rIns="91425" bIns="91425" anchor="ctr" anchorCtr="0">
              <a:noAutofit/>
            </a:bodyPr>
            <a:lstStyle/>
            <a:p>
              <a:endParaRPr/>
            </a:p>
          </p:txBody>
        </p:sp>
        <p:sp>
          <p:nvSpPr>
            <p:cNvPr id="880" name="Google Shape;880;p31"/>
            <p:cNvSpPr/>
            <p:nvPr/>
          </p:nvSpPr>
          <p:spPr>
            <a:xfrm>
              <a:off x="2061849" y="4499810"/>
              <a:ext cx="81226" cy="60684"/>
            </a:xfrm>
            <a:custGeom>
              <a:avLst/>
              <a:gdLst/>
              <a:ahLst/>
              <a:cxnLst/>
              <a:rect l="l" t="t" r="r" b="b"/>
              <a:pathLst>
                <a:path w="5425" h="4053" extrusionOk="0">
                  <a:moveTo>
                    <a:pt x="2704" y="0"/>
                  </a:moveTo>
                  <a:cubicBezTo>
                    <a:pt x="2187" y="0"/>
                    <a:pt x="1672" y="195"/>
                    <a:pt x="1283" y="584"/>
                  </a:cubicBezTo>
                  <a:cubicBezTo>
                    <a:pt x="0" y="1866"/>
                    <a:pt x="904" y="4053"/>
                    <a:pt x="2712" y="4053"/>
                  </a:cubicBezTo>
                  <a:cubicBezTo>
                    <a:pt x="4520" y="4053"/>
                    <a:pt x="5424" y="1866"/>
                    <a:pt x="4142" y="584"/>
                  </a:cubicBezTo>
                  <a:cubicBezTo>
                    <a:pt x="3743" y="195"/>
                    <a:pt x="3222" y="0"/>
                    <a:pt x="2704" y="0"/>
                  </a:cubicBezTo>
                  <a:close/>
                </a:path>
              </a:pathLst>
            </a:custGeom>
            <a:solidFill>
              <a:srgbClr val="FFE8A6"/>
            </a:solidFill>
            <a:ln>
              <a:noFill/>
            </a:ln>
          </p:spPr>
          <p:txBody>
            <a:bodyPr spcFirstLastPara="1" wrap="square" lIns="91425" tIns="91425" rIns="91425" bIns="91425" anchor="ctr" anchorCtr="0">
              <a:noAutofit/>
            </a:bodyPr>
            <a:lstStyle/>
            <a:p>
              <a:endParaRPr/>
            </a:p>
          </p:txBody>
        </p:sp>
        <p:sp>
          <p:nvSpPr>
            <p:cNvPr id="881" name="Google Shape;881;p31"/>
            <p:cNvSpPr/>
            <p:nvPr/>
          </p:nvSpPr>
          <p:spPr>
            <a:xfrm>
              <a:off x="2075384" y="4499600"/>
              <a:ext cx="62660" cy="57435"/>
            </a:xfrm>
            <a:custGeom>
              <a:avLst/>
              <a:gdLst/>
              <a:ahLst/>
              <a:cxnLst/>
              <a:rect l="l" t="t" r="r" b="b"/>
              <a:pathLst>
                <a:path w="4185" h="3836" extrusionOk="0">
                  <a:moveTo>
                    <a:pt x="1817" y="0"/>
                  </a:moveTo>
                  <a:cubicBezTo>
                    <a:pt x="1300" y="0"/>
                    <a:pt x="779" y="198"/>
                    <a:pt x="379" y="598"/>
                  </a:cubicBezTo>
                  <a:cubicBezTo>
                    <a:pt x="232" y="766"/>
                    <a:pt x="84" y="934"/>
                    <a:pt x="0" y="1123"/>
                  </a:cubicBezTo>
                  <a:cubicBezTo>
                    <a:pt x="299" y="978"/>
                    <a:pt x="600" y="912"/>
                    <a:pt x="890" y="912"/>
                  </a:cubicBezTo>
                  <a:cubicBezTo>
                    <a:pt x="2277" y="912"/>
                    <a:pt x="3408" y="2410"/>
                    <a:pt x="2712" y="3836"/>
                  </a:cubicBezTo>
                  <a:cubicBezTo>
                    <a:pt x="3827" y="3289"/>
                    <a:pt x="4184" y="1859"/>
                    <a:pt x="3448" y="850"/>
                  </a:cubicBezTo>
                  <a:cubicBezTo>
                    <a:pt x="3057" y="287"/>
                    <a:pt x="2441" y="0"/>
                    <a:pt x="1817" y="0"/>
                  </a:cubicBezTo>
                  <a:close/>
                </a:path>
              </a:pathLst>
            </a:custGeom>
            <a:solidFill>
              <a:srgbClr val="FFE084"/>
            </a:solidFill>
            <a:ln>
              <a:noFill/>
            </a:ln>
          </p:spPr>
          <p:txBody>
            <a:bodyPr spcFirstLastPara="1" wrap="square" lIns="91425" tIns="91425" rIns="91425" bIns="91425" anchor="ctr" anchorCtr="0">
              <a:noAutofit/>
            </a:bodyPr>
            <a:lstStyle/>
            <a:p>
              <a:endParaRPr/>
            </a:p>
          </p:txBody>
        </p:sp>
        <p:sp>
          <p:nvSpPr>
            <p:cNvPr id="882" name="Google Shape;882;p31"/>
            <p:cNvSpPr/>
            <p:nvPr/>
          </p:nvSpPr>
          <p:spPr>
            <a:xfrm>
              <a:off x="2030047" y="4417027"/>
              <a:ext cx="81241" cy="60684"/>
            </a:xfrm>
            <a:custGeom>
              <a:avLst/>
              <a:gdLst/>
              <a:ahLst/>
              <a:cxnLst/>
              <a:rect l="l" t="t" r="r" b="b"/>
              <a:pathLst>
                <a:path w="5426" h="4053" extrusionOk="0">
                  <a:moveTo>
                    <a:pt x="2721" y="0"/>
                  </a:moveTo>
                  <a:cubicBezTo>
                    <a:pt x="2203" y="0"/>
                    <a:pt x="1683" y="195"/>
                    <a:pt x="1283" y="583"/>
                  </a:cubicBezTo>
                  <a:cubicBezTo>
                    <a:pt x="1" y="1866"/>
                    <a:pt x="905" y="4052"/>
                    <a:pt x="2713" y="4052"/>
                  </a:cubicBezTo>
                  <a:cubicBezTo>
                    <a:pt x="4521" y="4052"/>
                    <a:pt x="5425" y="1866"/>
                    <a:pt x="4143" y="583"/>
                  </a:cubicBezTo>
                  <a:cubicBezTo>
                    <a:pt x="3754" y="195"/>
                    <a:pt x="3238" y="0"/>
                    <a:pt x="2721" y="0"/>
                  </a:cubicBezTo>
                  <a:close/>
                </a:path>
              </a:pathLst>
            </a:custGeom>
            <a:solidFill>
              <a:srgbClr val="FF7E7E"/>
            </a:solidFill>
            <a:ln>
              <a:noFill/>
            </a:ln>
          </p:spPr>
          <p:txBody>
            <a:bodyPr spcFirstLastPara="1" wrap="square" lIns="91425" tIns="91425" rIns="91425" bIns="91425" anchor="ctr" anchorCtr="0">
              <a:noAutofit/>
            </a:bodyPr>
            <a:lstStyle/>
            <a:p>
              <a:endParaRPr/>
            </a:p>
          </p:txBody>
        </p:sp>
        <p:sp>
          <p:nvSpPr>
            <p:cNvPr id="883" name="Google Shape;883;p31"/>
            <p:cNvSpPr/>
            <p:nvPr/>
          </p:nvSpPr>
          <p:spPr>
            <a:xfrm>
              <a:off x="2043897" y="4416937"/>
              <a:ext cx="62345" cy="57315"/>
            </a:xfrm>
            <a:custGeom>
              <a:avLst/>
              <a:gdLst/>
              <a:ahLst/>
              <a:cxnLst/>
              <a:rect l="l" t="t" r="r" b="b"/>
              <a:pathLst>
                <a:path w="4164" h="3828" extrusionOk="0">
                  <a:moveTo>
                    <a:pt x="1798" y="0"/>
                  </a:moveTo>
                  <a:cubicBezTo>
                    <a:pt x="1281" y="0"/>
                    <a:pt x="761" y="198"/>
                    <a:pt x="358" y="610"/>
                  </a:cubicBezTo>
                  <a:lnTo>
                    <a:pt x="358" y="589"/>
                  </a:lnTo>
                  <a:cubicBezTo>
                    <a:pt x="211" y="737"/>
                    <a:pt x="85" y="905"/>
                    <a:pt x="1" y="1094"/>
                  </a:cubicBezTo>
                  <a:cubicBezTo>
                    <a:pt x="317" y="926"/>
                    <a:pt x="639" y="851"/>
                    <a:pt x="949" y="851"/>
                  </a:cubicBezTo>
                  <a:cubicBezTo>
                    <a:pt x="2346" y="851"/>
                    <a:pt x="3491" y="2381"/>
                    <a:pt x="2734" y="3827"/>
                  </a:cubicBezTo>
                  <a:cubicBezTo>
                    <a:pt x="3827" y="3260"/>
                    <a:pt x="4164" y="1830"/>
                    <a:pt x="3428" y="821"/>
                  </a:cubicBezTo>
                  <a:cubicBezTo>
                    <a:pt x="3027" y="283"/>
                    <a:pt x="2415" y="0"/>
                    <a:pt x="1798" y="0"/>
                  </a:cubicBezTo>
                  <a:close/>
                </a:path>
              </a:pathLst>
            </a:custGeom>
            <a:solidFill>
              <a:srgbClr val="F46060"/>
            </a:solidFill>
            <a:ln>
              <a:noFill/>
            </a:ln>
          </p:spPr>
          <p:txBody>
            <a:bodyPr spcFirstLastPara="1" wrap="square" lIns="91425" tIns="91425" rIns="91425" bIns="91425" anchor="ctr" anchorCtr="0">
              <a:noAutofit/>
            </a:bodyPr>
            <a:lstStyle/>
            <a:p>
              <a:endParaRPr/>
            </a:p>
          </p:txBody>
        </p:sp>
        <p:sp>
          <p:nvSpPr>
            <p:cNvPr id="884" name="Google Shape;884;p31"/>
            <p:cNvSpPr/>
            <p:nvPr/>
          </p:nvSpPr>
          <p:spPr>
            <a:xfrm>
              <a:off x="2067194" y="4330845"/>
              <a:ext cx="80911" cy="60609"/>
            </a:xfrm>
            <a:custGeom>
              <a:avLst/>
              <a:gdLst/>
              <a:ahLst/>
              <a:cxnLst/>
              <a:rect l="l" t="t" r="r" b="b"/>
              <a:pathLst>
                <a:path w="5404" h="4048" extrusionOk="0">
                  <a:moveTo>
                    <a:pt x="2705" y="1"/>
                  </a:moveTo>
                  <a:cubicBezTo>
                    <a:pt x="2187" y="1"/>
                    <a:pt x="1672" y="200"/>
                    <a:pt x="1283" y="600"/>
                  </a:cubicBezTo>
                  <a:cubicBezTo>
                    <a:pt x="1" y="1882"/>
                    <a:pt x="905" y="4048"/>
                    <a:pt x="2713" y="4048"/>
                  </a:cubicBezTo>
                  <a:cubicBezTo>
                    <a:pt x="4500" y="4048"/>
                    <a:pt x="5404" y="1882"/>
                    <a:pt x="4142" y="600"/>
                  </a:cubicBezTo>
                  <a:cubicBezTo>
                    <a:pt x="3743" y="200"/>
                    <a:pt x="3223" y="1"/>
                    <a:pt x="2705" y="1"/>
                  </a:cubicBezTo>
                  <a:close/>
                </a:path>
              </a:pathLst>
            </a:custGeom>
            <a:solidFill>
              <a:srgbClr val="2FE4B8"/>
            </a:solidFill>
            <a:ln>
              <a:noFill/>
            </a:ln>
          </p:spPr>
          <p:txBody>
            <a:bodyPr spcFirstLastPara="1" wrap="square" lIns="91425" tIns="91425" rIns="91425" bIns="91425" anchor="ctr" anchorCtr="0">
              <a:noAutofit/>
            </a:bodyPr>
            <a:lstStyle/>
            <a:p>
              <a:endParaRPr/>
            </a:p>
          </p:txBody>
        </p:sp>
        <p:sp>
          <p:nvSpPr>
            <p:cNvPr id="885" name="Google Shape;885;p31"/>
            <p:cNvSpPr/>
            <p:nvPr/>
          </p:nvSpPr>
          <p:spPr>
            <a:xfrm>
              <a:off x="2080415" y="4330845"/>
              <a:ext cx="62974" cy="57464"/>
            </a:xfrm>
            <a:custGeom>
              <a:avLst/>
              <a:gdLst/>
              <a:ahLst/>
              <a:cxnLst/>
              <a:rect l="l" t="t" r="r" b="b"/>
              <a:pathLst>
                <a:path w="4206" h="3838" extrusionOk="0">
                  <a:moveTo>
                    <a:pt x="1839" y="0"/>
                  </a:moveTo>
                  <a:cubicBezTo>
                    <a:pt x="1323" y="0"/>
                    <a:pt x="802" y="197"/>
                    <a:pt x="400" y="600"/>
                  </a:cubicBezTo>
                  <a:lnTo>
                    <a:pt x="379" y="600"/>
                  </a:lnTo>
                  <a:cubicBezTo>
                    <a:pt x="232" y="747"/>
                    <a:pt x="106" y="915"/>
                    <a:pt x="1" y="1104"/>
                  </a:cubicBezTo>
                  <a:cubicBezTo>
                    <a:pt x="318" y="942"/>
                    <a:pt x="639" y="869"/>
                    <a:pt x="948" y="869"/>
                  </a:cubicBezTo>
                  <a:cubicBezTo>
                    <a:pt x="2356" y="869"/>
                    <a:pt x="3496" y="2389"/>
                    <a:pt x="2755" y="3838"/>
                  </a:cubicBezTo>
                  <a:cubicBezTo>
                    <a:pt x="3848" y="3270"/>
                    <a:pt x="4205" y="1840"/>
                    <a:pt x="3470" y="831"/>
                  </a:cubicBezTo>
                  <a:cubicBezTo>
                    <a:pt x="3069" y="282"/>
                    <a:pt x="2457" y="0"/>
                    <a:pt x="1839" y="0"/>
                  </a:cubicBezTo>
                  <a:close/>
                </a:path>
              </a:pathLst>
            </a:custGeom>
            <a:solidFill>
              <a:srgbClr val="25C7A0"/>
            </a:solidFill>
            <a:ln>
              <a:noFill/>
            </a:ln>
          </p:spPr>
          <p:txBody>
            <a:bodyPr spcFirstLastPara="1" wrap="square" lIns="91425" tIns="91425" rIns="91425" bIns="91425" anchor="ctr" anchorCtr="0">
              <a:noAutofit/>
            </a:bodyPr>
            <a:lstStyle/>
            <a:p>
              <a:endParaRPr/>
            </a:p>
          </p:txBody>
        </p:sp>
      </p:grpSp>
      <p:grpSp>
        <p:nvGrpSpPr>
          <p:cNvPr id="4" name="Google Shape;886;p31"/>
          <p:cNvGrpSpPr/>
          <p:nvPr/>
        </p:nvGrpSpPr>
        <p:grpSpPr>
          <a:xfrm>
            <a:off x="10311822" y="3578635"/>
            <a:ext cx="591693" cy="698235"/>
            <a:chOff x="1316818" y="3348296"/>
            <a:chExt cx="310872" cy="366848"/>
          </a:xfrm>
        </p:grpSpPr>
        <p:sp>
          <p:nvSpPr>
            <p:cNvPr id="887" name="Google Shape;887;p31"/>
            <p:cNvSpPr/>
            <p:nvPr/>
          </p:nvSpPr>
          <p:spPr>
            <a:xfrm>
              <a:off x="1324631" y="3348296"/>
              <a:ext cx="58824" cy="187919"/>
            </a:xfrm>
            <a:custGeom>
              <a:avLst/>
              <a:gdLst/>
              <a:ahLst/>
              <a:cxnLst/>
              <a:rect l="l" t="t" r="r" b="b"/>
              <a:pathLst>
                <a:path w="2251" h="7191" extrusionOk="0">
                  <a:moveTo>
                    <a:pt x="1126" y="0"/>
                  </a:moveTo>
                  <a:cubicBezTo>
                    <a:pt x="1082" y="0"/>
                    <a:pt x="1039" y="22"/>
                    <a:pt x="1019" y="65"/>
                  </a:cubicBezTo>
                  <a:lnTo>
                    <a:pt x="635" y="786"/>
                  </a:lnTo>
                  <a:lnTo>
                    <a:pt x="115" y="1777"/>
                  </a:lnTo>
                  <a:cubicBezTo>
                    <a:pt x="38" y="1911"/>
                    <a:pt x="0" y="2065"/>
                    <a:pt x="0" y="2219"/>
                  </a:cubicBezTo>
                  <a:lnTo>
                    <a:pt x="0" y="6469"/>
                  </a:lnTo>
                  <a:cubicBezTo>
                    <a:pt x="0" y="6864"/>
                    <a:pt x="327" y="7191"/>
                    <a:pt x="721" y="7191"/>
                  </a:cubicBezTo>
                  <a:lnTo>
                    <a:pt x="1529" y="7191"/>
                  </a:lnTo>
                  <a:cubicBezTo>
                    <a:pt x="1933" y="7191"/>
                    <a:pt x="2250" y="6864"/>
                    <a:pt x="2250" y="6469"/>
                  </a:cubicBezTo>
                  <a:lnTo>
                    <a:pt x="2250" y="2219"/>
                  </a:lnTo>
                  <a:cubicBezTo>
                    <a:pt x="2250" y="2065"/>
                    <a:pt x="2212" y="1911"/>
                    <a:pt x="2144" y="1777"/>
                  </a:cubicBezTo>
                  <a:lnTo>
                    <a:pt x="1625" y="786"/>
                  </a:lnTo>
                  <a:lnTo>
                    <a:pt x="1240" y="65"/>
                  </a:lnTo>
                  <a:cubicBezTo>
                    <a:pt x="1216" y="22"/>
                    <a:pt x="1171" y="0"/>
                    <a:pt x="1126" y="0"/>
                  </a:cubicBezTo>
                  <a:close/>
                </a:path>
              </a:pathLst>
            </a:custGeom>
            <a:solidFill>
              <a:srgbClr val="FFE8A6"/>
            </a:solidFill>
            <a:ln>
              <a:noFill/>
            </a:ln>
          </p:spPr>
          <p:txBody>
            <a:bodyPr spcFirstLastPara="1" wrap="square" lIns="91425" tIns="91425" rIns="91425" bIns="91425" anchor="ctr" anchorCtr="0">
              <a:noAutofit/>
            </a:bodyPr>
            <a:lstStyle/>
            <a:p>
              <a:endParaRPr/>
            </a:p>
          </p:txBody>
        </p:sp>
        <p:sp>
          <p:nvSpPr>
            <p:cNvPr id="888" name="Google Shape;888;p31"/>
            <p:cNvSpPr/>
            <p:nvPr/>
          </p:nvSpPr>
          <p:spPr>
            <a:xfrm>
              <a:off x="1341199" y="3348348"/>
              <a:ext cx="25923" cy="25479"/>
            </a:xfrm>
            <a:custGeom>
              <a:avLst/>
              <a:gdLst/>
              <a:ahLst/>
              <a:cxnLst/>
              <a:rect l="l" t="t" r="r" b="b"/>
              <a:pathLst>
                <a:path w="992" h="975" extrusionOk="0">
                  <a:moveTo>
                    <a:pt x="492" y="1"/>
                  </a:moveTo>
                  <a:cubicBezTo>
                    <a:pt x="448" y="1"/>
                    <a:pt x="405" y="25"/>
                    <a:pt x="385" y="73"/>
                  </a:cubicBezTo>
                  <a:lnTo>
                    <a:pt x="1" y="794"/>
                  </a:lnTo>
                  <a:cubicBezTo>
                    <a:pt x="140" y="914"/>
                    <a:pt x="316" y="974"/>
                    <a:pt x="492" y="974"/>
                  </a:cubicBezTo>
                  <a:cubicBezTo>
                    <a:pt x="669" y="974"/>
                    <a:pt x="847" y="914"/>
                    <a:pt x="991" y="794"/>
                  </a:cubicBezTo>
                  <a:lnTo>
                    <a:pt x="606" y="73"/>
                  </a:lnTo>
                  <a:cubicBezTo>
                    <a:pt x="582" y="25"/>
                    <a:pt x="537" y="1"/>
                    <a:pt x="492" y="1"/>
                  </a:cubicBezTo>
                  <a:close/>
                </a:path>
              </a:pathLst>
            </a:custGeom>
            <a:solidFill>
              <a:srgbClr val="741B47"/>
            </a:solidFill>
            <a:ln>
              <a:noFill/>
            </a:ln>
          </p:spPr>
          <p:txBody>
            <a:bodyPr spcFirstLastPara="1" wrap="square" lIns="91425" tIns="91425" rIns="91425" bIns="91425" anchor="ctr" anchorCtr="0">
              <a:noAutofit/>
            </a:bodyPr>
            <a:lstStyle/>
            <a:p>
              <a:endParaRPr/>
            </a:p>
          </p:txBody>
        </p:sp>
        <p:sp>
          <p:nvSpPr>
            <p:cNvPr id="889" name="Google Shape;889;p31"/>
            <p:cNvSpPr/>
            <p:nvPr/>
          </p:nvSpPr>
          <p:spPr>
            <a:xfrm>
              <a:off x="1324631" y="3400744"/>
              <a:ext cx="58824" cy="135471"/>
            </a:xfrm>
            <a:custGeom>
              <a:avLst/>
              <a:gdLst/>
              <a:ahLst/>
              <a:cxnLst/>
              <a:rect l="l" t="t" r="r" b="b"/>
              <a:pathLst>
                <a:path w="2251" h="5184" extrusionOk="0">
                  <a:moveTo>
                    <a:pt x="29" y="1"/>
                  </a:moveTo>
                  <a:cubicBezTo>
                    <a:pt x="10" y="68"/>
                    <a:pt x="0" y="145"/>
                    <a:pt x="0" y="212"/>
                  </a:cubicBezTo>
                  <a:lnTo>
                    <a:pt x="0" y="4462"/>
                  </a:lnTo>
                  <a:cubicBezTo>
                    <a:pt x="0" y="4857"/>
                    <a:pt x="327" y="5184"/>
                    <a:pt x="721" y="5184"/>
                  </a:cubicBezTo>
                  <a:lnTo>
                    <a:pt x="1529" y="5184"/>
                  </a:lnTo>
                  <a:cubicBezTo>
                    <a:pt x="1933" y="5184"/>
                    <a:pt x="2250" y="4857"/>
                    <a:pt x="2250" y="4462"/>
                  </a:cubicBezTo>
                  <a:lnTo>
                    <a:pt x="2250" y="212"/>
                  </a:lnTo>
                  <a:cubicBezTo>
                    <a:pt x="2250" y="145"/>
                    <a:pt x="2250" y="68"/>
                    <a:pt x="22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0" name="Google Shape;890;p31"/>
            <p:cNvSpPr/>
            <p:nvPr/>
          </p:nvSpPr>
          <p:spPr>
            <a:xfrm>
              <a:off x="1354030" y="3400744"/>
              <a:ext cx="29425" cy="135471"/>
            </a:xfrm>
            <a:custGeom>
              <a:avLst/>
              <a:gdLst/>
              <a:ahLst/>
              <a:cxnLst/>
              <a:rect l="l" t="t" r="r" b="b"/>
              <a:pathLst>
                <a:path w="1126" h="5184" extrusionOk="0">
                  <a:moveTo>
                    <a:pt x="0" y="1"/>
                  </a:moveTo>
                  <a:lnTo>
                    <a:pt x="0" y="5184"/>
                  </a:lnTo>
                  <a:lnTo>
                    <a:pt x="404" y="5184"/>
                  </a:lnTo>
                  <a:cubicBezTo>
                    <a:pt x="808" y="5184"/>
                    <a:pt x="1125" y="4857"/>
                    <a:pt x="1125" y="4462"/>
                  </a:cubicBezTo>
                  <a:lnTo>
                    <a:pt x="1125" y="212"/>
                  </a:lnTo>
                  <a:cubicBezTo>
                    <a:pt x="1125" y="145"/>
                    <a:pt x="1125" y="68"/>
                    <a:pt x="1106" y="1"/>
                  </a:cubicBezTo>
                  <a:close/>
                </a:path>
              </a:pathLst>
            </a:custGeom>
            <a:solidFill>
              <a:srgbClr val="741B47"/>
            </a:solidFill>
            <a:ln>
              <a:noFill/>
            </a:ln>
          </p:spPr>
          <p:txBody>
            <a:bodyPr spcFirstLastPara="1" wrap="square" lIns="91425" tIns="91425" rIns="91425" bIns="91425" anchor="ctr" anchorCtr="0">
              <a:noAutofit/>
            </a:bodyPr>
            <a:lstStyle/>
            <a:p>
              <a:endParaRPr/>
            </a:p>
          </p:txBody>
        </p:sp>
        <p:sp>
          <p:nvSpPr>
            <p:cNvPr id="891" name="Google Shape;891;p31"/>
            <p:cNvSpPr/>
            <p:nvPr/>
          </p:nvSpPr>
          <p:spPr>
            <a:xfrm>
              <a:off x="1382671" y="3348296"/>
              <a:ext cx="59086" cy="187919"/>
            </a:xfrm>
            <a:custGeom>
              <a:avLst/>
              <a:gdLst/>
              <a:ahLst/>
              <a:cxnLst/>
              <a:rect l="l" t="t" r="r" b="b"/>
              <a:pathLst>
                <a:path w="2261" h="7191" extrusionOk="0">
                  <a:moveTo>
                    <a:pt x="1127" y="0"/>
                  </a:moveTo>
                  <a:cubicBezTo>
                    <a:pt x="1082" y="0"/>
                    <a:pt x="1039" y="22"/>
                    <a:pt x="1020" y="65"/>
                  </a:cubicBezTo>
                  <a:lnTo>
                    <a:pt x="635" y="786"/>
                  </a:lnTo>
                  <a:lnTo>
                    <a:pt x="116" y="1777"/>
                  </a:lnTo>
                  <a:cubicBezTo>
                    <a:pt x="39" y="1911"/>
                    <a:pt x="0" y="2065"/>
                    <a:pt x="0" y="2219"/>
                  </a:cubicBezTo>
                  <a:lnTo>
                    <a:pt x="0" y="6469"/>
                  </a:lnTo>
                  <a:cubicBezTo>
                    <a:pt x="0" y="6864"/>
                    <a:pt x="327" y="7191"/>
                    <a:pt x="722" y="7191"/>
                  </a:cubicBezTo>
                  <a:lnTo>
                    <a:pt x="1539" y="7191"/>
                  </a:lnTo>
                  <a:cubicBezTo>
                    <a:pt x="1933" y="7191"/>
                    <a:pt x="2260" y="6864"/>
                    <a:pt x="2260" y="6469"/>
                  </a:cubicBezTo>
                  <a:lnTo>
                    <a:pt x="2260" y="2219"/>
                  </a:lnTo>
                  <a:cubicBezTo>
                    <a:pt x="2260" y="2065"/>
                    <a:pt x="2222" y="1911"/>
                    <a:pt x="2145" y="1777"/>
                  </a:cubicBezTo>
                  <a:lnTo>
                    <a:pt x="1625" y="786"/>
                  </a:lnTo>
                  <a:lnTo>
                    <a:pt x="1241" y="65"/>
                  </a:lnTo>
                  <a:cubicBezTo>
                    <a:pt x="1217" y="22"/>
                    <a:pt x="1171" y="0"/>
                    <a:pt x="1127" y="0"/>
                  </a:cubicBezTo>
                  <a:close/>
                </a:path>
              </a:pathLst>
            </a:custGeom>
            <a:solidFill>
              <a:srgbClr val="FFE8A6"/>
            </a:solidFill>
            <a:ln>
              <a:noFill/>
            </a:ln>
          </p:spPr>
          <p:txBody>
            <a:bodyPr spcFirstLastPara="1" wrap="square" lIns="91425" tIns="91425" rIns="91425" bIns="91425" anchor="ctr" anchorCtr="0">
              <a:noAutofit/>
            </a:bodyPr>
            <a:lstStyle/>
            <a:p>
              <a:endParaRPr/>
            </a:p>
          </p:txBody>
        </p:sp>
        <p:sp>
          <p:nvSpPr>
            <p:cNvPr id="892" name="Google Shape;892;p31"/>
            <p:cNvSpPr/>
            <p:nvPr/>
          </p:nvSpPr>
          <p:spPr>
            <a:xfrm>
              <a:off x="1399240" y="3348348"/>
              <a:ext cx="25923" cy="25479"/>
            </a:xfrm>
            <a:custGeom>
              <a:avLst/>
              <a:gdLst/>
              <a:ahLst/>
              <a:cxnLst/>
              <a:rect l="l" t="t" r="r" b="b"/>
              <a:pathLst>
                <a:path w="992" h="975" extrusionOk="0">
                  <a:moveTo>
                    <a:pt x="493" y="1"/>
                  </a:moveTo>
                  <a:cubicBezTo>
                    <a:pt x="448" y="1"/>
                    <a:pt x="405" y="25"/>
                    <a:pt x="386" y="73"/>
                  </a:cubicBezTo>
                  <a:lnTo>
                    <a:pt x="1" y="794"/>
                  </a:lnTo>
                  <a:cubicBezTo>
                    <a:pt x="145" y="914"/>
                    <a:pt x="321" y="974"/>
                    <a:pt x="496" y="974"/>
                  </a:cubicBezTo>
                  <a:cubicBezTo>
                    <a:pt x="672" y="974"/>
                    <a:pt x="847" y="914"/>
                    <a:pt x="991" y="794"/>
                  </a:cubicBezTo>
                  <a:lnTo>
                    <a:pt x="607" y="73"/>
                  </a:lnTo>
                  <a:cubicBezTo>
                    <a:pt x="583" y="25"/>
                    <a:pt x="537" y="1"/>
                    <a:pt x="493" y="1"/>
                  </a:cubicBezTo>
                  <a:close/>
                </a:path>
              </a:pathLst>
            </a:custGeom>
            <a:solidFill>
              <a:srgbClr val="799CF2"/>
            </a:solidFill>
            <a:ln>
              <a:noFill/>
            </a:ln>
          </p:spPr>
          <p:txBody>
            <a:bodyPr spcFirstLastPara="1" wrap="square" lIns="91425" tIns="91425" rIns="91425" bIns="91425" anchor="ctr" anchorCtr="0">
              <a:noAutofit/>
            </a:bodyPr>
            <a:lstStyle/>
            <a:p>
              <a:endParaRPr/>
            </a:p>
          </p:txBody>
        </p:sp>
        <p:sp>
          <p:nvSpPr>
            <p:cNvPr id="893" name="Google Shape;893;p31"/>
            <p:cNvSpPr/>
            <p:nvPr/>
          </p:nvSpPr>
          <p:spPr>
            <a:xfrm>
              <a:off x="1382671" y="3400744"/>
              <a:ext cx="59086" cy="135471"/>
            </a:xfrm>
            <a:custGeom>
              <a:avLst/>
              <a:gdLst/>
              <a:ahLst/>
              <a:cxnLst/>
              <a:rect l="l" t="t" r="r" b="b"/>
              <a:pathLst>
                <a:path w="2261" h="5184" extrusionOk="0">
                  <a:moveTo>
                    <a:pt x="29" y="1"/>
                  </a:moveTo>
                  <a:cubicBezTo>
                    <a:pt x="10" y="68"/>
                    <a:pt x="0" y="145"/>
                    <a:pt x="0" y="212"/>
                  </a:cubicBezTo>
                  <a:lnTo>
                    <a:pt x="0" y="4462"/>
                  </a:lnTo>
                  <a:cubicBezTo>
                    <a:pt x="0" y="4857"/>
                    <a:pt x="327" y="5184"/>
                    <a:pt x="722" y="5184"/>
                  </a:cubicBezTo>
                  <a:lnTo>
                    <a:pt x="1539" y="5184"/>
                  </a:lnTo>
                  <a:cubicBezTo>
                    <a:pt x="1933" y="5184"/>
                    <a:pt x="2260" y="4857"/>
                    <a:pt x="2260" y="4462"/>
                  </a:cubicBezTo>
                  <a:lnTo>
                    <a:pt x="2260" y="212"/>
                  </a:lnTo>
                  <a:cubicBezTo>
                    <a:pt x="2260" y="145"/>
                    <a:pt x="2250" y="68"/>
                    <a:pt x="2231" y="1"/>
                  </a:cubicBezTo>
                  <a:close/>
                </a:path>
              </a:pathLst>
            </a:custGeom>
            <a:solidFill>
              <a:srgbClr val="4A6BBD"/>
            </a:solidFill>
            <a:ln>
              <a:noFill/>
            </a:ln>
          </p:spPr>
          <p:txBody>
            <a:bodyPr spcFirstLastPara="1" wrap="square" lIns="91425" tIns="91425" rIns="91425" bIns="91425" anchor="ctr" anchorCtr="0">
              <a:noAutofit/>
            </a:bodyPr>
            <a:lstStyle/>
            <a:p>
              <a:endParaRPr/>
            </a:p>
          </p:txBody>
        </p:sp>
        <p:sp>
          <p:nvSpPr>
            <p:cNvPr id="894" name="Google Shape;894;p31"/>
            <p:cNvSpPr/>
            <p:nvPr/>
          </p:nvSpPr>
          <p:spPr>
            <a:xfrm>
              <a:off x="1412332" y="3400744"/>
              <a:ext cx="29425" cy="135471"/>
            </a:xfrm>
            <a:custGeom>
              <a:avLst/>
              <a:gdLst/>
              <a:ahLst/>
              <a:cxnLst/>
              <a:rect l="l" t="t" r="r" b="b"/>
              <a:pathLst>
                <a:path w="1126" h="5184" extrusionOk="0">
                  <a:moveTo>
                    <a:pt x="0" y="1"/>
                  </a:moveTo>
                  <a:lnTo>
                    <a:pt x="0" y="5184"/>
                  </a:lnTo>
                  <a:lnTo>
                    <a:pt x="404" y="5184"/>
                  </a:lnTo>
                  <a:cubicBezTo>
                    <a:pt x="798" y="5184"/>
                    <a:pt x="1125" y="4857"/>
                    <a:pt x="1125" y="4462"/>
                  </a:cubicBezTo>
                  <a:lnTo>
                    <a:pt x="1125" y="212"/>
                  </a:lnTo>
                  <a:cubicBezTo>
                    <a:pt x="1125" y="145"/>
                    <a:pt x="1115" y="68"/>
                    <a:pt x="1096" y="1"/>
                  </a:cubicBezTo>
                  <a:close/>
                </a:path>
              </a:pathLst>
            </a:custGeom>
            <a:solidFill>
              <a:srgbClr val="799CF2"/>
            </a:solidFill>
            <a:ln>
              <a:noFill/>
            </a:ln>
          </p:spPr>
          <p:txBody>
            <a:bodyPr spcFirstLastPara="1" wrap="square" lIns="91425" tIns="91425" rIns="91425" bIns="91425" anchor="ctr" anchorCtr="0">
              <a:noAutofit/>
            </a:bodyPr>
            <a:lstStyle/>
            <a:p>
              <a:endParaRPr/>
            </a:p>
          </p:txBody>
        </p:sp>
        <p:sp>
          <p:nvSpPr>
            <p:cNvPr id="895" name="Google Shape;895;p31"/>
            <p:cNvSpPr/>
            <p:nvPr/>
          </p:nvSpPr>
          <p:spPr>
            <a:xfrm>
              <a:off x="1441208" y="3348296"/>
              <a:ext cx="59086" cy="187919"/>
            </a:xfrm>
            <a:custGeom>
              <a:avLst/>
              <a:gdLst/>
              <a:ahLst/>
              <a:cxnLst/>
              <a:rect l="l" t="t" r="r" b="b"/>
              <a:pathLst>
                <a:path w="2261" h="7191" extrusionOk="0">
                  <a:moveTo>
                    <a:pt x="1127" y="0"/>
                  </a:moveTo>
                  <a:cubicBezTo>
                    <a:pt x="1083" y="0"/>
                    <a:pt x="1039" y="22"/>
                    <a:pt x="1020" y="65"/>
                  </a:cubicBezTo>
                  <a:lnTo>
                    <a:pt x="636" y="786"/>
                  </a:lnTo>
                  <a:lnTo>
                    <a:pt x="116" y="1777"/>
                  </a:lnTo>
                  <a:cubicBezTo>
                    <a:pt x="39" y="1911"/>
                    <a:pt x="1" y="2065"/>
                    <a:pt x="10" y="2219"/>
                  </a:cubicBezTo>
                  <a:lnTo>
                    <a:pt x="10" y="6469"/>
                  </a:lnTo>
                  <a:cubicBezTo>
                    <a:pt x="10" y="6864"/>
                    <a:pt x="328" y="7191"/>
                    <a:pt x="732" y="7191"/>
                  </a:cubicBezTo>
                  <a:lnTo>
                    <a:pt x="1530" y="7191"/>
                  </a:lnTo>
                  <a:cubicBezTo>
                    <a:pt x="1924" y="7191"/>
                    <a:pt x="2251" y="6864"/>
                    <a:pt x="2251" y="6469"/>
                  </a:cubicBezTo>
                  <a:lnTo>
                    <a:pt x="2251" y="2219"/>
                  </a:lnTo>
                  <a:lnTo>
                    <a:pt x="2261" y="2219"/>
                  </a:lnTo>
                  <a:cubicBezTo>
                    <a:pt x="2261" y="2065"/>
                    <a:pt x="2222" y="1911"/>
                    <a:pt x="2145" y="1777"/>
                  </a:cubicBezTo>
                  <a:lnTo>
                    <a:pt x="1626" y="786"/>
                  </a:lnTo>
                  <a:lnTo>
                    <a:pt x="1241" y="65"/>
                  </a:lnTo>
                  <a:cubicBezTo>
                    <a:pt x="1217" y="22"/>
                    <a:pt x="1172" y="0"/>
                    <a:pt x="1127" y="0"/>
                  </a:cubicBezTo>
                  <a:close/>
                </a:path>
              </a:pathLst>
            </a:custGeom>
            <a:solidFill>
              <a:srgbClr val="FFE8A6"/>
            </a:solidFill>
            <a:ln>
              <a:noFill/>
            </a:ln>
          </p:spPr>
          <p:txBody>
            <a:bodyPr spcFirstLastPara="1" wrap="square" lIns="91425" tIns="91425" rIns="91425" bIns="91425" anchor="ctr" anchorCtr="0">
              <a:noAutofit/>
            </a:bodyPr>
            <a:lstStyle/>
            <a:p>
              <a:endParaRPr/>
            </a:p>
          </p:txBody>
        </p:sp>
        <p:sp>
          <p:nvSpPr>
            <p:cNvPr id="896" name="Google Shape;896;p31"/>
            <p:cNvSpPr/>
            <p:nvPr/>
          </p:nvSpPr>
          <p:spPr>
            <a:xfrm>
              <a:off x="1457802" y="3348348"/>
              <a:ext cx="25662" cy="25479"/>
            </a:xfrm>
            <a:custGeom>
              <a:avLst/>
              <a:gdLst/>
              <a:ahLst/>
              <a:cxnLst/>
              <a:rect l="l" t="t" r="r" b="b"/>
              <a:pathLst>
                <a:path w="982" h="975" extrusionOk="0">
                  <a:moveTo>
                    <a:pt x="491" y="1"/>
                  </a:moveTo>
                  <a:cubicBezTo>
                    <a:pt x="448" y="1"/>
                    <a:pt x="404" y="25"/>
                    <a:pt x="385" y="73"/>
                  </a:cubicBezTo>
                  <a:lnTo>
                    <a:pt x="1" y="794"/>
                  </a:lnTo>
                  <a:cubicBezTo>
                    <a:pt x="140" y="914"/>
                    <a:pt x="315" y="974"/>
                    <a:pt x="491" y="974"/>
                  </a:cubicBezTo>
                  <a:cubicBezTo>
                    <a:pt x="666" y="974"/>
                    <a:pt x="842" y="914"/>
                    <a:pt x="981" y="794"/>
                  </a:cubicBezTo>
                  <a:lnTo>
                    <a:pt x="597" y="73"/>
                  </a:lnTo>
                  <a:cubicBezTo>
                    <a:pt x="577" y="25"/>
                    <a:pt x="534" y="1"/>
                    <a:pt x="491" y="1"/>
                  </a:cubicBezTo>
                  <a:close/>
                </a:path>
              </a:pathLst>
            </a:custGeom>
            <a:solidFill>
              <a:srgbClr val="FF7E7E"/>
            </a:solidFill>
            <a:ln>
              <a:noFill/>
            </a:ln>
          </p:spPr>
          <p:txBody>
            <a:bodyPr spcFirstLastPara="1" wrap="square" lIns="91425" tIns="91425" rIns="91425" bIns="91425" anchor="ctr" anchorCtr="0">
              <a:noAutofit/>
            </a:bodyPr>
            <a:lstStyle/>
            <a:p>
              <a:endParaRPr/>
            </a:p>
          </p:txBody>
        </p:sp>
        <p:sp>
          <p:nvSpPr>
            <p:cNvPr id="897" name="Google Shape;897;p31"/>
            <p:cNvSpPr/>
            <p:nvPr/>
          </p:nvSpPr>
          <p:spPr>
            <a:xfrm>
              <a:off x="1441470" y="3400744"/>
              <a:ext cx="58589" cy="135471"/>
            </a:xfrm>
            <a:custGeom>
              <a:avLst/>
              <a:gdLst/>
              <a:ahLst/>
              <a:cxnLst/>
              <a:rect l="l" t="t" r="r" b="b"/>
              <a:pathLst>
                <a:path w="2242" h="5184" extrusionOk="0">
                  <a:moveTo>
                    <a:pt x="20" y="1"/>
                  </a:moveTo>
                  <a:cubicBezTo>
                    <a:pt x="0" y="68"/>
                    <a:pt x="0" y="145"/>
                    <a:pt x="0" y="212"/>
                  </a:cubicBezTo>
                  <a:lnTo>
                    <a:pt x="0" y="4462"/>
                  </a:lnTo>
                  <a:cubicBezTo>
                    <a:pt x="0" y="4857"/>
                    <a:pt x="318" y="5184"/>
                    <a:pt x="722" y="5184"/>
                  </a:cubicBezTo>
                  <a:lnTo>
                    <a:pt x="1520" y="5184"/>
                  </a:lnTo>
                  <a:cubicBezTo>
                    <a:pt x="1914" y="5184"/>
                    <a:pt x="2241" y="4857"/>
                    <a:pt x="2241" y="4462"/>
                  </a:cubicBezTo>
                  <a:lnTo>
                    <a:pt x="2241" y="212"/>
                  </a:lnTo>
                  <a:cubicBezTo>
                    <a:pt x="2241" y="145"/>
                    <a:pt x="2241" y="68"/>
                    <a:pt x="2222" y="1"/>
                  </a:cubicBezTo>
                  <a:close/>
                </a:path>
              </a:pathLst>
            </a:custGeom>
            <a:solidFill>
              <a:srgbClr val="F46060"/>
            </a:solidFill>
            <a:ln>
              <a:noFill/>
            </a:ln>
          </p:spPr>
          <p:txBody>
            <a:bodyPr spcFirstLastPara="1" wrap="square" lIns="91425" tIns="91425" rIns="91425" bIns="91425" anchor="ctr" anchorCtr="0">
              <a:noAutofit/>
            </a:bodyPr>
            <a:lstStyle/>
            <a:p>
              <a:endParaRPr/>
            </a:p>
          </p:txBody>
        </p:sp>
        <p:sp>
          <p:nvSpPr>
            <p:cNvPr id="898" name="Google Shape;898;p31"/>
            <p:cNvSpPr/>
            <p:nvPr/>
          </p:nvSpPr>
          <p:spPr>
            <a:xfrm>
              <a:off x="1470607" y="3400744"/>
              <a:ext cx="29451" cy="135471"/>
            </a:xfrm>
            <a:custGeom>
              <a:avLst/>
              <a:gdLst/>
              <a:ahLst/>
              <a:cxnLst/>
              <a:rect l="l" t="t" r="r" b="b"/>
              <a:pathLst>
                <a:path w="1127" h="5184" extrusionOk="0">
                  <a:moveTo>
                    <a:pt x="1" y="1"/>
                  </a:moveTo>
                  <a:lnTo>
                    <a:pt x="1" y="5184"/>
                  </a:lnTo>
                  <a:lnTo>
                    <a:pt x="405" y="5184"/>
                  </a:lnTo>
                  <a:cubicBezTo>
                    <a:pt x="799" y="5184"/>
                    <a:pt x="1126" y="4857"/>
                    <a:pt x="1126" y="4462"/>
                  </a:cubicBezTo>
                  <a:lnTo>
                    <a:pt x="1126" y="212"/>
                  </a:lnTo>
                  <a:cubicBezTo>
                    <a:pt x="1126" y="145"/>
                    <a:pt x="1116" y="68"/>
                    <a:pt x="1107" y="1"/>
                  </a:cubicBezTo>
                  <a:close/>
                </a:path>
              </a:pathLst>
            </a:custGeom>
            <a:solidFill>
              <a:srgbClr val="FF7E7E"/>
            </a:solidFill>
            <a:ln>
              <a:noFill/>
            </a:ln>
          </p:spPr>
          <p:txBody>
            <a:bodyPr spcFirstLastPara="1" wrap="square" lIns="91425" tIns="91425" rIns="91425" bIns="91425" anchor="ctr" anchorCtr="0">
              <a:noAutofit/>
            </a:bodyPr>
            <a:lstStyle/>
            <a:p>
              <a:endParaRPr/>
            </a:p>
          </p:txBody>
        </p:sp>
        <p:sp>
          <p:nvSpPr>
            <p:cNvPr id="899" name="Google Shape;899;p31"/>
            <p:cNvSpPr/>
            <p:nvPr/>
          </p:nvSpPr>
          <p:spPr>
            <a:xfrm>
              <a:off x="1499771" y="3348296"/>
              <a:ext cx="58824" cy="187919"/>
            </a:xfrm>
            <a:custGeom>
              <a:avLst/>
              <a:gdLst/>
              <a:ahLst/>
              <a:cxnLst/>
              <a:rect l="l" t="t" r="r" b="b"/>
              <a:pathLst>
                <a:path w="2251" h="7191" extrusionOk="0">
                  <a:moveTo>
                    <a:pt x="1124" y="0"/>
                  </a:moveTo>
                  <a:cubicBezTo>
                    <a:pt x="1080" y="0"/>
                    <a:pt x="1034" y="22"/>
                    <a:pt x="1010" y="65"/>
                  </a:cubicBezTo>
                  <a:lnTo>
                    <a:pt x="635" y="786"/>
                  </a:lnTo>
                  <a:lnTo>
                    <a:pt x="106" y="1777"/>
                  </a:lnTo>
                  <a:cubicBezTo>
                    <a:pt x="39" y="1911"/>
                    <a:pt x="0" y="2065"/>
                    <a:pt x="0" y="2219"/>
                  </a:cubicBezTo>
                  <a:lnTo>
                    <a:pt x="0" y="6469"/>
                  </a:lnTo>
                  <a:cubicBezTo>
                    <a:pt x="0" y="6864"/>
                    <a:pt x="318" y="7191"/>
                    <a:pt x="722" y="7191"/>
                  </a:cubicBezTo>
                  <a:lnTo>
                    <a:pt x="1529" y="7191"/>
                  </a:lnTo>
                  <a:cubicBezTo>
                    <a:pt x="1924" y="7191"/>
                    <a:pt x="2251" y="6864"/>
                    <a:pt x="2251" y="6469"/>
                  </a:cubicBezTo>
                  <a:lnTo>
                    <a:pt x="2251" y="2219"/>
                  </a:lnTo>
                  <a:cubicBezTo>
                    <a:pt x="2251" y="2065"/>
                    <a:pt x="2212" y="1911"/>
                    <a:pt x="2135" y="1777"/>
                  </a:cubicBezTo>
                  <a:lnTo>
                    <a:pt x="1616" y="786"/>
                  </a:lnTo>
                  <a:lnTo>
                    <a:pt x="1231" y="65"/>
                  </a:lnTo>
                  <a:cubicBezTo>
                    <a:pt x="1212" y="22"/>
                    <a:pt x="1169" y="0"/>
                    <a:pt x="1124" y="0"/>
                  </a:cubicBezTo>
                  <a:close/>
                </a:path>
              </a:pathLst>
            </a:custGeom>
            <a:solidFill>
              <a:srgbClr val="FFE8A6"/>
            </a:solidFill>
            <a:ln>
              <a:noFill/>
            </a:ln>
          </p:spPr>
          <p:txBody>
            <a:bodyPr spcFirstLastPara="1" wrap="square" lIns="91425" tIns="91425" rIns="91425" bIns="91425" anchor="ctr" anchorCtr="0">
              <a:noAutofit/>
            </a:bodyPr>
            <a:lstStyle/>
            <a:p>
              <a:endParaRPr/>
            </a:p>
          </p:txBody>
        </p:sp>
        <p:sp>
          <p:nvSpPr>
            <p:cNvPr id="900" name="Google Shape;900;p31"/>
            <p:cNvSpPr/>
            <p:nvPr/>
          </p:nvSpPr>
          <p:spPr>
            <a:xfrm>
              <a:off x="1516104" y="3348348"/>
              <a:ext cx="25897" cy="25479"/>
            </a:xfrm>
            <a:custGeom>
              <a:avLst/>
              <a:gdLst/>
              <a:ahLst/>
              <a:cxnLst/>
              <a:rect l="l" t="t" r="r" b="b"/>
              <a:pathLst>
                <a:path w="991" h="975" extrusionOk="0">
                  <a:moveTo>
                    <a:pt x="492" y="1"/>
                  </a:moveTo>
                  <a:cubicBezTo>
                    <a:pt x="448" y="1"/>
                    <a:pt x="404" y="25"/>
                    <a:pt x="385" y="73"/>
                  </a:cubicBezTo>
                  <a:lnTo>
                    <a:pt x="0" y="794"/>
                  </a:lnTo>
                  <a:cubicBezTo>
                    <a:pt x="140" y="914"/>
                    <a:pt x="315" y="974"/>
                    <a:pt x="492" y="974"/>
                  </a:cubicBezTo>
                  <a:cubicBezTo>
                    <a:pt x="669" y="974"/>
                    <a:pt x="847" y="914"/>
                    <a:pt x="991" y="794"/>
                  </a:cubicBezTo>
                  <a:lnTo>
                    <a:pt x="606" y="73"/>
                  </a:lnTo>
                  <a:cubicBezTo>
                    <a:pt x="582" y="25"/>
                    <a:pt x="537" y="1"/>
                    <a:pt x="492"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901" name="Google Shape;901;p31"/>
            <p:cNvSpPr/>
            <p:nvPr/>
          </p:nvSpPr>
          <p:spPr>
            <a:xfrm>
              <a:off x="1499771" y="3400744"/>
              <a:ext cx="58824" cy="135471"/>
            </a:xfrm>
            <a:custGeom>
              <a:avLst/>
              <a:gdLst/>
              <a:ahLst/>
              <a:cxnLst/>
              <a:rect l="l" t="t" r="r" b="b"/>
              <a:pathLst>
                <a:path w="2251" h="5184" extrusionOk="0">
                  <a:moveTo>
                    <a:pt x="29" y="1"/>
                  </a:moveTo>
                  <a:cubicBezTo>
                    <a:pt x="10" y="68"/>
                    <a:pt x="0" y="145"/>
                    <a:pt x="0" y="212"/>
                  </a:cubicBezTo>
                  <a:lnTo>
                    <a:pt x="0" y="4462"/>
                  </a:lnTo>
                  <a:cubicBezTo>
                    <a:pt x="0" y="4857"/>
                    <a:pt x="318" y="5184"/>
                    <a:pt x="722" y="5184"/>
                  </a:cubicBezTo>
                  <a:lnTo>
                    <a:pt x="1529" y="5184"/>
                  </a:lnTo>
                  <a:cubicBezTo>
                    <a:pt x="1924" y="5184"/>
                    <a:pt x="2251" y="4857"/>
                    <a:pt x="2251" y="4462"/>
                  </a:cubicBezTo>
                  <a:lnTo>
                    <a:pt x="2251" y="212"/>
                  </a:lnTo>
                  <a:cubicBezTo>
                    <a:pt x="2251" y="145"/>
                    <a:pt x="2241" y="68"/>
                    <a:pt x="2231" y="1"/>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902" name="Google Shape;902;p31"/>
            <p:cNvSpPr/>
            <p:nvPr/>
          </p:nvSpPr>
          <p:spPr>
            <a:xfrm>
              <a:off x="1529432" y="3400744"/>
              <a:ext cx="29164" cy="135471"/>
            </a:xfrm>
            <a:custGeom>
              <a:avLst/>
              <a:gdLst/>
              <a:ahLst/>
              <a:cxnLst/>
              <a:rect l="l" t="t" r="r" b="b"/>
              <a:pathLst>
                <a:path w="1116" h="5184" extrusionOk="0">
                  <a:moveTo>
                    <a:pt x="0" y="1"/>
                  </a:moveTo>
                  <a:lnTo>
                    <a:pt x="0" y="5184"/>
                  </a:lnTo>
                  <a:lnTo>
                    <a:pt x="394" y="5184"/>
                  </a:lnTo>
                  <a:cubicBezTo>
                    <a:pt x="789" y="5184"/>
                    <a:pt x="1116" y="4857"/>
                    <a:pt x="1116" y="4462"/>
                  </a:cubicBezTo>
                  <a:lnTo>
                    <a:pt x="1116" y="212"/>
                  </a:lnTo>
                  <a:cubicBezTo>
                    <a:pt x="1116" y="145"/>
                    <a:pt x="1116" y="68"/>
                    <a:pt x="1096"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903" name="Google Shape;903;p31"/>
            <p:cNvSpPr/>
            <p:nvPr/>
          </p:nvSpPr>
          <p:spPr>
            <a:xfrm>
              <a:off x="1558569" y="3348296"/>
              <a:ext cx="58824" cy="187919"/>
            </a:xfrm>
            <a:custGeom>
              <a:avLst/>
              <a:gdLst/>
              <a:ahLst/>
              <a:cxnLst/>
              <a:rect l="l" t="t" r="r" b="b"/>
              <a:pathLst>
                <a:path w="2251" h="7191" extrusionOk="0">
                  <a:moveTo>
                    <a:pt x="1126" y="0"/>
                  </a:moveTo>
                  <a:cubicBezTo>
                    <a:pt x="1082" y="0"/>
                    <a:pt x="1039" y="22"/>
                    <a:pt x="1020" y="65"/>
                  </a:cubicBezTo>
                  <a:lnTo>
                    <a:pt x="635" y="786"/>
                  </a:lnTo>
                  <a:lnTo>
                    <a:pt x="116" y="1777"/>
                  </a:lnTo>
                  <a:cubicBezTo>
                    <a:pt x="39" y="1911"/>
                    <a:pt x="1" y="2065"/>
                    <a:pt x="1" y="2219"/>
                  </a:cubicBezTo>
                  <a:lnTo>
                    <a:pt x="1" y="6469"/>
                  </a:lnTo>
                  <a:cubicBezTo>
                    <a:pt x="1" y="6864"/>
                    <a:pt x="327" y="7191"/>
                    <a:pt x="722" y="7191"/>
                  </a:cubicBezTo>
                  <a:lnTo>
                    <a:pt x="1530" y="7191"/>
                  </a:lnTo>
                  <a:cubicBezTo>
                    <a:pt x="1933" y="7191"/>
                    <a:pt x="2251" y="6864"/>
                    <a:pt x="2251" y="6469"/>
                  </a:cubicBezTo>
                  <a:lnTo>
                    <a:pt x="2251" y="2219"/>
                  </a:lnTo>
                  <a:cubicBezTo>
                    <a:pt x="2251" y="2065"/>
                    <a:pt x="2212" y="1911"/>
                    <a:pt x="2145" y="1777"/>
                  </a:cubicBezTo>
                  <a:lnTo>
                    <a:pt x="1616" y="786"/>
                  </a:lnTo>
                  <a:lnTo>
                    <a:pt x="1231" y="65"/>
                  </a:lnTo>
                  <a:cubicBezTo>
                    <a:pt x="1212" y="22"/>
                    <a:pt x="1169" y="0"/>
                    <a:pt x="1126" y="0"/>
                  </a:cubicBezTo>
                  <a:close/>
                </a:path>
              </a:pathLst>
            </a:custGeom>
            <a:solidFill>
              <a:srgbClr val="FFE8A6"/>
            </a:solidFill>
            <a:ln>
              <a:noFill/>
            </a:ln>
          </p:spPr>
          <p:txBody>
            <a:bodyPr spcFirstLastPara="1" wrap="square" lIns="91425" tIns="91425" rIns="91425" bIns="91425" anchor="ctr" anchorCtr="0">
              <a:noAutofit/>
            </a:bodyPr>
            <a:lstStyle/>
            <a:p>
              <a:endParaRPr/>
            </a:p>
          </p:txBody>
        </p:sp>
        <p:sp>
          <p:nvSpPr>
            <p:cNvPr id="904" name="Google Shape;904;p31"/>
            <p:cNvSpPr/>
            <p:nvPr/>
          </p:nvSpPr>
          <p:spPr>
            <a:xfrm>
              <a:off x="1575163" y="3348348"/>
              <a:ext cx="25662" cy="25479"/>
            </a:xfrm>
            <a:custGeom>
              <a:avLst/>
              <a:gdLst/>
              <a:ahLst/>
              <a:cxnLst/>
              <a:rect l="l" t="t" r="r" b="b"/>
              <a:pathLst>
                <a:path w="982" h="975" extrusionOk="0">
                  <a:moveTo>
                    <a:pt x="492" y="1"/>
                  </a:moveTo>
                  <a:cubicBezTo>
                    <a:pt x="447" y="1"/>
                    <a:pt x="404" y="25"/>
                    <a:pt x="385" y="73"/>
                  </a:cubicBezTo>
                  <a:lnTo>
                    <a:pt x="0" y="794"/>
                  </a:lnTo>
                  <a:cubicBezTo>
                    <a:pt x="140" y="914"/>
                    <a:pt x="315" y="974"/>
                    <a:pt x="491" y="974"/>
                  </a:cubicBezTo>
                  <a:cubicBezTo>
                    <a:pt x="666" y="974"/>
                    <a:pt x="842" y="914"/>
                    <a:pt x="981" y="794"/>
                  </a:cubicBezTo>
                  <a:lnTo>
                    <a:pt x="606" y="73"/>
                  </a:lnTo>
                  <a:cubicBezTo>
                    <a:pt x="582" y="25"/>
                    <a:pt x="536" y="1"/>
                    <a:pt x="492" y="1"/>
                  </a:cubicBezTo>
                  <a:close/>
                </a:path>
              </a:pathLst>
            </a:custGeom>
            <a:solidFill>
              <a:srgbClr val="2FE4B8"/>
            </a:solidFill>
            <a:ln>
              <a:noFill/>
            </a:ln>
          </p:spPr>
          <p:txBody>
            <a:bodyPr spcFirstLastPara="1" wrap="square" lIns="91425" tIns="91425" rIns="91425" bIns="91425" anchor="ctr" anchorCtr="0">
              <a:noAutofit/>
            </a:bodyPr>
            <a:lstStyle/>
            <a:p>
              <a:endParaRPr/>
            </a:p>
          </p:txBody>
        </p:sp>
        <p:sp>
          <p:nvSpPr>
            <p:cNvPr id="905" name="Google Shape;905;p31"/>
            <p:cNvSpPr/>
            <p:nvPr/>
          </p:nvSpPr>
          <p:spPr>
            <a:xfrm>
              <a:off x="1558569" y="3400744"/>
              <a:ext cx="58824" cy="135471"/>
            </a:xfrm>
            <a:custGeom>
              <a:avLst/>
              <a:gdLst/>
              <a:ahLst/>
              <a:cxnLst/>
              <a:rect l="l" t="t" r="r" b="b"/>
              <a:pathLst>
                <a:path w="2251" h="5184" extrusionOk="0">
                  <a:moveTo>
                    <a:pt x="29" y="1"/>
                  </a:moveTo>
                  <a:cubicBezTo>
                    <a:pt x="10" y="68"/>
                    <a:pt x="1" y="145"/>
                    <a:pt x="1" y="212"/>
                  </a:cubicBezTo>
                  <a:lnTo>
                    <a:pt x="1" y="4462"/>
                  </a:lnTo>
                  <a:cubicBezTo>
                    <a:pt x="1" y="4857"/>
                    <a:pt x="327" y="5184"/>
                    <a:pt x="722" y="5184"/>
                  </a:cubicBezTo>
                  <a:lnTo>
                    <a:pt x="1530" y="5184"/>
                  </a:lnTo>
                  <a:cubicBezTo>
                    <a:pt x="1933" y="5184"/>
                    <a:pt x="2251" y="4857"/>
                    <a:pt x="2251" y="4462"/>
                  </a:cubicBezTo>
                  <a:lnTo>
                    <a:pt x="2251" y="212"/>
                  </a:lnTo>
                  <a:cubicBezTo>
                    <a:pt x="2251" y="145"/>
                    <a:pt x="2241" y="68"/>
                    <a:pt x="2231" y="1"/>
                  </a:cubicBezTo>
                  <a:close/>
                </a:path>
              </a:pathLst>
            </a:custGeom>
            <a:solidFill>
              <a:srgbClr val="25C7A0"/>
            </a:solidFill>
            <a:ln>
              <a:noFill/>
            </a:ln>
          </p:spPr>
          <p:txBody>
            <a:bodyPr spcFirstLastPara="1" wrap="square" lIns="91425" tIns="91425" rIns="91425" bIns="91425" anchor="ctr" anchorCtr="0">
              <a:noAutofit/>
            </a:bodyPr>
            <a:lstStyle/>
            <a:p>
              <a:endParaRPr/>
            </a:p>
          </p:txBody>
        </p:sp>
        <p:sp>
          <p:nvSpPr>
            <p:cNvPr id="906" name="Google Shape;906;p31"/>
            <p:cNvSpPr/>
            <p:nvPr/>
          </p:nvSpPr>
          <p:spPr>
            <a:xfrm>
              <a:off x="1587968" y="3400744"/>
              <a:ext cx="29425" cy="135471"/>
            </a:xfrm>
            <a:custGeom>
              <a:avLst/>
              <a:gdLst/>
              <a:ahLst/>
              <a:cxnLst/>
              <a:rect l="l" t="t" r="r" b="b"/>
              <a:pathLst>
                <a:path w="1126" h="5184" extrusionOk="0">
                  <a:moveTo>
                    <a:pt x="1" y="1"/>
                  </a:moveTo>
                  <a:lnTo>
                    <a:pt x="1" y="5184"/>
                  </a:lnTo>
                  <a:lnTo>
                    <a:pt x="405" y="5184"/>
                  </a:lnTo>
                  <a:cubicBezTo>
                    <a:pt x="808" y="5184"/>
                    <a:pt x="1126" y="4857"/>
                    <a:pt x="1126" y="4462"/>
                  </a:cubicBezTo>
                  <a:lnTo>
                    <a:pt x="1126" y="212"/>
                  </a:lnTo>
                  <a:cubicBezTo>
                    <a:pt x="1126" y="145"/>
                    <a:pt x="1116" y="68"/>
                    <a:pt x="1106" y="1"/>
                  </a:cubicBezTo>
                  <a:close/>
                </a:path>
              </a:pathLst>
            </a:custGeom>
            <a:solidFill>
              <a:srgbClr val="2FE4B8"/>
            </a:solidFill>
            <a:ln>
              <a:noFill/>
            </a:ln>
          </p:spPr>
          <p:txBody>
            <a:bodyPr spcFirstLastPara="1" wrap="square" lIns="91425" tIns="91425" rIns="91425" bIns="91425" anchor="ctr" anchorCtr="0">
              <a:noAutofit/>
            </a:bodyPr>
            <a:lstStyle/>
            <a:p>
              <a:endParaRPr/>
            </a:p>
          </p:txBody>
        </p:sp>
        <p:sp>
          <p:nvSpPr>
            <p:cNvPr id="907" name="Google Shape;907;p31"/>
            <p:cNvSpPr/>
            <p:nvPr/>
          </p:nvSpPr>
          <p:spPr>
            <a:xfrm>
              <a:off x="1316818" y="3475117"/>
              <a:ext cx="310872" cy="240027"/>
            </a:xfrm>
            <a:custGeom>
              <a:avLst/>
              <a:gdLst/>
              <a:ahLst/>
              <a:cxnLst/>
              <a:rect l="l" t="t" r="r" b="b"/>
              <a:pathLst>
                <a:path w="11896" h="9185" extrusionOk="0">
                  <a:moveTo>
                    <a:pt x="328" y="1"/>
                  </a:moveTo>
                  <a:cubicBezTo>
                    <a:pt x="145" y="1"/>
                    <a:pt x="1" y="145"/>
                    <a:pt x="1" y="338"/>
                  </a:cubicBezTo>
                  <a:lnTo>
                    <a:pt x="1" y="8223"/>
                  </a:lnTo>
                  <a:cubicBezTo>
                    <a:pt x="10" y="8755"/>
                    <a:pt x="453" y="9184"/>
                    <a:pt x="993" y="9184"/>
                  </a:cubicBezTo>
                  <a:cubicBezTo>
                    <a:pt x="999" y="9184"/>
                    <a:pt x="1005" y="9184"/>
                    <a:pt x="1011" y="9184"/>
                  </a:cubicBezTo>
                  <a:lnTo>
                    <a:pt x="10877" y="9184"/>
                  </a:lnTo>
                  <a:cubicBezTo>
                    <a:pt x="10883" y="9184"/>
                    <a:pt x="10889" y="9184"/>
                    <a:pt x="10895" y="9184"/>
                  </a:cubicBezTo>
                  <a:cubicBezTo>
                    <a:pt x="11435" y="9184"/>
                    <a:pt x="11886" y="8755"/>
                    <a:pt x="11896" y="8223"/>
                  </a:cubicBezTo>
                  <a:lnTo>
                    <a:pt x="11896" y="8050"/>
                  </a:lnTo>
                  <a:lnTo>
                    <a:pt x="11896" y="309"/>
                  </a:lnTo>
                  <a:cubicBezTo>
                    <a:pt x="11886" y="136"/>
                    <a:pt x="11742" y="1"/>
                    <a:pt x="11559" y="1"/>
                  </a:cubicBezTo>
                  <a:close/>
                </a:path>
              </a:pathLst>
            </a:custGeom>
            <a:solidFill>
              <a:srgbClr val="FFE084"/>
            </a:solidFill>
            <a:ln>
              <a:noFill/>
            </a:ln>
          </p:spPr>
          <p:txBody>
            <a:bodyPr spcFirstLastPara="1" wrap="square" lIns="91425" tIns="91425" rIns="91425" bIns="91425" anchor="ctr" anchorCtr="0">
              <a:noAutofit/>
            </a:bodyPr>
            <a:lstStyle/>
            <a:p>
              <a:endParaRPr/>
            </a:p>
          </p:txBody>
        </p:sp>
        <p:sp>
          <p:nvSpPr>
            <p:cNvPr id="908" name="Google Shape;908;p31"/>
            <p:cNvSpPr/>
            <p:nvPr/>
          </p:nvSpPr>
          <p:spPr>
            <a:xfrm>
              <a:off x="1347994" y="3474882"/>
              <a:ext cx="279696" cy="210367"/>
            </a:xfrm>
            <a:custGeom>
              <a:avLst/>
              <a:gdLst/>
              <a:ahLst/>
              <a:cxnLst/>
              <a:rect l="l" t="t" r="r" b="b"/>
              <a:pathLst>
                <a:path w="10703" h="8050" extrusionOk="0">
                  <a:moveTo>
                    <a:pt x="0" y="0"/>
                  </a:moveTo>
                  <a:lnTo>
                    <a:pt x="0" y="7087"/>
                  </a:lnTo>
                  <a:cubicBezTo>
                    <a:pt x="10" y="7624"/>
                    <a:pt x="452" y="8050"/>
                    <a:pt x="984" y="8050"/>
                  </a:cubicBezTo>
                  <a:cubicBezTo>
                    <a:pt x="996" y="8050"/>
                    <a:pt x="1008" y="8049"/>
                    <a:pt x="1020" y="8049"/>
                  </a:cubicBezTo>
                  <a:lnTo>
                    <a:pt x="10703" y="8049"/>
                  </a:lnTo>
                  <a:lnTo>
                    <a:pt x="10703" y="337"/>
                  </a:lnTo>
                  <a:cubicBezTo>
                    <a:pt x="10703" y="337"/>
                    <a:pt x="10703" y="327"/>
                    <a:pt x="10703" y="308"/>
                  </a:cubicBezTo>
                  <a:cubicBezTo>
                    <a:pt x="10693" y="135"/>
                    <a:pt x="10549" y="0"/>
                    <a:pt x="10366" y="0"/>
                  </a:cubicBezTo>
                  <a:close/>
                </a:path>
              </a:pathLst>
            </a:custGeom>
            <a:solidFill>
              <a:srgbClr val="FFE8A6"/>
            </a:solidFill>
            <a:ln>
              <a:noFill/>
            </a:ln>
          </p:spPr>
          <p:txBody>
            <a:bodyPr spcFirstLastPara="1" wrap="square" lIns="91425" tIns="91425" rIns="91425" bIns="91425" anchor="ctr" anchorCtr="0">
              <a:noAutofit/>
            </a:bodyPr>
            <a:lstStyle/>
            <a:p>
              <a:endParaRPr/>
            </a:p>
          </p:txBody>
        </p:sp>
        <p:sp>
          <p:nvSpPr>
            <p:cNvPr id="909" name="Google Shape;909;p31"/>
            <p:cNvSpPr/>
            <p:nvPr/>
          </p:nvSpPr>
          <p:spPr>
            <a:xfrm>
              <a:off x="1316818" y="3581921"/>
              <a:ext cx="310872" cy="41002"/>
            </a:xfrm>
            <a:custGeom>
              <a:avLst/>
              <a:gdLst/>
              <a:ahLst/>
              <a:cxnLst/>
              <a:rect l="l" t="t" r="r" b="b"/>
              <a:pathLst>
                <a:path w="11896" h="1569" extrusionOk="0">
                  <a:moveTo>
                    <a:pt x="1" y="1"/>
                  </a:moveTo>
                  <a:lnTo>
                    <a:pt x="1" y="1568"/>
                  </a:lnTo>
                  <a:lnTo>
                    <a:pt x="11896" y="1568"/>
                  </a:lnTo>
                  <a:lnTo>
                    <a:pt x="11896" y="1"/>
                  </a:lnTo>
                  <a:close/>
                </a:path>
              </a:pathLst>
            </a:custGeom>
            <a:solidFill>
              <a:srgbClr val="741B47"/>
            </a:solidFill>
            <a:ln>
              <a:noFill/>
            </a:ln>
          </p:spPr>
          <p:txBody>
            <a:bodyPr spcFirstLastPara="1" wrap="square" lIns="91425" tIns="91425" rIns="91425" bIns="91425" anchor="ctr" anchorCtr="0">
              <a:noAutofit/>
            </a:bodyPr>
            <a:lstStyle/>
            <a:p>
              <a:endParaRPr/>
            </a:p>
          </p:txBody>
        </p:sp>
        <p:sp>
          <p:nvSpPr>
            <p:cNvPr id="910" name="Google Shape;910;p31"/>
            <p:cNvSpPr/>
            <p:nvPr/>
          </p:nvSpPr>
          <p:spPr>
            <a:xfrm>
              <a:off x="1316818" y="3581921"/>
              <a:ext cx="31202" cy="41002"/>
            </a:xfrm>
            <a:custGeom>
              <a:avLst/>
              <a:gdLst/>
              <a:ahLst/>
              <a:cxnLst/>
              <a:rect l="l" t="t" r="r" b="b"/>
              <a:pathLst>
                <a:path w="1194" h="1569" extrusionOk="0">
                  <a:moveTo>
                    <a:pt x="1" y="1"/>
                  </a:moveTo>
                  <a:lnTo>
                    <a:pt x="1" y="1568"/>
                  </a:lnTo>
                  <a:lnTo>
                    <a:pt x="1193" y="1568"/>
                  </a:lnTo>
                  <a:lnTo>
                    <a:pt x="1193" y="1"/>
                  </a:ln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5" name="Google Shape;911;p31"/>
          <p:cNvGrpSpPr/>
          <p:nvPr/>
        </p:nvGrpSpPr>
        <p:grpSpPr>
          <a:xfrm>
            <a:off x="10295989" y="2090170"/>
            <a:ext cx="623359" cy="698231"/>
            <a:chOff x="3117843" y="1499892"/>
            <a:chExt cx="327440" cy="366744"/>
          </a:xfrm>
        </p:grpSpPr>
        <p:sp>
          <p:nvSpPr>
            <p:cNvPr id="912" name="Google Shape;912;p31"/>
            <p:cNvSpPr/>
            <p:nvPr/>
          </p:nvSpPr>
          <p:spPr>
            <a:xfrm>
              <a:off x="3117843" y="1499997"/>
              <a:ext cx="327440" cy="366404"/>
            </a:xfrm>
            <a:custGeom>
              <a:avLst/>
              <a:gdLst/>
              <a:ahLst/>
              <a:cxnLst/>
              <a:rect l="l" t="t" r="r" b="b"/>
              <a:pathLst>
                <a:path w="12530" h="14021" extrusionOk="0">
                  <a:moveTo>
                    <a:pt x="4202" y="0"/>
                  </a:moveTo>
                  <a:cubicBezTo>
                    <a:pt x="3414" y="0"/>
                    <a:pt x="2769" y="644"/>
                    <a:pt x="2769" y="1433"/>
                  </a:cubicBezTo>
                  <a:lnTo>
                    <a:pt x="2039" y="1433"/>
                  </a:lnTo>
                  <a:cubicBezTo>
                    <a:pt x="1702" y="1433"/>
                    <a:pt x="1423" y="1702"/>
                    <a:pt x="1423" y="2048"/>
                  </a:cubicBezTo>
                  <a:lnTo>
                    <a:pt x="1423" y="2779"/>
                  </a:lnTo>
                  <a:cubicBezTo>
                    <a:pt x="635" y="2779"/>
                    <a:pt x="0" y="3414"/>
                    <a:pt x="0" y="4202"/>
                  </a:cubicBezTo>
                  <a:cubicBezTo>
                    <a:pt x="0" y="4991"/>
                    <a:pt x="635" y="5635"/>
                    <a:pt x="1423" y="5635"/>
                  </a:cubicBezTo>
                  <a:lnTo>
                    <a:pt x="1423" y="11924"/>
                  </a:lnTo>
                  <a:cubicBezTo>
                    <a:pt x="1423" y="12260"/>
                    <a:pt x="1702" y="12539"/>
                    <a:pt x="2039" y="12539"/>
                  </a:cubicBezTo>
                  <a:lnTo>
                    <a:pt x="2769" y="12539"/>
                  </a:lnTo>
                  <a:lnTo>
                    <a:pt x="2769" y="12510"/>
                  </a:lnTo>
                  <a:lnTo>
                    <a:pt x="2769" y="12482"/>
                  </a:lnTo>
                  <a:cubicBezTo>
                    <a:pt x="2789" y="11699"/>
                    <a:pt x="3433" y="11078"/>
                    <a:pt x="4213" y="11078"/>
                  </a:cubicBezTo>
                  <a:cubicBezTo>
                    <a:pt x="4219" y="11078"/>
                    <a:pt x="4225" y="11078"/>
                    <a:pt x="4231" y="11078"/>
                  </a:cubicBezTo>
                  <a:cubicBezTo>
                    <a:pt x="5020" y="11097"/>
                    <a:pt x="5645" y="11751"/>
                    <a:pt x="5625" y="12539"/>
                  </a:cubicBezTo>
                  <a:lnTo>
                    <a:pt x="8328" y="12539"/>
                  </a:lnTo>
                  <a:cubicBezTo>
                    <a:pt x="8299" y="13337"/>
                    <a:pt x="8924" y="14001"/>
                    <a:pt x="9722" y="14020"/>
                  </a:cubicBezTo>
                  <a:cubicBezTo>
                    <a:pt x="9733" y="14020"/>
                    <a:pt x="9745" y="14021"/>
                    <a:pt x="9757" y="14021"/>
                  </a:cubicBezTo>
                  <a:cubicBezTo>
                    <a:pt x="10539" y="14021"/>
                    <a:pt x="11183" y="13383"/>
                    <a:pt x="11183" y="12597"/>
                  </a:cubicBezTo>
                  <a:lnTo>
                    <a:pt x="11183" y="12539"/>
                  </a:lnTo>
                  <a:lnTo>
                    <a:pt x="11664" y="12539"/>
                  </a:lnTo>
                  <a:cubicBezTo>
                    <a:pt x="12145" y="12530"/>
                    <a:pt x="12530" y="12135"/>
                    <a:pt x="12530" y="11664"/>
                  </a:cubicBezTo>
                  <a:lnTo>
                    <a:pt x="12530" y="11183"/>
                  </a:lnTo>
                  <a:cubicBezTo>
                    <a:pt x="11741" y="11174"/>
                    <a:pt x="11097" y="10539"/>
                    <a:pt x="11097" y="9751"/>
                  </a:cubicBezTo>
                  <a:cubicBezTo>
                    <a:pt x="11097" y="8962"/>
                    <a:pt x="11741" y="8327"/>
                    <a:pt x="12530" y="8318"/>
                  </a:cubicBezTo>
                  <a:lnTo>
                    <a:pt x="12530" y="2048"/>
                  </a:lnTo>
                  <a:cubicBezTo>
                    <a:pt x="12520" y="1702"/>
                    <a:pt x="12251" y="1433"/>
                    <a:pt x="11914" y="1433"/>
                  </a:cubicBezTo>
                  <a:lnTo>
                    <a:pt x="11174" y="1433"/>
                  </a:lnTo>
                  <a:cubicBezTo>
                    <a:pt x="11183" y="2221"/>
                    <a:pt x="10549" y="2866"/>
                    <a:pt x="9760" y="2875"/>
                  </a:cubicBezTo>
                  <a:cubicBezTo>
                    <a:pt x="8972" y="2875"/>
                    <a:pt x="8328" y="2241"/>
                    <a:pt x="8318" y="1452"/>
                  </a:cubicBezTo>
                  <a:lnTo>
                    <a:pt x="8318" y="1433"/>
                  </a:lnTo>
                  <a:lnTo>
                    <a:pt x="5625" y="1433"/>
                  </a:lnTo>
                  <a:cubicBezTo>
                    <a:pt x="5625" y="644"/>
                    <a:pt x="4991" y="0"/>
                    <a:pt x="4202" y="0"/>
                  </a:cubicBezTo>
                  <a:close/>
                </a:path>
              </a:pathLst>
            </a:custGeom>
            <a:solidFill>
              <a:srgbClr val="CBD2D7"/>
            </a:solidFill>
            <a:ln>
              <a:noFill/>
            </a:ln>
          </p:spPr>
          <p:txBody>
            <a:bodyPr spcFirstLastPara="1" wrap="square" lIns="91425" tIns="91425" rIns="91425" bIns="91425" anchor="ctr" anchorCtr="0">
              <a:noAutofit/>
            </a:bodyPr>
            <a:lstStyle/>
            <a:p>
              <a:endParaRPr/>
            </a:p>
          </p:txBody>
        </p:sp>
        <p:sp>
          <p:nvSpPr>
            <p:cNvPr id="913" name="Google Shape;913;p31"/>
            <p:cNvSpPr/>
            <p:nvPr/>
          </p:nvSpPr>
          <p:spPr>
            <a:xfrm>
              <a:off x="3300013" y="1682427"/>
              <a:ext cx="145271" cy="184208"/>
            </a:xfrm>
            <a:custGeom>
              <a:avLst/>
              <a:gdLst/>
              <a:ahLst/>
              <a:cxnLst/>
              <a:rect l="l" t="t" r="r" b="b"/>
              <a:pathLst>
                <a:path w="5559" h="7049" extrusionOk="0">
                  <a:moveTo>
                    <a:pt x="1" y="0"/>
                  </a:moveTo>
                  <a:lnTo>
                    <a:pt x="1" y="1346"/>
                  </a:lnTo>
                  <a:cubicBezTo>
                    <a:pt x="789" y="1346"/>
                    <a:pt x="1433" y="1991"/>
                    <a:pt x="1433" y="2779"/>
                  </a:cubicBezTo>
                  <a:cubicBezTo>
                    <a:pt x="1433" y="3568"/>
                    <a:pt x="789" y="4212"/>
                    <a:pt x="1" y="4212"/>
                  </a:cubicBezTo>
                  <a:lnTo>
                    <a:pt x="1" y="5558"/>
                  </a:lnTo>
                  <a:lnTo>
                    <a:pt x="1357" y="5558"/>
                  </a:lnTo>
                  <a:lnTo>
                    <a:pt x="1357" y="5616"/>
                  </a:lnTo>
                  <a:cubicBezTo>
                    <a:pt x="1357" y="6405"/>
                    <a:pt x="1991" y="7049"/>
                    <a:pt x="2789" y="7049"/>
                  </a:cubicBezTo>
                  <a:cubicBezTo>
                    <a:pt x="3578" y="7049"/>
                    <a:pt x="4212" y="6405"/>
                    <a:pt x="4212" y="5616"/>
                  </a:cubicBezTo>
                  <a:lnTo>
                    <a:pt x="4212" y="5558"/>
                  </a:lnTo>
                  <a:lnTo>
                    <a:pt x="4693" y="5558"/>
                  </a:lnTo>
                  <a:cubicBezTo>
                    <a:pt x="5174" y="5549"/>
                    <a:pt x="5559" y="5154"/>
                    <a:pt x="5559" y="4683"/>
                  </a:cubicBezTo>
                  <a:lnTo>
                    <a:pt x="5559" y="4202"/>
                  </a:lnTo>
                  <a:cubicBezTo>
                    <a:pt x="4770" y="4193"/>
                    <a:pt x="4126" y="3558"/>
                    <a:pt x="4126" y="2770"/>
                  </a:cubicBezTo>
                  <a:cubicBezTo>
                    <a:pt x="4126" y="1981"/>
                    <a:pt x="4770" y="1346"/>
                    <a:pt x="5559" y="1337"/>
                  </a:cubicBezTo>
                  <a:lnTo>
                    <a:pt x="5559" y="0"/>
                  </a:lnTo>
                  <a:lnTo>
                    <a:pt x="4212" y="0"/>
                  </a:lnTo>
                  <a:cubicBezTo>
                    <a:pt x="4212" y="789"/>
                    <a:pt x="3568" y="1433"/>
                    <a:pt x="2780" y="1433"/>
                  </a:cubicBezTo>
                  <a:cubicBezTo>
                    <a:pt x="1991" y="1433"/>
                    <a:pt x="1347" y="789"/>
                    <a:pt x="1347" y="0"/>
                  </a:cubicBezTo>
                  <a:close/>
                </a:path>
              </a:pathLst>
            </a:custGeom>
            <a:solidFill>
              <a:srgbClr val="FFE084"/>
            </a:solidFill>
            <a:ln>
              <a:noFill/>
            </a:ln>
          </p:spPr>
          <p:txBody>
            <a:bodyPr spcFirstLastPara="1" wrap="square" lIns="91425" tIns="91425" rIns="91425" bIns="91425" anchor="ctr" anchorCtr="0">
              <a:noAutofit/>
            </a:bodyPr>
            <a:lstStyle/>
            <a:p>
              <a:endParaRPr/>
            </a:p>
          </p:txBody>
        </p:sp>
        <p:sp>
          <p:nvSpPr>
            <p:cNvPr id="914" name="Google Shape;914;p31"/>
            <p:cNvSpPr/>
            <p:nvPr/>
          </p:nvSpPr>
          <p:spPr>
            <a:xfrm>
              <a:off x="3262826" y="1537183"/>
              <a:ext cx="182457" cy="182718"/>
            </a:xfrm>
            <a:custGeom>
              <a:avLst/>
              <a:gdLst/>
              <a:ahLst/>
              <a:cxnLst/>
              <a:rect l="l" t="t" r="r" b="b"/>
              <a:pathLst>
                <a:path w="6982" h="6992" extrusionOk="0">
                  <a:moveTo>
                    <a:pt x="1424" y="0"/>
                  </a:moveTo>
                  <a:lnTo>
                    <a:pt x="1424" y="1366"/>
                  </a:lnTo>
                  <a:cubicBezTo>
                    <a:pt x="635" y="1366"/>
                    <a:pt x="0" y="2000"/>
                    <a:pt x="0" y="2789"/>
                  </a:cubicBezTo>
                  <a:cubicBezTo>
                    <a:pt x="0" y="3577"/>
                    <a:pt x="635" y="4222"/>
                    <a:pt x="1424" y="4222"/>
                  </a:cubicBezTo>
                  <a:lnTo>
                    <a:pt x="1424" y="5558"/>
                  </a:lnTo>
                  <a:lnTo>
                    <a:pt x="2780" y="5558"/>
                  </a:lnTo>
                  <a:cubicBezTo>
                    <a:pt x="2780" y="6347"/>
                    <a:pt x="3414" y="6991"/>
                    <a:pt x="4212" y="6991"/>
                  </a:cubicBezTo>
                  <a:cubicBezTo>
                    <a:pt x="5001" y="6991"/>
                    <a:pt x="5635" y="6347"/>
                    <a:pt x="5635" y="5558"/>
                  </a:cubicBezTo>
                  <a:lnTo>
                    <a:pt x="6982" y="5558"/>
                  </a:lnTo>
                  <a:lnTo>
                    <a:pt x="6982" y="625"/>
                  </a:lnTo>
                  <a:cubicBezTo>
                    <a:pt x="6982" y="279"/>
                    <a:pt x="6703" y="0"/>
                    <a:pt x="6366" y="0"/>
                  </a:cubicBezTo>
                  <a:lnTo>
                    <a:pt x="5626" y="0"/>
                  </a:lnTo>
                  <a:lnTo>
                    <a:pt x="5626" y="29"/>
                  </a:lnTo>
                  <a:cubicBezTo>
                    <a:pt x="5626" y="818"/>
                    <a:pt x="4991" y="1452"/>
                    <a:pt x="4203" y="1452"/>
                  </a:cubicBezTo>
                  <a:cubicBezTo>
                    <a:pt x="3414" y="1452"/>
                    <a:pt x="2770" y="818"/>
                    <a:pt x="2770" y="29"/>
                  </a:cubicBezTo>
                  <a:lnTo>
                    <a:pt x="2770" y="0"/>
                  </a:lnTo>
                  <a:close/>
                </a:path>
              </a:pathLst>
            </a:custGeom>
            <a:solidFill>
              <a:srgbClr val="2FE4B8"/>
            </a:solidFill>
            <a:ln>
              <a:noFill/>
            </a:ln>
          </p:spPr>
          <p:txBody>
            <a:bodyPr spcFirstLastPara="1" wrap="square" lIns="91425" tIns="91425" rIns="91425" bIns="91425" anchor="ctr" anchorCtr="0">
              <a:noAutofit/>
            </a:bodyPr>
            <a:lstStyle/>
            <a:p>
              <a:endParaRPr/>
            </a:p>
          </p:txBody>
        </p:sp>
        <p:sp>
          <p:nvSpPr>
            <p:cNvPr id="915" name="Google Shape;915;p31"/>
            <p:cNvSpPr/>
            <p:nvPr/>
          </p:nvSpPr>
          <p:spPr>
            <a:xfrm>
              <a:off x="3155030" y="1682427"/>
              <a:ext cx="182457" cy="145271"/>
            </a:xfrm>
            <a:custGeom>
              <a:avLst/>
              <a:gdLst/>
              <a:ahLst/>
              <a:cxnLst/>
              <a:rect l="l" t="t" r="r" b="b"/>
              <a:pathLst>
                <a:path w="6982" h="5559" extrusionOk="0">
                  <a:moveTo>
                    <a:pt x="0" y="0"/>
                  </a:moveTo>
                  <a:lnTo>
                    <a:pt x="0" y="4933"/>
                  </a:lnTo>
                  <a:cubicBezTo>
                    <a:pt x="0" y="5279"/>
                    <a:pt x="279" y="5549"/>
                    <a:pt x="616" y="5558"/>
                  </a:cubicBezTo>
                  <a:lnTo>
                    <a:pt x="1346" y="5558"/>
                  </a:lnTo>
                  <a:lnTo>
                    <a:pt x="1346" y="5529"/>
                  </a:lnTo>
                  <a:lnTo>
                    <a:pt x="1346" y="5501"/>
                  </a:lnTo>
                  <a:cubicBezTo>
                    <a:pt x="1356" y="4718"/>
                    <a:pt x="1991" y="4087"/>
                    <a:pt x="2771" y="4087"/>
                  </a:cubicBezTo>
                  <a:cubicBezTo>
                    <a:pt x="2777" y="4087"/>
                    <a:pt x="2783" y="4087"/>
                    <a:pt x="2789" y="4087"/>
                  </a:cubicBezTo>
                  <a:cubicBezTo>
                    <a:pt x="3577" y="4097"/>
                    <a:pt x="4212" y="4741"/>
                    <a:pt x="4202" y="5529"/>
                  </a:cubicBezTo>
                  <a:lnTo>
                    <a:pt x="4202" y="5558"/>
                  </a:lnTo>
                  <a:lnTo>
                    <a:pt x="5549" y="5558"/>
                  </a:lnTo>
                  <a:lnTo>
                    <a:pt x="5549" y="4202"/>
                  </a:lnTo>
                  <a:cubicBezTo>
                    <a:pt x="6337" y="4202"/>
                    <a:pt x="6981" y="3568"/>
                    <a:pt x="6981" y="2779"/>
                  </a:cubicBezTo>
                  <a:cubicBezTo>
                    <a:pt x="6981" y="1991"/>
                    <a:pt x="6337" y="1356"/>
                    <a:pt x="5549" y="1346"/>
                  </a:cubicBezTo>
                  <a:lnTo>
                    <a:pt x="5549" y="0"/>
                  </a:lnTo>
                  <a:lnTo>
                    <a:pt x="4202" y="0"/>
                  </a:lnTo>
                  <a:cubicBezTo>
                    <a:pt x="4202" y="789"/>
                    <a:pt x="3568" y="1433"/>
                    <a:pt x="2779" y="1433"/>
                  </a:cubicBezTo>
                  <a:cubicBezTo>
                    <a:pt x="1991" y="1433"/>
                    <a:pt x="1346" y="789"/>
                    <a:pt x="1346" y="0"/>
                  </a:cubicBezTo>
                  <a:close/>
                </a:path>
              </a:pathLst>
            </a:custGeom>
            <a:solidFill>
              <a:srgbClr val="FF7E7E"/>
            </a:solidFill>
            <a:ln>
              <a:noFill/>
            </a:ln>
          </p:spPr>
          <p:txBody>
            <a:bodyPr spcFirstLastPara="1" wrap="square" lIns="91425" tIns="91425" rIns="91425" bIns="91425" anchor="ctr" anchorCtr="0">
              <a:noAutofit/>
            </a:bodyPr>
            <a:lstStyle/>
            <a:p>
              <a:endParaRPr/>
            </a:p>
          </p:txBody>
        </p:sp>
        <p:sp>
          <p:nvSpPr>
            <p:cNvPr id="916" name="Google Shape;916;p31"/>
            <p:cNvSpPr/>
            <p:nvPr/>
          </p:nvSpPr>
          <p:spPr>
            <a:xfrm>
              <a:off x="3117843" y="1499997"/>
              <a:ext cx="182196" cy="219905"/>
            </a:xfrm>
            <a:custGeom>
              <a:avLst/>
              <a:gdLst/>
              <a:ahLst/>
              <a:cxnLst/>
              <a:rect l="l" t="t" r="r" b="b"/>
              <a:pathLst>
                <a:path w="6972" h="8415" extrusionOk="0">
                  <a:moveTo>
                    <a:pt x="4202" y="0"/>
                  </a:moveTo>
                  <a:cubicBezTo>
                    <a:pt x="3414" y="0"/>
                    <a:pt x="2769" y="635"/>
                    <a:pt x="2769" y="1423"/>
                  </a:cubicBezTo>
                  <a:lnTo>
                    <a:pt x="2039" y="1423"/>
                  </a:lnTo>
                  <a:cubicBezTo>
                    <a:pt x="1702" y="1423"/>
                    <a:pt x="1423" y="1702"/>
                    <a:pt x="1423" y="2048"/>
                  </a:cubicBezTo>
                  <a:lnTo>
                    <a:pt x="1423" y="2779"/>
                  </a:lnTo>
                  <a:cubicBezTo>
                    <a:pt x="635" y="2779"/>
                    <a:pt x="0" y="3414"/>
                    <a:pt x="0" y="4212"/>
                  </a:cubicBezTo>
                  <a:cubicBezTo>
                    <a:pt x="0" y="5000"/>
                    <a:pt x="635" y="5635"/>
                    <a:pt x="1423" y="5635"/>
                  </a:cubicBezTo>
                  <a:lnTo>
                    <a:pt x="1423" y="6981"/>
                  </a:lnTo>
                  <a:lnTo>
                    <a:pt x="2769" y="6981"/>
                  </a:lnTo>
                  <a:cubicBezTo>
                    <a:pt x="2769" y="7770"/>
                    <a:pt x="3414" y="8414"/>
                    <a:pt x="4202" y="8414"/>
                  </a:cubicBezTo>
                  <a:cubicBezTo>
                    <a:pt x="4991" y="8414"/>
                    <a:pt x="5625" y="7770"/>
                    <a:pt x="5625" y="6981"/>
                  </a:cubicBezTo>
                  <a:lnTo>
                    <a:pt x="6972" y="6981"/>
                  </a:lnTo>
                  <a:lnTo>
                    <a:pt x="6972" y="5635"/>
                  </a:lnTo>
                  <a:cubicBezTo>
                    <a:pt x="6183" y="5635"/>
                    <a:pt x="5548" y="4991"/>
                    <a:pt x="5548" y="4212"/>
                  </a:cubicBezTo>
                  <a:cubicBezTo>
                    <a:pt x="5548" y="3414"/>
                    <a:pt x="6183" y="2779"/>
                    <a:pt x="6972" y="2779"/>
                  </a:cubicBezTo>
                  <a:lnTo>
                    <a:pt x="6972" y="1423"/>
                  </a:lnTo>
                  <a:lnTo>
                    <a:pt x="5625" y="1423"/>
                  </a:lnTo>
                  <a:cubicBezTo>
                    <a:pt x="5625" y="635"/>
                    <a:pt x="4991" y="0"/>
                    <a:pt x="4202" y="0"/>
                  </a:cubicBezTo>
                  <a:close/>
                </a:path>
              </a:pathLst>
            </a:custGeom>
            <a:solidFill>
              <a:srgbClr val="799CF2"/>
            </a:solidFill>
            <a:ln>
              <a:noFill/>
            </a:ln>
          </p:spPr>
          <p:txBody>
            <a:bodyPr spcFirstLastPara="1" wrap="square" lIns="91425" tIns="91425" rIns="91425" bIns="91425" anchor="ctr" anchorCtr="0">
              <a:noAutofit/>
            </a:bodyPr>
            <a:lstStyle/>
            <a:p>
              <a:endParaRPr/>
            </a:p>
          </p:txBody>
        </p:sp>
        <p:sp>
          <p:nvSpPr>
            <p:cNvPr id="917" name="Google Shape;917;p31"/>
            <p:cNvSpPr/>
            <p:nvPr/>
          </p:nvSpPr>
          <p:spPr>
            <a:xfrm>
              <a:off x="3155030" y="1682427"/>
              <a:ext cx="35200" cy="145271"/>
            </a:xfrm>
            <a:custGeom>
              <a:avLst/>
              <a:gdLst/>
              <a:ahLst/>
              <a:cxnLst/>
              <a:rect l="l" t="t" r="r" b="b"/>
              <a:pathLst>
                <a:path w="1347" h="5559" extrusionOk="0">
                  <a:moveTo>
                    <a:pt x="0" y="0"/>
                  </a:moveTo>
                  <a:lnTo>
                    <a:pt x="0" y="4933"/>
                  </a:lnTo>
                  <a:cubicBezTo>
                    <a:pt x="0" y="5279"/>
                    <a:pt x="279" y="5549"/>
                    <a:pt x="616" y="5558"/>
                  </a:cubicBezTo>
                  <a:lnTo>
                    <a:pt x="1346" y="5558"/>
                  </a:lnTo>
                  <a:lnTo>
                    <a:pt x="1346" y="5529"/>
                  </a:lnTo>
                  <a:cubicBezTo>
                    <a:pt x="1346" y="5520"/>
                    <a:pt x="1346" y="5510"/>
                    <a:pt x="1346" y="5501"/>
                  </a:cubicBezTo>
                  <a:cubicBezTo>
                    <a:pt x="1125" y="5395"/>
                    <a:pt x="981" y="5183"/>
                    <a:pt x="981" y="4943"/>
                  </a:cubicBezTo>
                  <a:lnTo>
                    <a:pt x="981" y="0"/>
                  </a:lnTo>
                  <a:close/>
                </a:path>
              </a:pathLst>
            </a:custGeom>
            <a:solidFill>
              <a:srgbClr val="F46060"/>
            </a:solidFill>
            <a:ln>
              <a:noFill/>
            </a:ln>
          </p:spPr>
          <p:txBody>
            <a:bodyPr spcFirstLastPara="1" wrap="square" lIns="91425" tIns="91425" rIns="91425" bIns="91425" anchor="ctr" anchorCtr="0">
              <a:noAutofit/>
            </a:bodyPr>
            <a:lstStyle/>
            <a:p>
              <a:endParaRPr/>
            </a:p>
          </p:txBody>
        </p:sp>
        <p:sp>
          <p:nvSpPr>
            <p:cNvPr id="918" name="Google Shape;918;p31"/>
            <p:cNvSpPr/>
            <p:nvPr/>
          </p:nvSpPr>
          <p:spPr>
            <a:xfrm>
              <a:off x="3117843" y="1499892"/>
              <a:ext cx="122640" cy="182562"/>
            </a:xfrm>
            <a:custGeom>
              <a:avLst/>
              <a:gdLst/>
              <a:ahLst/>
              <a:cxnLst/>
              <a:rect l="l" t="t" r="r" b="b"/>
              <a:pathLst>
                <a:path w="4693" h="6986" extrusionOk="0">
                  <a:moveTo>
                    <a:pt x="4195" y="0"/>
                  </a:moveTo>
                  <a:cubicBezTo>
                    <a:pt x="3439" y="0"/>
                    <a:pt x="2769" y="613"/>
                    <a:pt x="2769" y="1427"/>
                  </a:cubicBezTo>
                  <a:lnTo>
                    <a:pt x="2039" y="1427"/>
                  </a:lnTo>
                  <a:cubicBezTo>
                    <a:pt x="1702" y="1427"/>
                    <a:pt x="1423" y="1706"/>
                    <a:pt x="1423" y="2052"/>
                  </a:cubicBezTo>
                  <a:lnTo>
                    <a:pt x="1423" y="2783"/>
                  </a:lnTo>
                  <a:cubicBezTo>
                    <a:pt x="635" y="2783"/>
                    <a:pt x="0" y="3418"/>
                    <a:pt x="0" y="4216"/>
                  </a:cubicBezTo>
                  <a:cubicBezTo>
                    <a:pt x="0" y="5004"/>
                    <a:pt x="635" y="5639"/>
                    <a:pt x="1423" y="5639"/>
                  </a:cubicBezTo>
                  <a:lnTo>
                    <a:pt x="1423" y="6985"/>
                  </a:lnTo>
                  <a:lnTo>
                    <a:pt x="2404" y="6985"/>
                  </a:lnTo>
                  <a:lnTo>
                    <a:pt x="2404" y="5639"/>
                  </a:lnTo>
                  <a:cubicBezTo>
                    <a:pt x="1616" y="5639"/>
                    <a:pt x="981" y="4995"/>
                    <a:pt x="981" y="4206"/>
                  </a:cubicBezTo>
                  <a:cubicBezTo>
                    <a:pt x="981" y="3418"/>
                    <a:pt x="1616" y="2783"/>
                    <a:pt x="2404" y="2783"/>
                  </a:cubicBezTo>
                  <a:lnTo>
                    <a:pt x="2404" y="2052"/>
                  </a:lnTo>
                  <a:cubicBezTo>
                    <a:pt x="2404" y="1712"/>
                    <a:pt x="2674" y="1437"/>
                    <a:pt x="3012" y="1437"/>
                  </a:cubicBezTo>
                  <a:cubicBezTo>
                    <a:pt x="3017" y="1437"/>
                    <a:pt x="3023" y="1437"/>
                    <a:pt x="3029" y="1437"/>
                  </a:cubicBezTo>
                  <a:lnTo>
                    <a:pt x="3760" y="1437"/>
                  </a:lnTo>
                  <a:cubicBezTo>
                    <a:pt x="3760" y="831"/>
                    <a:pt x="4135" y="302"/>
                    <a:pt x="4693" y="91"/>
                  </a:cubicBezTo>
                  <a:cubicBezTo>
                    <a:pt x="4527" y="29"/>
                    <a:pt x="4359" y="0"/>
                    <a:pt x="4195" y="0"/>
                  </a:cubicBezTo>
                  <a:close/>
                </a:path>
              </a:pathLst>
            </a:custGeom>
            <a:solidFill>
              <a:srgbClr val="4A6BBD"/>
            </a:solidFill>
            <a:ln>
              <a:noFill/>
            </a:ln>
          </p:spPr>
          <p:txBody>
            <a:bodyPr spcFirstLastPara="1" wrap="square" lIns="91425" tIns="91425" rIns="91425" bIns="91425" anchor="ctr" anchorCtr="0">
              <a:noAutofit/>
            </a:bodyPr>
            <a:lstStyle/>
            <a:p>
              <a:endParaRPr/>
            </a:p>
          </p:txBody>
        </p:sp>
      </p:grpSp>
      <p:sp>
        <p:nvSpPr>
          <p:cNvPr id="153" name="Hộp Văn bản 7"/>
          <p:cNvSpPr txBox="1"/>
          <p:nvPr/>
        </p:nvSpPr>
        <p:spPr>
          <a:xfrm>
            <a:off x="3075710" y="1382169"/>
            <a:ext cx="7232072" cy="1631216"/>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 Dựa vào nội dung của bài thơ các con hãy luyện kể lại câu chuyện “Nàng tiên Ốc</a:t>
            </a:r>
            <a:r>
              <a:rPr lang="vi-VN" sz="3600" dirty="0" smtClean="0">
                <a:latin typeface="Cambria" panose="02040503050406030204" pitchFamily="18" charset="0"/>
                <a:ea typeface="Cambria" panose="02040503050406030204" pitchFamily="18" charset="0"/>
              </a:rPr>
              <a:t>” thật diễn cảm nhé.</a:t>
            </a:r>
            <a:endParaRPr lang="en-US" sz="32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barn(inVertical)">
                                      <p:cBhvr>
                                        <p:cTn id="7"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0F1A39BF-BCE9-4C10-BFBB-F9919725A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0" y="-39830"/>
            <a:ext cx="1237881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V="1">
            <a:off x="3218738" y="3054968"/>
            <a:ext cx="6054436" cy="1385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336484" y="484841"/>
            <a:ext cx="3034145" cy="584775"/>
          </a:xfrm>
          <a:prstGeom prst="rect">
            <a:avLst/>
          </a:prstGeom>
          <a:noFill/>
        </p:spPr>
        <p:txBody>
          <a:bodyPr wrap="square" rtlCol="0">
            <a:spAutoFit/>
          </a:bodyPr>
          <a:lstStyle/>
          <a:p>
            <a:pPr algn="ctr"/>
            <a:r>
              <a:rPr lang="vi-VN" sz="3200" b="1" dirty="0" smtClean="0">
                <a:solidFill>
                  <a:schemeClr val="bg1"/>
                </a:solidFill>
                <a:latin typeface="HP001 4 hàng" panose="020B0603050302020204" pitchFamily="34" charset="0"/>
              </a:rPr>
              <a:t>Kể chuyện </a:t>
            </a:r>
            <a:endParaRPr lang="en-US" sz="3200" b="1" dirty="0">
              <a:solidFill>
                <a:schemeClr val="bg1"/>
              </a:solidFill>
              <a:latin typeface="HP001 4 hàng" panose="020B0603050302020204" pitchFamily="34" charset="0"/>
            </a:endParaRPr>
          </a:p>
        </p:txBody>
      </p:sp>
      <p:sp>
        <p:nvSpPr>
          <p:cNvPr id="10" name="TextBox 9"/>
          <p:cNvSpPr txBox="1"/>
          <p:nvPr/>
        </p:nvSpPr>
        <p:spPr>
          <a:xfrm>
            <a:off x="3505200" y="1011313"/>
            <a:ext cx="5006787" cy="584775"/>
          </a:xfrm>
          <a:prstGeom prst="rect">
            <a:avLst/>
          </a:prstGeom>
          <a:noFill/>
        </p:spPr>
        <p:txBody>
          <a:bodyPr wrap="square" rtlCol="0">
            <a:spAutoFit/>
          </a:bodyPr>
          <a:lstStyle/>
          <a:p>
            <a:pPr algn="ctr"/>
            <a:r>
              <a:rPr lang="vi-VN" sz="3200" b="1" dirty="0" smtClean="0">
                <a:solidFill>
                  <a:schemeClr val="bg1"/>
                </a:solidFill>
                <a:latin typeface="HP001 4 hàng" panose="020B0603050302020204" pitchFamily="34" charset="0"/>
              </a:rPr>
              <a:t>Kể chuyện đã nghe, đã đọc</a:t>
            </a:r>
            <a:endParaRPr lang="en-US" sz="3200" b="1" dirty="0">
              <a:solidFill>
                <a:schemeClr val="bg1"/>
              </a:solidFill>
              <a:latin typeface="HP001 4 hàng" panose="020B0603050302020204" pitchFamily="34" charset="0"/>
            </a:endParaRPr>
          </a:p>
        </p:txBody>
      </p:sp>
      <p:sp>
        <p:nvSpPr>
          <p:cNvPr id="11" name="Text Box 13"/>
          <p:cNvSpPr txBox="1">
            <a:spLocks noChangeArrowheads="1"/>
          </p:cNvSpPr>
          <p:nvPr/>
        </p:nvSpPr>
        <p:spPr bwMode="auto">
          <a:xfrm>
            <a:off x="1608644" y="1798188"/>
            <a:ext cx="9570460" cy="1077218"/>
          </a:xfrm>
          <a:prstGeom prst="rect">
            <a:avLst/>
          </a:prstGeom>
          <a:noFill/>
          <a:ln w="9525">
            <a:noFill/>
            <a:miter lim="800000"/>
            <a:headEnd/>
            <a:tailEnd/>
          </a:ln>
          <a:effectLst/>
        </p:spPr>
        <p:txBody>
          <a:bodyPr wrap="square">
            <a:spAutoFit/>
          </a:bodyPr>
          <a:lstStyle/>
          <a:p>
            <a:pPr eaLnBrk="1" hangingPunct="1">
              <a:spcBef>
                <a:spcPct val="50000"/>
              </a:spcBef>
            </a:pPr>
            <a:r>
              <a:rPr lang="en-US" altLang="en-US" sz="3200" b="1" dirty="0">
                <a:solidFill>
                  <a:schemeClr val="bg1"/>
                </a:solidFill>
                <a:latin typeface="HP001 4 hàng" panose="020B0603050302020204" pitchFamily="34" charset="0"/>
                <a:cs typeface="Times New Roman" pitchFamily="18" charset="0"/>
              </a:rPr>
              <a:t>  </a:t>
            </a:r>
            <a:r>
              <a:rPr lang="vi-VN" altLang="en-US" sz="3200" b="1" dirty="0" smtClean="0">
                <a:solidFill>
                  <a:schemeClr val="bg1"/>
                </a:solidFill>
                <a:latin typeface="HP001 4 hàng" panose="020B0603050302020204" pitchFamily="34" charset="0"/>
                <a:cs typeface="Times New Roman" pitchFamily="18" charset="0"/>
              </a:rPr>
              <a:t>Ý nghĩa:</a:t>
            </a:r>
            <a:r>
              <a:rPr lang="en-US" altLang="en-US" sz="3200" b="1" dirty="0" smtClean="0">
                <a:solidFill>
                  <a:schemeClr val="bg1"/>
                </a:solidFill>
                <a:latin typeface="HP001 4 hàng" panose="020B0603050302020204" pitchFamily="34" charset="0"/>
                <a:cs typeface="Times New Roman" pitchFamily="18" charset="0"/>
              </a:rPr>
              <a:t> Con </a:t>
            </a:r>
            <a:r>
              <a:rPr lang="en-US" altLang="en-US" sz="3200" b="1" dirty="0" err="1" smtClean="0">
                <a:solidFill>
                  <a:schemeClr val="bg1"/>
                </a:solidFill>
                <a:latin typeface="HP001 4 hàng" panose="020B0603050302020204" pitchFamily="34" charset="0"/>
                <a:cs typeface="Times New Roman" pitchFamily="18" charset="0"/>
              </a:rPr>
              <a:t>người</a:t>
            </a:r>
            <a:r>
              <a:rPr lang="en-US" altLang="en-US" sz="3200" b="1" dirty="0" smtClean="0">
                <a:solidFill>
                  <a:schemeClr val="bg1"/>
                </a:solidFill>
                <a:latin typeface="HP001 4 hàng" panose="020B0603050302020204" pitchFamily="34" charset="0"/>
                <a:cs typeface="Times New Roman" pitchFamily="18" charset="0"/>
              </a:rPr>
              <a:t> </a:t>
            </a:r>
            <a:r>
              <a:rPr lang="en-US" altLang="en-US" sz="3200" b="1" dirty="0" err="1" smtClean="0">
                <a:solidFill>
                  <a:schemeClr val="bg1"/>
                </a:solidFill>
                <a:latin typeface="HP001 4 hàng" panose="020B0603050302020204" pitchFamily="34" charset="0"/>
                <a:cs typeface="Times New Roman" pitchFamily="18" charset="0"/>
              </a:rPr>
              <a:t>cần</a:t>
            </a:r>
            <a:r>
              <a:rPr lang="en-US" altLang="en-US" sz="3200" b="1" dirty="0" smtClean="0">
                <a:solidFill>
                  <a:schemeClr val="bg1"/>
                </a:solidFill>
                <a:latin typeface="HP001 4 hàng" panose="020B0603050302020204" pitchFamily="34" charset="0"/>
                <a:cs typeface="Times New Roman" pitchFamily="18" charset="0"/>
              </a:rPr>
              <a:t> </a:t>
            </a:r>
            <a:r>
              <a:rPr lang="en-US" altLang="en-US" sz="3200" b="1" dirty="0" err="1" smtClean="0">
                <a:solidFill>
                  <a:schemeClr val="bg1"/>
                </a:solidFill>
                <a:latin typeface="HP001 4 hàng" panose="020B0603050302020204" pitchFamily="34" charset="0"/>
                <a:cs typeface="Times New Roman" pitchFamily="18" charset="0"/>
              </a:rPr>
              <a:t>yêu</a:t>
            </a:r>
            <a:r>
              <a:rPr lang="en-US" altLang="en-US" sz="3200" b="1" dirty="0" smtClean="0">
                <a:solidFill>
                  <a:schemeClr val="bg1"/>
                </a:solidFill>
                <a:latin typeface="HP001 4 hàng" panose="020B0603050302020204" pitchFamily="34" charset="0"/>
                <a:cs typeface="Times New Roman" pitchFamily="18" charset="0"/>
              </a:rPr>
              <a:t> </a:t>
            </a:r>
            <a:r>
              <a:rPr lang="en-US" altLang="en-US" sz="3200" b="1" dirty="0" err="1" smtClean="0">
                <a:solidFill>
                  <a:schemeClr val="bg1"/>
                </a:solidFill>
                <a:latin typeface="HP001 4 hàng" panose="020B0603050302020204" pitchFamily="34" charset="0"/>
                <a:cs typeface="Times New Roman" pitchFamily="18" charset="0"/>
              </a:rPr>
              <a:t>thương</a:t>
            </a:r>
            <a:r>
              <a:rPr lang="en-US" altLang="en-US" sz="3200" b="1" dirty="0" smtClean="0">
                <a:solidFill>
                  <a:schemeClr val="bg1"/>
                </a:solidFill>
                <a:latin typeface="HP001 4 hàng" panose="020B0603050302020204" pitchFamily="34" charset="0"/>
                <a:cs typeface="Times New Roman" pitchFamily="18" charset="0"/>
              </a:rPr>
              <a:t>, </a:t>
            </a:r>
            <a:r>
              <a:rPr lang="en-US" altLang="en-US" sz="3200" b="1" dirty="0" err="1" smtClean="0">
                <a:solidFill>
                  <a:schemeClr val="bg1"/>
                </a:solidFill>
                <a:latin typeface="HP001 4 hàng" panose="020B0603050302020204" pitchFamily="34" charset="0"/>
                <a:cs typeface="Times New Roman" pitchFamily="18" charset="0"/>
              </a:rPr>
              <a:t>giúp</a:t>
            </a:r>
            <a:r>
              <a:rPr lang="en-US" altLang="en-US" sz="3200" b="1" dirty="0" smtClean="0">
                <a:solidFill>
                  <a:schemeClr val="bg1"/>
                </a:solidFill>
                <a:latin typeface="HP001 4 hàng" panose="020B0603050302020204" pitchFamily="34" charset="0"/>
                <a:cs typeface="Times New Roman" pitchFamily="18" charset="0"/>
              </a:rPr>
              <a:t> </a:t>
            </a:r>
            <a:r>
              <a:rPr lang="en-US" altLang="en-US" sz="3200" b="1" dirty="0" err="1" smtClean="0">
                <a:solidFill>
                  <a:schemeClr val="bg1"/>
                </a:solidFill>
                <a:latin typeface="HP001 4 hàng" panose="020B0603050302020204" pitchFamily="34" charset="0"/>
                <a:cs typeface="Times New Roman" pitchFamily="18" charset="0"/>
              </a:rPr>
              <a:t>đỡ</a:t>
            </a:r>
            <a:r>
              <a:rPr lang="en-US" altLang="en-US" sz="3200" b="1" dirty="0" smtClean="0">
                <a:solidFill>
                  <a:schemeClr val="bg1"/>
                </a:solidFill>
                <a:latin typeface="HP001 4 hàng" panose="020B0603050302020204" pitchFamily="34" charset="0"/>
                <a:cs typeface="Times New Roman" pitchFamily="18" charset="0"/>
              </a:rPr>
              <a:t> </a:t>
            </a:r>
            <a:r>
              <a:rPr lang="en-US" altLang="en-US" sz="3200" b="1" dirty="0" err="1" smtClean="0">
                <a:solidFill>
                  <a:schemeClr val="bg1"/>
                </a:solidFill>
                <a:latin typeface="HP001 4 hàng" panose="020B0603050302020204" pitchFamily="34" charset="0"/>
                <a:cs typeface="Times New Roman" pitchFamily="18" charset="0"/>
              </a:rPr>
              <a:t>lẫn</a:t>
            </a:r>
            <a:r>
              <a:rPr lang="en-US" altLang="en-US" sz="3200" b="1" dirty="0" smtClean="0">
                <a:solidFill>
                  <a:schemeClr val="bg1"/>
                </a:solidFill>
                <a:latin typeface="HP001 4 hàng" panose="020B0603050302020204" pitchFamily="34" charset="0"/>
                <a:cs typeface="Times New Roman" pitchFamily="18" charset="0"/>
              </a:rPr>
              <a:t> </a:t>
            </a:r>
            <a:r>
              <a:rPr lang="en-US" altLang="en-US" sz="3200" b="1" dirty="0" err="1" smtClean="0">
                <a:solidFill>
                  <a:schemeClr val="bg1"/>
                </a:solidFill>
                <a:latin typeface="HP001 4 hàng" panose="020B0603050302020204" pitchFamily="34" charset="0"/>
                <a:cs typeface="Times New Roman" pitchFamily="18" charset="0"/>
              </a:rPr>
              <a:t>nhau</a:t>
            </a:r>
            <a:r>
              <a:rPr lang="en-US" altLang="en-US" sz="3200" b="1" dirty="0" smtClean="0">
                <a:solidFill>
                  <a:schemeClr val="bg1"/>
                </a:solidFill>
                <a:latin typeface="HP001 4 hàng" panose="020B0603050302020204" pitchFamily="34" charset="0"/>
                <a:cs typeface="Times New Roman" pitchFamily="18" charset="0"/>
              </a:rPr>
              <a:t>.</a:t>
            </a:r>
            <a:endParaRPr lang="en-US" altLang="en-US" sz="3200" b="1" dirty="0">
              <a:solidFill>
                <a:schemeClr val="bg1"/>
              </a:solidFill>
              <a:latin typeface="HP001 4 hàng" panose="020B0603050302020204" pitchFamily="34" charset="0"/>
              <a:cs typeface="Times New Roman" pitchFamily="18" charset="0"/>
            </a:endParaRPr>
          </a:p>
        </p:txBody>
      </p:sp>
      <p:sp>
        <p:nvSpPr>
          <p:cNvPr id="12" name="TextBox 11"/>
          <p:cNvSpPr txBox="1"/>
          <p:nvPr/>
        </p:nvSpPr>
        <p:spPr>
          <a:xfrm>
            <a:off x="2738320" y="3439212"/>
            <a:ext cx="6365338" cy="1077218"/>
          </a:xfrm>
          <a:prstGeom prst="rect">
            <a:avLst/>
          </a:prstGeom>
          <a:noFill/>
        </p:spPr>
        <p:txBody>
          <a:bodyPr wrap="square" rtlCol="0">
            <a:spAutoFit/>
          </a:bodyPr>
          <a:lstStyle/>
          <a:p>
            <a:pPr algn="ctr"/>
            <a:r>
              <a:rPr lang="vi-VN" sz="3200" b="1" dirty="0" smtClean="0">
                <a:solidFill>
                  <a:schemeClr val="bg1"/>
                </a:solidFill>
                <a:latin typeface="HP001 4 hàng" panose="020B0603050302020204" pitchFamily="34" charset="0"/>
              </a:rPr>
              <a:t>Khoa học</a:t>
            </a:r>
            <a:endParaRPr lang="en-US" sz="3200" b="1" dirty="0" smtClean="0">
              <a:solidFill>
                <a:schemeClr val="bg1"/>
              </a:solidFill>
              <a:latin typeface="HP001 4 hàng" panose="020B0603050302020204" pitchFamily="34" charset="0"/>
            </a:endParaRPr>
          </a:p>
          <a:p>
            <a:pPr algn="ctr"/>
            <a:r>
              <a:rPr lang="en-US" sz="3200" b="1" dirty="0" err="1" smtClean="0">
                <a:solidFill>
                  <a:schemeClr val="bg1"/>
                </a:solidFill>
                <a:latin typeface="HP001 4 hàng" panose="020B0603050302020204" pitchFamily="34" charset="0"/>
              </a:rPr>
              <a:t>Trao</a:t>
            </a:r>
            <a:r>
              <a:rPr lang="en-US" sz="3200" b="1" dirty="0" smtClean="0">
                <a:solidFill>
                  <a:schemeClr val="bg1"/>
                </a:solidFill>
                <a:latin typeface="HP001 4 hàng" panose="020B0603050302020204" pitchFamily="34" charset="0"/>
              </a:rPr>
              <a:t> </a:t>
            </a:r>
            <a:r>
              <a:rPr lang="en-US" sz="3200" b="1" dirty="0" err="1" smtClean="0">
                <a:solidFill>
                  <a:schemeClr val="bg1"/>
                </a:solidFill>
                <a:latin typeface="HP001 4 hàng" panose="020B0603050302020204" pitchFamily="34" charset="0"/>
              </a:rPr>
              <a:t>đổi</a:t>
            </a:r>
            <a:r>
              <a:rPr lang="en-US" sz="3200" b="1" dirty="0" smtClean="0">
                <a:solidFill>
                  <a:schemeClr val="bg1"/>
                </a:solidFill>
                <a:latin typeface="HP001 4 hàng" panose="020B0603050302020204" pitchFamily="34" charset="0"/>
              </a:rPr>
              <a:t> </a:t>
            </a:r>
            <a:r>
              <a:rPr lang="en-US" sz="3200" b="1" dirty="0" err="1" smtClean="0">
                <a:solidFill>
                  <a:schemeClr val="bg1"/>
                </a:solidFill>
                <a:latin typeface="HP001 4 hàng" panose="020B0603050302020204" pitchFamily="34" charset="0"/>
              </a:rPr>
              <a:t>chất</a:t>
            </a:r>
            <a:r>
              <a:rPr lang="en-US" sz="3200" b="1" dirty="0" smtClean="0">
                <a:solidFill>
                  <a:schemeClr val="bg1"/>
                </a:solidFill>
                <a:latin typeface="HP001 4 hàng" panose="020B0603050302020204" pitchFamily="34" charset="0"/>
              </a:rPr>
              <a:t> ở </a:t>
            </a:r>
            <a:r>
              <a:rPr lang="en-US" sz="3200" b="1" dirty="0" err="1" smtClean="0">
                <a:solidFill>
                  <a:schemeClr val="bg1"/>
                </a:solidFill>
                <a:latin typeface="HP001 4 hàng" panose="020B0603050302020204" pitchFamily="34" charset="0"/>
              </a:rPr>
              <a:t>người</a:t>
            </a:r>
            <a:r>
              <a:rPr lang="en-US" sz="3200" b="1" dirty="0" smtClean="0">
                <a:solidFill>
                  <a:schemeClr val="bg1"/>
                </a:solidFill>
                <a:latin typeface="HP001 4 hàng" panose="020B0603050302020204" pitchFamily="34" charset="0"/>
              </a:rPr>
              <a:t> ( </a:t>
            </a:r>
            <a:r>
              <a:rPr lang="en-US" sz="3200" b="1" dirty="0" err="1" smtClean="0">
                <a:solidFill>
                  <a:schemeClr val="bg1"/>
                </a:solidFill>
                <a:latin typeface="HP001 4 hàng" panose="020B0603050302020204" pitchFamily="34" charset="0"/>
              </a:rPr>
              <a:t>tiếp</a:t>
            </a:r>
            <a:r>
              <a:rPr lang="en-US" sz="3200" b="1" dirty="0" smtClean="0">
                <a:solidFill>
                  <a:schemeClr val="bg1"/>
                </a:solidFill>
                <a:latin typeface="HP001 4 hàng" panose="020B0603050302020204" pitchFamily="34" charset="0"/>
              </a:rPr>
              <a:t> </a:t>
            </a:r>
            <a:r>
              <a:rPr lang="en-US" sz="3200" b="1" dirty="0" err="1" smtClean="0">
                <a:solidFill>
                  <a:schemeClr val="bg1"/>
                </a:solidFill>
                <a:latin typeface="HP001 4 hàng" panose="020B0603050302020204" pitchFamily="34" charset="0"/>
              </a:rPr>
              <a:t>theo</a:t>
            </a:r>
            <a:r>
              <a:rPr lang="en-US" sz="3200" b="1" dirty="0" smtClean="0">
                <a:solidFill>
                  <a:schemeClr val="bg1"/>
                </a:solidFill>
                <a:latin typeface="HP001 4 hàng" panose="020B0603050302020204" pitchFamily="34" charset="0"/>
              </a:rPr>
              <a:t>) </a:t>
            </a:r>
            <a:r>
              <a:rPr lang="vi-VN" sz="3200" b="1" dirty="0" smtClean="0">
                <a:solidFill>
                  <a:schemeClr val="bg1"/>
                </a:solidFill>
                <a:latin typeface="HP001 4 hàng" panose="020B0603050302020204" pitchFamily="34" charset="0"/>
              </a:rPr>
              <a:t> </a:t>
            </a:r>
            <a:endParaRPr lang="en-US" sz="3200" b="1" dirty="0">
              <a:solidFill>
                <a:schemeClr val="bg1"/>
              </a:solidFill>
              <a:latin typeface="HP001 4 hàng" panose="020B0603050302020204" pitchFamily="34"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grpSp>
        <p:nvGrpSpPr>
          <p:cNvPr id="2" name="Google Shape;1133;p38"/>
          <p:cNvGrpSpPr/>
          <p:nvPr/>
        </p:nvGrpSpPr>
        <p:grpSpPr>
          <a:xfrm>
            <a:off x="8725949" y="3435927"/>
            <a:ext cx="3466051" cy="3818980"/>
            <a:chOff x="726600" y="1406964"/>
            <a:chExt cx="2599538" cy="3088644"/>
          </a:xfrm>
        </p:grpSpPr>
        <p:grpSp>
          <p:nvGrpSpPr>
            <p:cNvPr id="3" name="Google Shape;1134;p38"/>
            <p:cNvGrpSpPr/>
            <p:nvPr/>
          </p:nvGrpSpPr>
          <p:grpSpPr>
            <a:xfrm rot="-1785082">
              <a:off x="1067876" y="1480274"/>
              <a:ext cx="436125" cy="529550"/>
              <a:chOff x="3623225" y="4047675"/>
              <a:chExt cx="662650" cy="804600"/>
            </a:xfrm>
          </p:grpSpPr>
          <p:sp>
            <p:nvSpPr>
              <p:cNvPr id="1135" name="Google Shape;1135;p38"/>
              <p:cNvSpPr/>
              <p:nvPr/>
            </p:nvSpPr>
            <p:spPr>
              <a:xfrm>
                <a:off x="3746225" y="4669925"/>
                <a:ext cx="238500" cy="182325"/>
              </a:xfrm>
              <a:custGeom>
                <a:avLst/>
                <a:gdLst/>
                <a:ahLst/>
                <a:cxnLst/>
                <a:rect l="l" t="t" r="r" b="b"/>
                <a:pathLst>
                  <a:path w="9540" h="7293" extrusionOk="0">
                    <a:moveTo>
                      <a:pt x="1955" y="1"/>
                    </a:moveTo>
                    <a:cubicBezTo>
                      <a:pt x="1955" y="1"/>
                      <a:pt x="1" y="5169"/>
                      <a:pt x="2870" y="6624"/>
                    </a:cubicBezTo>
                    <a:cubicBezTo>
                      <a:pt x="3679" y="7035"/>
                      <a:pt x="4444" y="7232"/>
                      <a:pt x="5131" y="7280"/>
                    </a:cubicBezTo>
                    <a:cubicBezTo>
                      <a:pt x="5252" y="7288"/>
                      <a:pt x="5372" y="7293"/>
                      <a:pt x="5489" y="7293"/>
                    </a:cubicBezTo>
                    <a:cubicBezTo>
                      <a:pt x="7060" y="7293"/>
                      <a:pt x="8206" y="6542"/>
                      <a:pt x="8642" y="5954"/>
                    </a:cubicBezTo>
                    <a:cubicBezTo>
                      <a:pt x="9298" y="5077"/>
                      <a:pt x="9540" y="413"/>
                      <a:pt x="9540" y="413"/>
                    </a:cubicBezTo>
                    <a:lnTo>
                      <a:pt x="4971" y="164"/>
                    </a:lnTo>
                    <a:lnTo>
                      <a:pt x="1955" y="1"/>
                    </a:lnTo>
                    <a:close/>
                  </a:path>
                </a:pathLst>
              </a:custGeom>
              <a:solidFill>
                <a:srgbClr val="704E7C"/>
              </a:solidFill>
              <a:ln>
                <a:noFill/>
              </a:ln>
            </p:spPr>
            <p:txBody>
              <a:bodyPr spcFirstLastPara="1" wrap="square" lIns="91425" tIns="91425" rIns="91425" bIns="91425" anchor="ctr" anchorCtr="0">
                <a:noAutofit/>
              </a:bodyPr>
              <a:lstStyle/>
              <a:p>
                <a:endParaRPr/>
              </a:p>
            </p:txBody>
          </p:sp>
          <p:sp>
            <p:nvSpPr>
              <p:cNvPr id="1136" name="Google Shape;1136;p38"/>
              <p:cNvSpPr/>
              <p:nvPr/>
            </p:nvSpPr>
            <p:spPr>
              <a:xfrm>
                <a:off x="3867675" y="4703675"/>
                <a:ext cx="115450" cy="148600"/>
              </a:xfrm>
              <a:custGeom>
                <a:avLst/>
                <a:gdLst/>
                <a:ahLst/>
                <a:cxnLst/>
                <a:rect l="l" t="t" r="r" b="b"/>
                <a:pathLst>
                  <a:path w="4618" h="5944" extrusionOk="0">
                    <a:moveTo>
                      <a:pt x="4617" y="1"/>
                    </a:moveTo>
                    <a:cubicBezTo>
                      <a:pt x="3679" y="1007"/>
                      <a:pt x="2421" y="2044"/>
                      <a:pt x="1013" y="2088"/>
                    </a:cubicBezTo>
                    <a:cubicBezTo>
                      <a:pt x="977" y="2091"/>
                      <a:pt x="942" y="2091"/>
                      <a:pt x="905" y="2091"/>
                    </a:cubicBezTo>
                    <a:cubicBezTo>
                      <a:pt x="759" y="2091"/>
                      <a:pt x="605" y="2078"/>
                      <a:pt x="456" y="2057"/>
                    </a:cubicBezTo>
                    <a:lnTo>
                      <a:pt x="456" y="2057"/>
                    </a:lnTo>
                    <a:cubicBezTo>
                      <a:pt x="480" y="2135"/>
                      <a:pt x="497" y="2217"/>
                      <a:pt x="500" y="2299"/>
                    </a:cubicBezTo>
                    <a:cubicBezTo>
                      <a:pt x="521" y="2554"/>
                      <a:pt x="385" y="2843"/>
                      <a:pt x="140" y="2904"/>
                    </a:cubicBezTo>
                    <a:cubicBezTo>
                      <a:pt x="317" y="3026"/>
                      <a:pt x="419" y="3248"/>
                      <a:pt x="392" y="3461"/>
                    </a:cubicBezTo>
                    <a:cubicBezTo>
                      <a:pt x="361" y="3676"/>
                      <a:pt x="205" y="3866"/>
                      <a:pt x="1" y="3931"/>
                    </a:cubicBezTo>
                    <a:cubicBezTo>
                      <a:pt x="177" y="4101"/>
                      <a:pt x="357" y="4285"/>
                      <a:pt x="415" y="4525"/>
                    </a:cubicBezTo>
                    <a:cubicBezTo>
                      <a:pt x="470" y="4760"/>
                      <a:pt x="334" y="5056"/>
                      <a:pt x="89" y="5080"/>
                    </a:cubicBezTo>
                    <a:cubicBezTo>
                      <a:pt x="263" y="5145"/>
                      <a:pt x="327" y="5358"/>
                      <a:pt x="320" y="5545"/>
                    </a:cubicBezTo>
                    <a:cubicBezTo>
                      <a:pt x="310" y="5675"/>
                      <a:pt x="283" y="5801"/>
                      <a:pt x="273" y="5930"/>
                    </a:cubicBezTo>
                    <a:cubicBezTo>
                      <a:pt x="395" y="5937"/>
                      <a:pt x="517" y="5944"/>
                      <a:pt x="633" y="5944"/>
                    </a:cubicBezTo>
                    <a:cubicBezTo>
                      <a:pt x="2204" y="5944"/>
                      <a:pt x="3350" y="5192"/>
                      <a:pt x="3784" y="4604"/>
                    </a:cubicBezTo>
                    <a:cubicBezTo>
                      <a:pt x="4254" y="3975"/>
                      <a:pt x="4509" y="1408"/>
                      <a:pt x="46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7" name="Google Shape;1137;p38"/>
              <p:cNvSpPr/>
              <p:nvPr/>
            </p:nvSpPr>
            <p:spPr>
              <a:xfrm>
                <a:off x="3623225" y="4047675"/>
                <a:ext cx="662650" cy="708275"/>
              </a:xfrm>
              <a:custGeom>
                <a:avLst/>
                <a:gdLst/>
                <a:ahLst/>
                <a:cxnLst/>
                <a:rect l="l" t="t" r="r" b="b"/>
                <a:pathLst>
                  <a:path w="26506" h="28331" extrusionOk="0">
                    <a:moveTo>
                      <a:pt x="13079" y="0"/>
                    </a:moveTo>
                    <a:cubicBezTo>
                      <a:pt x="9650" y="0"/>
                      <a:pt x="6150" y="1264"/>
                      <a:pt x="3738" y="3553"/>
                    </a:cubicBezTo>
                    <a:cubicBezTo>
                      <a:pt x="3642" y="3642"/>
                      <a:pt x="3550" y="3734"/>
                      <a:pt x="3458" y="3826"/>
                    </a:cubicBezTo>
                    <a:cubicBezTo>
                      <a:pt x="929" y="6403"/>
                      <a:pt x="0" y="10088"/>
                      <a:pt x="538" y="13610"/>
                    </a:cubicBezTo>
                    <a:cubicBezTo>
                      <a:pt x="807" y="15385"/>
                      <a:pt x="1425" y="17109"/>
                      <a:pt x="2346" y="18653"/>
                    </a:cubicBezTo>
                    <a:cubicBezTo>
                      <a:pt x="2806" y="19424"/>
                      <a:pt x="3343" y="20148"/>
                      <a:pt x="3948" y="20811"/>
                    </a:cubicBezTo>
                    <a:cubicBezTo>
                      <a:pt x="4070" y="20947"/>
                      <a:pt x="4298" y="21131"/>
                      <a:pt x="4549" y="21341"/>
                    </a:cubicBezTo>
                    <a:cubicBezTo>
                      <a:pt x="5046" y="21756"/>
                      <a:pt x="5635" y="22256"/>
                      <a:pt x="5706" y="22603"/>
                    </a:cubicBezTo>
                    <a:cubicBezTo>
                      <a:pt x="5706" y="22603"/>
                      <a:pt x="6481" y="26492"/>
                      <a:pt x="9010" y="27873"/>
                    </a:cubicBezTo>
                    <a:cubicBezTo>
                      <a:pt x="9350" y="28056"/>
                      <a:pt x="9724" y="28199"/>
                      <a:pt x="10129" y="28277"/>
                    </a:cubicBezTo>
                    <a:cubicBezTo>
                      <a:pt x="10312" y="28313"/>
                      <a:pt x="10494" y="28331"/>
                      <a:pt x="10671" y="28331"/>
                    </a:cubicBezTo>
                    <a:cubicBezTo>
                      <a:pt x="10712" y="28331"/>
                      <a:pt x="10752" y="28330"/>
                      <a:pt x="10791" y="28328"/>
                    </a:cubicBezTo>
                    <a:cubicBezTo>
                      <a:pt x="12281" y="28281"/>
                      <a:pt x="13600" y="27128"/>
                      <a:pt x="14552" y="26070"/>
                    </a:cubicBezTo>
                    <a:cubicBezTo>
                      <a:pt x="15572" y="24939"/>
                      <a:pt x="16160" y="23225"/>
                      <a:pt x="17612" y="22692"/>
                    </a:cubicBezTo>
                    <a:cubicBezTo>
                      <a:pt x="24928" y="19995"/>
                      <a:pt x="26506" y="9721"/>
                      <a:pt x="21923" y="3931"/>
                    </a:cubicBezTo>
                    <a:cubicBezTo>
                      <a:pt x="19789" y="1234"/>
                      <a:pt x="16468" y="0"/>
                      <a:pt x="13079" y="0"/>
                    </a:cubicBezTo>
                    <a:close/>
                  </a:path>
                </a:pathLst>
              </a:custGeom>
              <a:solidFill>
                <a:srgbClr val="FFE084"/>
              </a:solidFill>
              <a:ln>
                <a:noFill/>
              </a:ln>
            </p:spPr>
            <p:txBody>
              <a:bodyPr spcFirstLastPara="1" wrap="square" lIns="91425" tIns="91425" rIns="91425" bIns="91425" anchor="ctr" anchorCtr="0">
                <a:noAutofit/>
              </a:bodyPr>
              <a:lstStyle/>
              <a:p>
                <a:endParaRPr/>
              </a:p>
            </p:txBody>
          </p:sp>
          <p:sp>
            <p:nvSpPr>
              <p:cNvPr id="1138" name="Google Shape;1138;p38"/>
              <p:cNvSpPr/>
              <p:nvPr/>
            </p:nvSpPr>
            <p:spPr>
              <a:xfrm>
                <a:off x="3716650" y="4055325"/>
                <a:ext cx="506600" cy="689425"/>
              </a:xfrm>
              <a:custGeom>
                <a:avLst/>
                <a:gdLst/>
                <a:ahLst/>
                <a:cxnLst/>
                <a:rect l="l" t="t" r="r" b="b"/>
                <a:pathLst>
                  <a:path w="20264" h="27577" extrusionOk="0">
                    <a:moveTo>
                      <a:pt x="9265" y="1"/>
                    </a:moveTo>
                    <a:cubicBezTo>
                      <a:pt x="5658" y="1"/>
                      <a:pt x="2302" y="1725"/>
                      <a:pt x="1" y="4193"/>
                    </a:cubicBezTo>
                    <a:cubicBezTo>
                      <a:pt x="27" y="4336"/>
                      <a:pt x="65" y="4479"/>
                      <a:pt x="119" y="4614"/>
                    </a:cubicBezTo>
                    <a:cubicBezTo>
                      <a:pt x="602" y="5838"/>
                      <a:pt x="1972" y="6416"/>
                      <a:pt x="3210" y="6872"/>
                    </a:cubicBezTo>
                    <a:cubicBezTo>
                      <a:pt x="4525" y="7355"/>
                      <a:pt x="5855" y="7844"/>
                      <a:pt x="7001" y="8650"/>
                    </a:cubicBezTo>
                    <a:cubicBezTo>
                      <a:pt x="8143" y="9453"/>
                      <a:pt x="9105" y="10619"/>
                      <a:pt x="9359" y="11992"/>
                    </a:cubicBezTo>
                    <a:cubicBezTo>
                      <a:pt x="9665" y="13614"/>
                      <a:pt x="8972" y="15232"/>
                      <a:pt x="8391" y="16776"/>
                    </a:cubicBezTo>
                    <a:cubicBezTo>
                      <a:pt x="7487" y="19158"/>
                      <a:pt x="6810" y="21637"/>
                      <a:pt x="6480" y="24167"/>
                    </a:cubicBezTo>
                    <a:cubicBezTo>
                      <a:pt x="6334" y="25306"/>
                      <a:pt x="6304" y="26577"/>
                      <a:pt x="6786" y="27577"/>
                    </a:cubicBezTo>
                    <a:cubicBezTo>
                      <a:pt x="6789" y="27573"/>
                      <a:pt x="6797" y="27573"/>
                      <a:pt x="6800" y="27573"/>
                    </a:cubicBezTo>
                    <a:cubicBezTo>
                      <a:pt x="9438" y="27359"/>
                      <a:pt x="10073" y="26135"/>
                      <a:pt x="11175" y="24585"/>
                    </a:cubicBezTo>
                    <a:cubicBezTo>
                      <a:pt x="11771" y="23748"/>
                      <a:pt x="11926" y="22963"/>
                      <a:pt x="13922" y="21855"/>
                    </a:cubicBezTo>
                    <a:cubicBezTo>
                      <a:pt x="19607" y="18700"/>
                      <a:pt x="20195" y="15341"/>
                      <a:pt x="20232" y="11506"/>
                    </a:cubicBezTo>
                    <a:cubicBezTo>
                      <a:pt x="20263" y="7674"/>
                      <a:pt x="18094" y="871"/>
                      <a:pt x="10451" y="62"/>
                    </a:cubicBezTo>
                    <a:cubicBezTo>
                      <a:pt x="10053" y="21"/>
                      <a:pt x="9659" y="1"/>
                      <a:pt x="9265" y="1"/>
                    </a:cubicBezTo>
                    <a:close/>
                  </a:path>
                </a:pathLst>
              </a:custGeom>
              <a:solidFill>
                <a:srgbClr val="FFD966"/>
              </a:solidFill>
              <a:ln>
                <a:noFill/>
              </a:ln>
            </p:spPr>
            <p:txBody>
              <a:bodyPr spcFirstLastPara="1" wrap="square" lIns="91425" tIns="91425" rIns="91425" bIns="91425" anchor="ctr" anchorCtr="0">
                <a:noAutofit/>
              </a:bodyPr>
              <a:lstStyle/>
              <a:p>
                <a:endParaRPr/>
              </a:p>
            </p:txBody>
          </p:sp>
          <p:sp>
            <p:nvSpPr>
              <p:cNvPr id="1139" name="Google Shape;1139;p38"/>
              <p:cNvSpPr/>
              <p:nvPr/>
            </p:nvSpPr>
            <p:spPr>
              <a:xfrm>
                <a:off x="3769075" y="4448350"/>
                <a:ext cx="252725" cy="272350"/>
              </a:xfrm>
              <a:custGeom>
                <a:avLst/>
                <a:gdLst/>
                <a:ahLst/>
                <a:cxnLst/>
                <a:rect l="l" t="t" r="r" b="b"/>
                <a:pathLst>
                  <a:path w="10109" h="10894" extrusionOk="0">
                    <a:moveTo>
                      <a:pt x="5406" y="14"/>
                    </a:moveTo>
                    <a:cubicBezTo>
                      <a:pt x="5560" y="14"/>
                      <a:pt x="5716" y="130"/>
                      <a:pt x="5784" y="276"/>
                    </a:cubicBezTo>
                    <a:cubicBezTo>
                      <a:pt x="5825" y="371"/>
                      <a:pt x="5842" y="473"/>
                      <a:pt x="5842" y="575"/>
                    </a:cubicBezTo>
                    <a:cubicBezTo>
                      <a:pt x="5842" y="680"/>
                      <a:pt x="5825" y="782"/>
                      <a:pt x="5808" y="884"/>
                    </a:cubicBezTo>
                    <a:cubicBezTo>
                      <a:pt x="5726" y="1330"/>
                      <a:pt x="5558" y="1786"/>
                      <a:pt x="5314" y="2180"/>
                    </a:cubicBezTo>
                    <a:lnTo>
                      <a:pt x="5314" y="2180"/>
                    </a:lnTo>
                    <a:cubicBezTo>
                      <a:pt x="5106" y="1793"/>
                      <a:pt x="4988" y="1360"/>
                      <a:pt x="4988" y="925"/>
                    </a:cubicBezTo>
                    <a:cubicBezTo>
                      <a:pt x="4988" y="765"/>
                      <a:pt x="5006" y="606"/>
                      <a:pt x="5039" y="446"/>
                    </a:cubicBezTo>
                    <a:cubicBezTo>
                      <a:pt x="5056" y="365"/>
                      <a:pt x="5080" y="283"/>
                      <a:pt x="5117" y="208"/>
                    </a:cubicBezTo>
                    <a:cubicBezTo>
                      <a:pt x="5158" y="137"/>
                      <a:pt x="5210" y="76"/>
                      <a:pt x="5284" y="41"/>
                    </a:cubicBezTo>
                    <a:cubicBezTo>
                      <a:pt x="5321" y="21"/>
                      <a:pt x="5365" y="14"/>
                      <a:pt x="5406" y="14"/>
                    </a:cubicBezTo>
                    <a:close/>
                    <a:moveTo>
                      <a:pt x="358" y="609"/>
                    </a:moveTo>
                    <a:cubicBezTo>
                      <a:pt x="446" y="609"/>
                      <a:pt x="541" y="633"/>
                      <a:pt x="623" y="663"/>
                    </a:cubicBezTo>
                    <a:cubicBezTo>
                      <a:pt x="694" y="691"/>
                      <a:pt x="786" y="755"/>
                      <a:pt x="895" y="857"/>
                    </a:cubicBezTo>
                    <a:cubicBezTo>
                      <a:pt x="1256" y="1193"/>
                      <a:pt x="1795" y="1920"/>
                      <a:pt x="2263" y="2967"/>
                    </a:cubicBezTo>
                    <a:lnTo>
                      <a:pt x="2263" y="2967"/>
                    </a:lnTo>
                    <a:cubicBezTo>
                      <a:pt x="2218" y="2947"/>
                      <a:pt x="2174" y="2927"/>
                      <a:pt x="2129" y="2907"/>
                    </a:cubicBezTo>
                    <a:cubicBezTo>
                      <a:pt x="1326" y="2540"/>
                      <a:pt x="490" y="2081"/>
                      <a:pt x="103" y="1289"/>
                    </a:cubicBezTo>
                    <a:cubicBezTo>
                      <a:pt x="52" y="1187"/>
                      <a:pt x="14" y="1061"/>
                      <a:pt x="14" y="949"/>
                    </a:cubicBezTo>
                    <a:cubicBezTo>
                      <a:pt x="14" y="851"/>
                      <a:pt x="41" y="762"/>
                      <a:pt x="113" y="697"/>
                    </a:cubicBezTo>
                    <a:cubicBezTo>
                      <a:pt x="178" y="633"/>
                      <a:pt x="266" y="609"/>
                      <a:pt x="358" y="609"/>
                    </a:cubicBezTo>
                    <a:close/>
                    <a:moveTo>
                      <a:pt x="9610" y="1540"/>
                    </a:moveTo>
                    <a:cubicBezTo>
                      <a:pt x="9613" y="1540"/>
                      <a:pt x="9616" y="1540"/>
                      <a:pt x="9619" y="1540"/>
                    </a:cubicBezTo>
                    <a:cubicBezTo>
                      <a:pt x="9768" y="1540"/>
                      <a:pt x="9911" y="1612"/>
                      <a:pt x="10044" y="1785"/>
                    </a:cubicBezTo>
                    <a:lnTo>
                      <a:pt x="10045" y="1784"/>
                    </a:lnTo>
                    <a:lnTo>
                      <a:pt x="10045" y="1784"/>
                    </a:lnTo>
                    <a:cubicBezTo>
                      <a:pt x="10078" y="1865"/>
                      <a:pt x="10095" y="1946"/>
                      <a:pt x="10095" y="2027"/>
                    </a:cubicBezTo>
                    <a:cubicBezTo>
                      <a:pt x="10095" y="2218"/>
                      <a:pt x="10003" y="2408"/>
                      <a:pt x="9843" y="2588"/>
                    </a:cubicBezTo>
                    <a:cubicBezTo>
                      <a:pt x="9605" y="2856"/>
                      <a:pt x="9225" y="3098"/>
                      <a:pt x="8789" y="3271"/>
                    </a:cubicBezTo>
                    <a:cubicBezTo>
                      <a:pt x="8517" y="3381"/>
                      <a:pt x="8225" y="3463"/>
                      <a:pt x="7937" y="3509"/>
                    </a:cubicBezTo>
                    <a:lnTo>
                      <a:pt x="7937" y="3509"/>
                    </a:lnTo>
                    <a:cubicBezTo>
                      <a:pt x="7942" y="3494"/>
                      <a:pt x="7947" y="3480"/>
                      <a:pt x="7953" y="3465"/>
                    </a:cubicBezTo>
                    <a:cubicBezTo>
                      <a:pt x="8031" y="3254"/>
                      <a:pt x="8276" y="2772"/>
                      <a:pt x="8588" y="2343"/>
                    </a:cubicBezTo>
                    <a:cubicBezTo>
                      <a:pt x="8742" y="2129"/>
                      <a:pt x="8915" y="1925"/>
                      <a:pt x="9092" y="1779"/>
                    </a:cubicBezTo>
                    <a:cubicBezTo>
                      <a:pt x="9266" y="1635"/>
                      <a:pt x="9439" y="1540"/>
                      <a:pt x="9610" y="1540"/>
                    </a:cubicBezTo>
                    <a:close/>
                    <a:moveTo>
                      <a:pt x="5406" y="1"/>
                    </a:moveTo>
                    <a:cubicBezTo>
                      <a:pt x="5362" y="1"/>
                      <a:pt x="5318" y="10"/>
                      <a:pt x="5277" y="28"/>
                    </a:cubicBezTo>
                    <a:cubicBezTo>
                      <a:pt x="5199" y="65"/>
                      <a:pt x="5145" y="130"/>
                      <a:pt x="5108" y="201"/>
                    </a:cubicBezTo>
                    <a:cubicBezTo>
                      <a:pt x="5067" y="276"/>
                      <a:pt x="5043" y="361"/>
                      <a:pt x="5026" y="443"/>
                    </a:cubicBezTo>
                    <a:cubicBezTo>
                      <a:pt x="4992" y="602"/>
                      <a:pt x="4975" y="765"/>
                      <a:pt x="4975" y="925"/>
                    </a:cubicBezTo>
                    <a:cubicBezTo>
                      <a:pt x="4975" y="1365"/>
                      <a:pt x="5095" y="1803"/>
                      <a:pt x="5306" y="2193"/>
                    </a:cubicBezTo>
                    <a:lnTo>
                      <a:pt x="5306" y="2193"/>
                    </a:lnTo>
                    <a:cubicBezTo>
                      <a:pt x="5238" y="2302"/>
                      <a:pt x="5164" y="2406"/>
                      <a:pt x="5084" y="2503"/>
                    </a:cubicBezTo>
                    <a:cubicBezTo>
                      <a:pt x="4713" y="2955"/>
                      <a:pt x="4223" y="3271"/>
                      <a:pt x="3642" y="3305"/>
                    </a:cubicBezTo>
                    <a:cubicBezTo>
                      <a:pt x="3608" y="3308"/>
                      <a:pt x="3578" y="3308"/>
                      <a:pt x="3543" y="3308"/>
                    </a:cubicBezTo>
                    <a:cubicBezTo>
                      <a:pt x="3108" y="3308"/>
                      <a:pt x="2683" y="3152"/>
                      <a:pt x="2278" y="2974"/>
                    </a:cubicBezTo>
                    <a:lnTo>
                      <a:pt x="2278" y="2974"/>
                    </a:lnTo>
                    <a:cubicBezTo>
                      <a:pt x="2235" y="2876"/>
                      <a:pt x="2191" y="2782"/>
                      <a:pt x="2146" y="2690"/>
                    </a:cubicBezTo>
                    <a:cubicBezTo>
                      <a:pt x="1857" y="2088"/>
                      <a:pt x="1548" y="1606"/>
                      <a:pt x="1279" y="1262"/>
                    </a:cubicBezTo>
                    <a:cubicBezTo>
                      <a:pt x="1143" y="1088"/>
                      <a:pt x="1017" y="949"/>
                      <a:pt x="905" y="847"/>
                    </a:cubicBezTo>
                    <a:cubicBezTo>
                      <a:pt x="796" y="745"/>
                      <a:pt x="701" y="680"/>
                      <a:pt x="630" y="653"/>
                    </a:cubicBezTo>
                    <a:cubicBezTo>
                      <a:pt x="545" y="619"/>
                      <a:pt x="449" y="595"/>
                      <a:pt x="358" y="595"/>
                    </a:cubicBezTo>
                    <a:cubicBezTo>
                      <a:pt x="262" y="595"/>
                      <a:pt x="171" y="622"/>
                      <a:pt x="103" y="688"/>
                    </a:cubicBezTo>
                    <a:cubicBezTo>
                      <a:pt x="28" y="755"/>
                      <a:pt x="1" y="851"/>
                      <a:pt x="1" y="949"/>
                    </a:cubicBezTo>
                    <a:cubicBezTo>
                      <a:pt x="1" y="1065"/>
                      <a:pt x="41" y="1190"/>
                      <a:pt x="93" y="1296"/>
                    </a:cubicBezTo>
                    <a:cubicBezTo>
                      <a:pt x="484" y="2091"/>
                      <a:pt x="1320" y="2550"/>
                      <a:pt x="2122" y="2918"/>
                    </a:cubicBezTo>
                    <a:cubicBezTo>
                      <a:pt x="2171" y="2940"/>
                      <a:pt x="2221" y="2963"/>
                      <a:pt x="2271" y="2985"/>
                    </a:cubicBezTo>
                    <a:lnTo>
                      <a:pt x="2271" y="2985"/>
                    </a:lnTo>
                    <a:cubicBezTo>
                      <a:pt x="2298" y="3045"/>
                      <a:pt x="2324" y="3107"/>
                      <a:pt x="2350" y="3169"/>
                    </a:cubicBezTo>
                    <a:cubicBezTo>
                      <a:pt x="2833" y="4325"/>
                      <a:pt x="3224" y="5835"/>
                      <a:pt x="3224" y="7603"/>
                    </a:cubicBezTo>
                    <a:cubicBezTo>
                      <a:pt x="3224" y="8619"/>
                      <a:pt x="3095" y="9720"/>
                      <a:pt x="2782" y="10890"/>
                    </a:cubicBezTo>
                    <a:lnTo>
                      <a:pt x="2795" y="10894"/>
                    </a:lnTo>
                    <a:cubicBezTo>
                      <a:pt x="3108" y="9720"/>
                      <a:pt x="3237" y="8619"/>
                      <a:pt x="3237" y="7603"/>
                    </a:cubicBezTo>
                    <a:cubicBezTo>
                      <a:pt x="3237" y="5743"/>
                      <a:pt x="2807" y="4168"/>
                      <a:pt x="2286" y="2991"/>
                    </a:cubicBezTo>
                    <a:lnTo>
                      <a:pt x="2286" y="2991"/>
                    </a:lnTo>
                    <a:cubicBezTo>
                      <a:pt x="2689" y="3169"/>
                      <a:pt x="3110" y="3322"/>
                      <a:pt x="3543" y="3322"/>
                    </a:cubicBezTo>
                    <a:cubicBezTo>
                      <a:pt x="3578" y="3322"/>
                      <a:pt x="3608" y="3322"/>
                      <a:pt x="3642" y="3319"/>
                    </a:cubicBezTo>
                    <a:cubicBezTo>
                      <a:pt x="4230" y="3285"/>
                      <a:pt x="4723" y="2965"/>
                      <a:pt x="5094" y="2513"/>
                    </a:cubicBezTo>
                    <a:cubicBezTo>
                      <a:pt x="5172" y="2416"/>
                      <a:pt x="5245" y="2314"/>
                      <a:pt x="5313" y="2207"/>
                    </a:cubicBezTo>
                    <a:lnTo>
                      <a:pt x="5313" y="2207"/>
                    </a:lnTo>
                    <a:cubicBezTo>
                      <a:pt x="5652" y="2825"/>
                      <a:pt x="6222" y="3320"/>
                      <a:pt x="6906" y="3503"/>
                    </a:cubicBezTo>
                    <a:cubicBezTo>
                      <a:pt x="7069" y="3543"/>
                      <a:pt x="7249" y="3564"/>
                      <a:pt x="7440" y="3564"/>
                    </a:cubicBezTo>
                    <a:cubicBezTo>
                      <a:pt x="7594" y="3564"/>
                      <a:pt x="7754" y="3551"/>
                      <a:pt x="7916" y="3526"/>
                    </a:cubicBezTo>
                    <a:lnTo>
                      <a:pt x="7916" y="3526"/>
                    </a:lnTo>
                    <a:cubicBezTo>
                      <a:pt x="7094" y="5739"/>
                      <a:pt x="6600" y="8189"/>
                      <a:pt x="6600" y="10486"/>
                    </a:cubicBezTo>
                    <a:cubicBezTo>
                      <a:pt x="6600" y="10622"/>
                      <a:pt x="6603" y="10757"/>
                      <a:pt x="6606" y="10894"/>
                    </a:cubicBezTo>
                    <a:lnTo>
                      <a:pt x="6620" y="10890"/>
                    </a:lnTo>
                    <a:cubicBezTo>
                      <a:pt x="6617" y="10757"/>
                      <a:pt x="6614" y="10622"/>
                      <a:pt x="6614" y="10486"/>
                    </a:cubicBezTo>
                    <a:cubicBezTo>
                      <a:pt x="6614" y="8190"/>
                      <a:pt x="7108" y="5739"/>
                      <a:pt x="7931" y="3524"/>
                    </a:cubicBezTo>
                    <a:lnTo>
                      <a:pt x="7931" y="3524"/>
                    </a:lnTo>
                    <a:cubicBezTo>
                      <a:pt x="8376" y="3454"/>
                      <a:pt x="8832" y="3298"/>
                      <a:pt x="9211" y="3087"/>
                    </a:cubicBezTo>
                    <a:cubicBezTo>
                      <a:pt x="9470" y="2945"/>
                      <a:pt x="9694" y="2778"/>
                      <a:pt x="9853" y="2598"/>
                    </a:cubicBezTo>
                    <a:cubicBezTo>
                      <a:pt x="10013" y="2417"/>
                      <a:pt x="10109" y="2221"/>
                      <a:pt x="10109" y="2027"/>
                    </a:cubicBezTo>
                    <a:cubicBezTo>
                      <a:pt x="10109" y="1942"/>
                      <a:pt x="10091" y="1860"/>
                      <a:pt x="10054" y="1779"/>
                    </a:cubicBezTo>
                    <a:lnTo>
                      <a:pt x="10054" y="1775"/>
                    </a:lnTo>
                    <a:cubicBezTo>
                      <a:pt x="9924" y="1605"/>
                      <a:pt x="9778" y="1527"/>
                      <a:pt x="9628" y="1527"/>
                    </a:cubicBezTo>
                    <a:cubicBezTo>
                      <a:pt x="9625" y="1527"/>
                      <a:pt x="9622" y="1527"/>
                      <a:pt x="9619" y="1527"/>
                    </a:cubicBezTo>
                    <a:cubicBezTo>
                      <a:pt x="9442" y="1527"/>
                      <a:pt x="9258" y="1619"/>
                      <a:pt x="9082" y="1769"/>
                    </a:cubicBezTo>
                    <a:cubicBezTo>
                      <a:pt x="8552" y="2213"/>
                      <a:pt x="8062" y="3139"/>
                      <a:pt x="7940" y="3462"/>
                    </a:cubicBezTo>
                    <a:cubicBezTo>
                      <a:pt x="7934" y="3478"/>
                      <a:pt x="7927" y="3495"/>
                      <a:pt x="7921" y="3511"/>
                    </a:cubicBezTo>
                    <a:lnTo>
                      <a:pt x="7921" y="3511"/>
                    </a:lnTo>
                    <a:cubicBezTo>
                      <a:pt x="7758" y="3536"/>
                      <a:pt x="7595" y="3550"/>
                      <a:pt x="7440" y="3550"/>
                    </a:cubicBezTo>
                    <a:cubicBezTo>
                      <a:pt x="7253" y="3550"/>
                      <a:pt x="7072" y="3530"/>
                      <a:pt x="6909" y="3489"/>
                    </a:cubicBezTo>
                    <a:cubicBezTo>
                      <a:pt x="6227" y="3307"/>
                      <a:pt x="5659" y="2812"/>
                      <a:pt x="5322" y="2193"/>
                    </a:cubicBezTo>
                    <a:lnTo>
                      <a:pt x="5322" y="2193"/>
                    </a:lnTo>
                    <a:cubicBezTo>
                      <a:pt x="5568" y="1797"/>
                      <a:pt x="5740" y="1338"/>
                      <a:pt x="5822" y="888"/>
                    </a:cubicBezTo>
                    <a:cubicBezTo>
                      <a:pt x="5839" y="786"/>
                      <a:pt x="5855" y="680"/>
                      <a:pt x="5855" y="575"/>
                    </a:cubicBezTo>
                    <a:cubicBezTo>
                      <a:pt x="5855" y="470"/>
                      <a:pt x="5839" y="368"/>
                      <a:pt x="5794" y="269"/>
                    </a:cubicBezTo>
                    <a:cubicBezTo>
                      <a:pt x="5726" y="120"/>
                      <a:pt x="5566" y="1"/>
                      <a:pt x="5406" y="1"/>
                    </a:cubicBezTo>
                    <a:close/>
                  </a:path>
                </a:pathLst>
              </a:custGeom>
              <a:solidFill>
                <a:srgbClr val="FB9258"/>
              </a:solidFill>
              <a:ln w="9525" cap="flat" cmpd="sng">
                <a:solidFill>
                  <a:srgbClr val="FB9258"/>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40" name="Google Shape;1140;p38"/>
              <p:cNvSpPr/>
              <p:nvPr/>
            </p:nvSpPr>
            <p:spPr>
              <a:xfrm>
                <a:off x="3687925" y="4068250"/>
                <a:ext cx="278625" cy="157400"/>
              </a:xfrm>
              <a:custGeom>
                <a:avLst/>
                <a:gdLst/>
                <a:ahLst/>
                <a:cxnLst/>
                <a:rect l="l" t="t" r="r" b="b"/>
                <a:pathLst>
                  <a:path w="11145" h="6296" extrusionOk="0">
                    <a:moveTo>
                      <a:pt x="10334" y="1"/>
                    </a:moveTo>
                    <a:cubicBezTo>
                      <a:pt x="6327" y="1"/>
                      <a:pt x="1938" y="1861"/>
                      <a:pt x="150" y="5678"/>
                    </a:cubicBezTo>
                    <a:cubicBezTo>
                      <a:pt x="0" y="6001"/>
                      <a:pt x="281" y="6296"/>
                      <a:pt x="543" y="6296"/>
                    </a:cubicBezTo>
                    <a:cubicBezTo>
                      <a:pt x="662" y="6296"/>
                      <a:pt x="778" y="6234"/>
                      <a:pt x="847" y="6086"/>
                    </a:cubicBezTo>
                    <a:cubicBezTo>
                      <a:pt x="2521" y="2514"/>
                      <a:pt x="6596" y="810"/>
                      <a:pt x="10341" y="810"/>
                    </a:cubicBezTo>
                    <a:cubicBezTo>
                      <a:pt x="10436" y="810"/>
                      <a:pt x="10530" y="811"/>
                      <a:pt x="10624" y="813"/>
                    </a:cubicBezTo>
                    <a:cubicBezTo>
                      <a:pt x="10628" y="813"/>
                      <a:pt x="10631" y="813"/>
                      <a:pt x="10635" y="813"/>
                    </a:cubicBezTo>
                    <a:cubicBezTo>
                      <a:pt x="11145" y="813"/>
                      <a:pt x="11142" y="17"/>
                      <a:pt x="10624" y="4"/>
                    </a:cubicBezTo>
                    <a:cubicBezTo>
                      <a:pt x="10528" y="2"/>
                      <a:pt x="10431" y="1"/>
                      <a:pt x="1033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41" name="Google Shape;1141;p38"/>
              <p:cNvSpPr/>
              <p:nvPr/>
            </p:nvSpPr>
            <p:spPr>
              <a:xfrm>
                <a:off x="3989475" y="4066975"/>
                <a:ext cx="35975" cy="36000"/>
              </a:xfrm>
              <a:custGeom>
                <a:avLst/>
                <a:gdLst/>
                <a:ahLst/>
                <a:cxnLst/>
                <a:rect l="l" t="t" r="r" b="b"/>
                <a:pathLst>
                  <a:path w="1439" h="1440" extrusionOk="0">
                    <a:moveTo>
                      <a:pt x="721" y="1"/>
                    </a:moveTo>
                    <a:cubicBezTo>
                      <a:pt x="323" y="1"/>
                      <a:pt x="1" y="324"/>
                      <a:pt x="1" y="721"/>
                    </a:cubicBezTo>
                    <a:cubicBezTo>
                      <a:pt x="1" y="1116"/>
                      <a:pt x="323" y="1439"/>
                      <a:pt x="721" y="1439"/>
                    </a:cubicBezTo>
                    <a:cubicBezTo>
                      <a:pt x="1115" y="1439"/>
                      <a:pt x="1439" y="1116"/>
                      <a:pt x="1439" y="721"/>
                    </a:cubicBezTo>
                    <a:cubicBezTo>
                      <a:pt x="1439" y="324"/>
                      <a:pt x="1115" y="1"/>
                      <a:pt x="72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42" name="Google Shape;1142;p38"/>
              <p:cNvSpPr/>
              <p:nvPr/>
            </p:nvSpPr>
            <p:spPr>
              <a:xfrm>
                <a:off x="3783875" y="4710650"/>
                <a:ext cx="196025" cy="71850"/>
              </a:xfrm>
              <a:custGeom>
                <a:avLst/>
                <a:gdLst/>
                <a:ahLst/>
                <a:cxnLst/>
                <a:rect l="l" t="t" r="r" b="b"/>
                <a:pathLst>
                  <a:path w="7841" h="2874" extrusionOk="0">
                    <a:moveTo>
                      <a:pt x="0" y="0"/>
                    </a:moveTo>
                    <a:lnTo>
                      <a:pt x="0" y="0"/>
                    </a:lnTo>
                    <a:cubicBezTo>
                      <a:pt x="235" y="755"/>
                      <a:pt x="734" y="1428"/>
                      <a:pt x="1374" y="1921"/>
                    </a:cubicBezTo>
                    <a:cubicBezTo>
                      <a:pt x="2007" y="2431"/>
                      <a:pt x="2805" y="2710"/>
                      <a:pt x="3601" y="2823"/>
                    </a:cubicBezTo>
                    <a:cubicBezTo>
                      <a:pt x="3845" y="2856"/>
                      <a:pt x="4092" y="2873"/>
                      <a:pt x="4340" y="2873"/>
                    </a:cubicBezTo>
                    <a:cubicBezTo>
                      <a:pt x="4900" y="2873"/>
                      <a:pt x="5463" y="2784"/>
                      <a:pt x="5991" y="2591"/>
                    </a:cubicBezTo>
                    <a:cubicBezTo>
                      <a:pt x="6742" y="2305"/>
                      <a:pt x="7436" y="1812"/>
                      <a:pt x="7841" y="1129"/>
                    </a:cubicBezTo>
                    <a:lnTo>
                      <a:pt x="7841" y="1129"/>
                    </a:lnTo>
                    <a:cubicBezTo>
                      <a:pt x="7585" y="1428"/>
                      <a:pt x="7282" y="1680"/>
                      <a:pt x="6953" y="1877"/>
                    </a:cubicBezTo>
                    <a:cubicBezTo>
                      <a:pt x="6626" y="2084"/>
                      <a:pt x="6276" y="2241"/>
                      <a:pt x="5909" y="2349"/>
                    </a:cubicBezTo>
                    <a:cubicBezTo>
                      <a:pt x="5429" y="2485"/>
                      <a:pt x="4932" y="2553"/>
                      <a:pt x="4434" y="2553"/>
                    </a:cubicBezTo>
                    <a:cubicBezTo>
                      <a:pt x="4170" y="2553"/>
                      <a:pt x="3906" y="2534"/>
                      <a:pt x="3645" y="2496"/>
                    </a:cubicBezTo>
                    <a:cubicBezTo>
                      <a:pt x="2890" y="2394"/>
                      <a:pt x="2153" y="2149"/>
                      <a:pt x="1523" y="1717"/>
                    </a:cubicBezTo>
                    <a:cubicBezTo>
                      <a:pt x="1204" y="1506"/>
                      <a:pt x="915" y="1252"/>
                      <a:pt x="660" y="959"/>
                    </a:cubicBezTo>
                    <a:cubicBezTo>
                      <a:pt x="398" y="673"/>
                      <a:pt x="180" y="350"/>
                      <a:pt x="0" y="0"/>
                    </a:cubicBezTo>
                    <a:close/>
                  </a:path>
                </a:pathLst>
              </a:custGeom>
              <a:solidFill>
                <a:srgbClr val="799CF2"/>
              </a:solidFill>
              <a:ln>
                <a:noFill/>
              </a:ln>
            </p:spPr>
            <p:txBody>
              <a:bodyPr spcFirstLastPara="1" wrap="square" lIns="91425" tIns="91425" rIns="91425" bIns="91425" anchor="ctr" anchorCtr="0">
                <a:noAutofit/>
              </a:bodyPr>
              <a:lstStyle/>
              <a:p>
                <a:endParaRPr/>
              </a:p>
            </p:txBody>
          </p:sp>
          <p:sp>
            <p:nvSpPr>
              <p:cNvPr id="1143" name="Google Shape;1143;p38"/>
              <p:cNvSpPr/>
              <p:nvPr/>
            </p:nvSpPr>
            <p:spPr>
              <a:xfrm>
                <a:off x="3778950" y="4761050"/>
                <a:ext cx="195925" cy="46900"/>
              </a:xfrm>
              <a:custGeom>
                <a:avLst/>
                <a:gdLst/>
                <a:ahLst/>
                <a:cxnLst/>
                <a:rect l="l" t="t" r="r" b="b"/>
                <a:pathLst>
                  <a:path w="7837" h="1876" extrusionOk="0">
                    <a:moveTo>
                      <a:pt x="0" y="0"/>
                    </a:moveTo>
                    <a:lnTo>
                      <a:pt x="0" y="0"/>
                    </a:lnTo>
                    <a:cubicBezTo>
                      <a:pt x="479" y="531"/>
                      <a:pt x="1071" y="949"/>
                      <a:pt x="1714" y="1276"/>
                    </a:cubicBezTo>
                    <a:cubicBezTo>
                      <a:pt x="2356" y="1605"/>
                      <a:pt x="3067" y="1809"/>
                      <a:pt x="3795" y="1863"/>
                    </a:cubicBezTo>
                    <a:cubicBezTo>
                      <a:pt x="3916" y="1871"/>
                      <a:pt x="4037" y="1875"/>
                      <a:pt x="4158" y="1875"/>
                    </a:cubicBezTo>
                    <a:cubicBezTo>
                      <a:pt x="4764" y="1875"/>
                      <a:pt x="5367" y="1776"/>
                      <a:pt x="5940" y="1595"/>
                    </a:cubicBezTo>
                    <a:cubicBezTo>
                      <a:pt x="6627" y="1378"/>
                      <a:pt x="7283" y="1061"/>
                      <a:pt x="7837" y="612"/>
                    </a:cubicBezTo>
                    <a:lnTo>
                      <a:pt x="7837" y="612"/>
                    </a:lnTo>
                    <a:cubicBezTo>
                      <a:pt x="7524" y="779"/>
                      <a:pt x="7204" y="929"/>
                      <a:pt x="6872" y="1044"/>
                    </a:cubicBezTo>
                    <a:cubicBezTo>
                      <a:pt x="6545" y="1170"/>
                      <a:pt x="6211" y="1279"/>
                      <a:pt x="5872" y="1350"/>
                    </a:cubicBezTo>
                    <a:cubicBezTo>
                      <a:pt x="5332" y="1472"/>
                      <a:pt x="4782" y="1549"/>
                      <a:pt x="4235" y="1549"/>
                    </a:cubicBezTo>
                    <a:cubicBezTo>
                      <a:pt x="4096" y="1549"/>
                      <a:pt x="3957" y="1544"/>
                      <a:pt x="3818" y="1534"/>
                    </a:cubicBezTo>
                    <a:cubicBezTo>
                      <a:pt x="3135" y="1489"/>
                      <a:pt x="2461" y="1309"/>
                      <a:pt x="1819" y="1047"/>
                    </a:cubicBezTo>
                    <a:cubicBezTo>
                      <a:pt x="1499" y="915"/>
                      <a:pt x="1187" y="758"/>
                      <a:pt x="884" y="582"/>
                    </a:cubicBezTo>
                    <a:cubicBezTo>
                      <a:pt x="575" y="412"/>
                      <a:pt x="283" y="215"/>
                      <a:pt x="0" y="0"/>
                    </a:cubicBezTo>
                    <a:close/>
                  </a:path>
                </a:pathLst>
              </a:custGeom>
              <a:solidFill>
                <a:srgbClr val="799CF2"/>
              </a:solidFill>
              <a:ln>
                <a:noFill/>
              </a:ln>
            </p:spPr>
            <p:txBody>
              <a:bodyPr spcFirstLastPara="1" wrap="square" lIns="91425" tIns="91425" rIns="91425" bIns="91425" anchor="ctr" anchorCtr="0">
                <a:noAutofit/>
              </a:bodyPr>
              <a:lstStyle/>
              <a:p>
                <a:endParaRPr/>
              </a:p>
            </p:txBody>
          </p:sp>
          <p:sp>
            <p:nvSpPr>
              <p:cNvPr id="1144" name="Google Shape;1144;p38"/>
              <p:cNvSpPr/>
              <p:nvPr/>
            </p:nvSpPr>
            <p:spPr>
              <a:xfrm>
                <a:off x="3787775" y="4803875"/>
                <a:ext cx="180050" cy="33150"/>
              </a:xfrm>
              <a:custGeom>
                <a:avLst/>
                <a:gdLst/>
                <a:ahLst/>
                <a:cxnLst/>
                <a:rect l="l" t="t" r="r" b="b"/>
                <a:pathLst>
                  <a:path w="7202" h="1326" extrusionOk="0">
                    <a:moveTo>
                      <a:pt x="1" y="1"/>
                    </a:moveTo>
                    <a:lnTo>
                      <a:pt x="1" y="1"/>
                    </a:lnTo>
                    <a:cubicBezTo>
                      <a:pt x="497" y="409"/>
                      <a:pt x="1072" y="721"/>
                      <a:pt x="1677" y="946"/>
                    </a:cubicBezTo>
                    <a:cubicBezTo>
                      <a:pt x="2285" y="1170"/>
                      <a:pt x="2935" y="1297"/>
                      <a:pt x="3584" y="1320"/>
                    </a:cubicBezTo>
                    <a:cubicBezTo>
                      <a:pt x="3646" y="1324"/>
                      <a:pt x="3707" y="1326"/>
                      <a:pt x="3769" y="1326"/>
                    </a:cubicBezTo>
                    <a:cubicBezTo>
                      <a:pt x="4034" y="1326"/>
                      <a:pt x="4299" y="1295"/>
                      <a:pt x="4564" y="1272"/>
                    </a:cubicBezTo>
                    <a:cubicBezTo>
                      <a:pt x="4883" y="1204"/>
                      <a:pt x="5206" y="1164"/>
                      <a:pt x="5512" y="1041"/>
                    </a:cubicBezTo>
                    <a:cubicBezTo>
                      <a:pt x="5662" y="983"/>
                      <a:pt x="5825" y="950"/>
                      <a:pt x="5968" y="871"/>
                    </a:cubicBezTo>
                    <a:lnTo>
                      <a:pt x="6403" y="654"/>
                    </a:lnTo>
                    <a:cubicBezTo>
                      <a:pt x="6549" y="589"/>
                      <a:pt x="6678" y="487"/>
                      <a:pt x="6811" y="399"/>
                    </a:cubicBezTo>
                    <a:cubicBezTo>
                      <a:pt x="6943" y="310"/>
                      <a:pt x="7076" y="219"/>
                      <a:pt x="7202" y="123"/>
                    </a:cubicBezTo>
                    <a:lnTo>
                      <a:pt x="7202" y="123"/>
                    </a:lnTo>
                    <a:cubicBezTo>
                      <a:pt x="6624" y="395"/>
                      <a:pt x="6049" y="657"/>
                      <a:pt x="5437" y="793"/>
                    </a:cubicBezTo>
                    <a:cubicBezTo>
                      <a:pt x="4926" y="930"/>
                      <a:pt x="4397" y="997"/>
                      <a:pt x="3869" y="997"/>
                    </a:cubicBezTo>
                    <a:cubicBezTo>
                      <a:pt x="3779" y="997"/>
                      <a:pt x="3688" y="995"/>
                      <a:pt x="3597" y="991"/>
                    </a:cubicBezTo>
                    <a:cubicBezTo>
                      <a:pt x="2979" y="973"/>
                      <a:pt x="2360" y="871"/>
                      <a:pt x="1758" y="701"/>
                    </a:cubicBezTo>
                    <a:cubicBezTo>
                      <a:pt x="1157" y="525"/>
                      <a:pt x="565" y="300"/>
                      <a:pt x="1" y="1"/>
                    </a:cubicBezTo>
                    <a:close/>
                  </a:path>
                </a:pathLst>
              </a:custGeom>
              <a:solidFill>
                <a:srgbClr val="799CF2"/>
              </a:solidFill>
              <a:ln>
                <a:noFill/>
              </a:ln>
            </p:spPr>
            <p:txBody>
              <a:bodyPr spcFirstLastPara="1" wrap="square" lIns="91425" tIns="91425" rIns="91425" bIns="91425" anchor="ctr" anchorCtr="0">
                <a:noAutofit/>
              </a:bodyPr>
              <a:lstStyle/>
              <a:p>
                <a:endParaRPr/>
              </a:p>
            </p:txBody>
          </p:sp>
        </p:grpSp>
        <p:grpSp>
          <p:nvGrpSpPr>
            <p:cNvPr id="4" name="Google Shape;1145;p38"/>
            <p:cNvGrpSpPr/>
            <p:nvPr/>
          </p:nvGrpSpPr>
          <p:grpSpPr>
            <a:xfrm rot="-3238587">
              <a:off x="739562" y="3586324"/>
              <a:ext cx="1092757" cy="588577"/>
              <a:chOff x="1319225" y="4570200"/>
              <a:chExt cx="319625" cy="239350"/>
            </a:xfrm>
          </p:grpSpPr>
          <p:sp>
            <p:nvSpPr>
              <p:cNvPr id="1146" name="Google Shape;1146;p38"/>
              <p:cNvSpPr/>
              <p:nvPr/>
            </p:nvSpPr>
            <p:spPr>
              <a:xfrm>
                <a:off x="1341125" y="4570200"/>
                <a:ext cx="279175" cy="75000"/>
              </a:xfrm>
              <a:custGeom>
                <a:avLst/>
                <a:gdLst/>
                <a:ahLst/>
                <a:cxnLst/>
                <a:rect l="l" t="t" r="r" b="b"/>
                <a:pathLst>
                  <a:path w="11167" h="3000" extrusionOk="0">
                    <a:moveTo>
                      <a:pt x="10398" y="0"/>
                    </a:moveTo>
                    <a:cubicBezTo>
                      <a:pt x="9160" y="0"/>
                      <a:pt x="6987" y="833"/>
                      <a:pt x="6024" y="1861"/>
                    </a:cubicBezTo>
                    <a:cubicBezTo>
                      <a:pt x="4494" y="363"/>
                      <a:pt x="2630" y="97"/>
                      <a:pt x="1501" y="97"/>
                    </a:cubicBezTo>
                    <a:cubicBezTo>
                      <a:pt x="879" y="97"/>
                      <a:pt x="479" y="177"/>
                      <a:pt x="479" y="177"/>
                    </a:cubicBezTo>
                    <a:lnTo>
                      <a:pt x="0" y="1023"/>
                    </a:lnTo>
                    <a:lnTo>
                      <a:pt x="1777" y="2007"/>
                    </a:lnTo>
                    <a:lnTo>
                      <a:pt x="6570" y="2999"/>
                    </a:lnTo>
                    <a:lnTo>
                      <a:pt x="9146" y="2503"/>
                    </a:lnTo>
                    <a:lnTo>
                      <a:pt x="10108" y="2041"/>
                    </a:lnTo>
                    <a:lnTo>
                      <a:pt x="11066" y="1133"/>
                    </a:lnTo>
                    <a:cubicBezTo>
                      <a:pt x="11120" y="883"/>
                      <a:pt x="11166" y="557"/>
                      <a:pt x="11156" y="197"/>
                    </a:cubicBezTo>
                    <a:cubicBezTo>
                      <a:pt x="11001" y="62"/>
                      <a:pt x="10734" y="0"/>
                      <a:pt x="1039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47" name="Google Shape;1147;p38"/>
              <p:cNvSpPr/>
              <p:nvPr/>
            </p:nvSpPr>
            <p:spPr>
              <a:xfrm>
                <a:off x="1346450" y="4572775"/>
                <a:ext cx="273675" cy="39050"/>
              </a:xfrm>
              <a:custGeom>
                <a:avLst/>
                <a:gdLst/>
                <a:ahLst/>
                <a:cxnLst/>
                <a:rect l="l" t="t" r="r" b="b"/>
                <a:pathLst>
                  <a:path w="10947" h="1562" extrusionOk="0">
                    <a:moveTo>
                      <a:pt x="10943" y="94"/>
                    </a:moveTo>
                    <a:cubicBezTo>
                      <a:pt x="10943" y="94"/>
                      <a:pt x="8177" y="474"/>
                      <a:pt x="6706" y="1409"/>
                    </a:cubicBezTo>
                    <a:lnTo>
                      <a:pt x="10933" y="497"/>
                    </a:lnTo>
                    <a:cubicBezTo>
                      <a:pt x="10939" y="400"/>
                      <a:pt x="10943" y="297"/>
                      <a:pt x="10943" y="194"/>
                    </a:cubicBezTo>
                    <a:cubicBezTo>
                      <a:pt x="10947" y="161"/>
                      <a:pt x="10943" y="127"/>
                      <a:pt x="10943" y="94"/>
                    </a:cubicBezTo>
                    <a:close/>
                    <a:moveTo>
                      <a:pt x="1131" y="1"/>
                    </a:moveTo>
                    <a:cubicBezTo>
                      <a:pt x="1019" y="1"/>
                      <a:pt x="905" y="4"/>
                      <a:pt x="792" y="11"/>
                    </a:cubicBezTo>
                    <a:cubicBezTo>
                      <a:pt x="699" y="18"/>
                      <a:pt x="615" y="24"/>
                      <a:pt x="546" y="34"/>
                    </a:cubicBezTo>
                    <a:cubicBezTo>
                      <a:pt x="453" y="44"/>
                      <a:pt x="360" y="58"/>
                      <a:pt x="266" y="74"/>
                    </a:cubicBezTo>
                    <a:lnTo>
                      <a:pt x="0" y="543"/>
                    </a:lnTo>
                    <a:lnTo>
                      <a:pt x="4902" y="1412"/>
                    </a:lnTo>
                    <a:cubicBezTo>
                      <a:pt x="4909" y="1412"/>
                      <a:pt x="4919" y="1419"/>
                      <a:pt x="4936" y="1429"/>
                    </a:cubicBezTo>
                    <a:cubicBezTo>
                      <a:pt x="4477" y="1053"/>
                      <a:pt x="3022" y="1"/>
                      <a:pt x="1131" y="1"/>
                    </a:cubicBezTo>
                    <a:close/>
                    <a:moveTo>
                      <a:pt x="6656" y="1442"/>
                    </a:moveTo>
                    <a:lnTo>
                      <a:pt x="6656" y="1442"/>
                    </a:lnTo>
                    <a:cubicBezTo>
                      <a:pt x="6597" y="1482"/>
                      <a:pt x="6537" y="1522"/>
                      <a:pt x="6483" y="1562"/>
                    </a:cubicBezTo>
                    <a:cubicBezTo>
                      <a:pt x="6540" y="1529"/>
                      <a:pt x="6600" y="1489"/>
                      <a:pt x="6656" y="1442"/>
                    </a:cubicBezTo>
                    <a:close/>
                  </a:path>
                </a:pathLst>
              </a:custGeom>
              <a:solidFill>
                <a:srgbClr val="E4EBED"/>
              </a:solidFill>
              <a:ln>
                <a:noFill/>
              </a:ln>
            </p:spPr>
            <p:txBody>
              <a:bodyPr spcFirstLastPara="1" wrap="square" lIns="91425" tIns="91425" rIns="91425" bIns="91425" anchor="ctr" anchorCtr="0">
                <a:noAutofit/>
              </a:bodyPr>
              <a:lstStyle/>
              <a:p>
                <a:endParaRPr/>
              </a:p>
            </p:txBody>
          </p:sp>
          <p:sp>
            <p:nvSpPr>
              <p:cNvPr id="1148" name="Google Shape;1148;p38"/>
              <p:cNvSpPr/>
              <p:nvPr/>
            </p:nvSpPr>
            <p:spPr>
              <a:xfrm>
                <a:off x="1319225" y="4584500"/>
                <a:ext cx="319625" cy="220425"/>
              </a:xfrm>
              <a:custGeom>
                <a:avLst/>
                <a:gdLst/>
                <a:ahLst/>
                <a:cxnLst/>
                <a:rect l="l" t="t" r="r" b="b"/>
                <a:pathLst>
                  <a:path w="12785" h="8817" extrusionOk="0">
                    <a:moveTo>
                      <a:pt x="627" y="1"/>
                    </a:moveTo>
                    <a:cubicBezTo>
                      <a:pt x="471" y="1"/>
                      <a:pt x="328" y="61"/>
                      <a:pt x="220" y="161"/>
                    </a:cubicBezTo>
                    <a:cubicBezTo>
                      <a:pt x="217" y="168"/>
                      <a:pt x="211" y="174"/>
                      <a:pt x="204" y="181"/>
                    </a:cubicBezTo>
                    <a:cubicBezTo>
                      <a:pt x="74" y="311"/>
                      <a:pt x="1" y="504"/>
                      <a:pt x="37" y="710"/>
                    </a:cubicBezTo>
                    <a:cubicBezTo>
                      <a:pt x="397" y="2793"/>
                      <a:pt x="1312" y="7979"/>
                      <a:pt x="1442" y="7979"/>
                    </a:cubicBezTo>
                    <a:cubicBezTo>
                      <a:pt x="1598" y="7979"/>
                      <a:pt x="5882" y="8684"/>
                      <a:pt x="6634" y="8808"/>
                    </a:cubicBezTo>
                    <a:cubicBezTo>
                      <a:pt x="6665" y="8814"/>
                      <a:pt x="6698" y="8816"/>
                      <a:pt x="6730" y="8816"/>
                    </a:cubicBezTo>
                    <a:cubicBezTo>
                      <a:pt x="6773" y="8816"/>
                      <a:pt x="6815" y="8812"/>
                      <a:pt x="6856" y="8804"/>
                    </a:cubicBezTo>
                    <a:lnTo>
                      <a:pt x="7389" y="8691"/>
                    </a:lnTo>
                    <a:lnTo>
                      <a:pt x="7546" y="8655"/>
                    </a:lnTo>
                    <a:lnTo>
                      <a:pt x="12119" y="7673"/>
                    </a:lnTo>
                    <a:cubicBezTo>
                      <a:pt x="12392" y="7616"/>
                      <a:pt x="12592" y="7377"/>
                      <a:pt x="12598" y="7100"/>
                    </a:cubicBezTo>
                    <a:lnTo>
                      <a:pt x="12775" y="630"/>
                    </a:lnTo>
                    <a:cubicBezTo>
                      <a:pt x="12784" y="384"/>
                      <a:pt x="12641" y="174"/>
                      <a:pt x="12441" y="71"/>
                    </a:cubicBezTo>
                    <a:cubicBezTo>
                      <a:pt x="12392" y="48"/>
                      <a:pt x="12342" y="31"/>
                      <a:pt x="12285" y="22"/>
                    </a:cubicBezTo>
                    <a:cubicBezTo>
                      <a:pt x="12247" y="13"/>
                      <a:pt x="12207" y="9"/>
                      <a:pt x="12166" y="9"/>
                    </a:cubicBezTo>
                    <a:cubicBezTo>
                      <a:pt x="12125" y="9"/>
                      <a:pt x="12084" y="13"/>
                      <a:pt x="12042" y="22"/>
                    </a:cubicBezTo>
                    <a:lnTo>
                      <a:pt x="7779" y="943"/>
                    </a:lnTo>
                    <a:cubicBezTo>
                      <a:pt x="7655" y="1050"/>
                      <a:pt x="7529" y="1126"/>
                      <a:pt x="7406" y="1173"/>
                    </a:cubicBezTo>
                    <a:cubicBezTo>
                      <a:pt x="7263" y="1228"/>
                      <a:pt x="7119" y="1249"/>
                      <a:pt x="6981" y="1249"/>
                    </a:cubicBezTo>
                    <a:cubicBezTo>
                      <a:pt x="6750" y="1249"/>
                      <a:pt x="6535" y="1188"/>
                      <a:pt x="6364" y="1120"/>
                    </a:cubicBezTo>
                    <a:cubicBezTo>
                      <a:pt x="6162" y="1040"/>
                      <a:pt x="6018" y="950"/>
                      <a:pt x="5991" y="943"/>
                    </a:cubicBezTo>
                    <a:lnTo>
                      <a:pt x="740" y="11"/>
                    </a:lnTo>
                    <a:cubicBezTo>
                      <a:pt x="701" y="4"/>
                      <a:pt x="664" y="1"/>
                      <a:pt x="627" y="1"/>
                    </a:cubicBezTo>
                    <a:close/>
                  </a:path>
                </a:pathLst>
              </a:custGeom>
              <a:solidFill>
                <a:srgbClr val="799CF2"/>
              </a:solidFill>
              <a:ln>
                <a:noFill/>
              </a:ln>
            </p:spPr>
            <p:txBody>
              <a:bodyPr spcFirstLastPara="1" wrap="square" lIns="91425" tIns="91425" rIns="91425" bIns="91425" anchor="ctr" anchorCtr="0">
                <a:noAutofit/>
              </a:bodyPr>
              <a:lstStyle/>
              <a:p>
                <a:endParaRPr/>
              </a:p>
            </p:txBody>
          </p:sp>
          <p:sp>
            <p:nvSpPr>
              <p:cNvPr id="1149" name="Google Shape;1149;p38"/>
              <p:cNvSpPr/>
              <p:nvPr/>
            </p:nvSpPr>
            <p:spPr>
              <a:xfrm>
                <a:off x="1504375" y="4584700"/>
                <a:ext cx="121975" cy="29125"/>
              </a:xfrm>
              <a:custGeom>
                <a:avLst/>
                <a:gdLst/>
                <a:ahLst/>
                <a:cxnLst/>
                <a:rect l="l" t="t" r="r" b="b"/>
                <a:pathLst>
                  <a:path w="4879" h="1165" extrusionOk="0">
                    <a:moveTo>
                      <a:pt x="4762" y="0"/>
                    </a:moveTo>
                    <a:cubicBezTo>
                      <a:pt x="4722" y="0"/>
                      <a:pt x="4679" y="6"/>
                      <a:pt x="4636" y="14"/>
                    </a:cubicBezTo>
                    <a:lnTo>
                      <a:pt x="4616" y="20"/>
                    </a:lnTo>
                    <a:lnTo>
                      <a:pt x="389" y="932"/>
                    </a:lnTo>
                    <a:lnTo>
                      <a:pt x="373" y="935"/>
                    </a:lnTo>
                    <a:cubicBezTo>
                      <a:pt x="249" y="1042"/>
                      <a:pt x="123" y="1118"/>
                      <a:pt x="0" y="1165"/>
                    </a:cubicBezTo>
                    <a:lnTo>
                      <a:pt x="373" y="1145"/>
                    </a:lnTo>
                    <a:cubicBezTo>
                      <a:pt x="373" y="1145"/>
                      <a:pt x="3318" y="396"/>
                      <a:pt x="4829" y="103"/>
                    </a:cubicBezTo>
                    <a:lnTo>
                      <a:pt x="4879" y="14"/>
                    </a:lnTo>
                    <a:cubicBezTo>
                      <a:pt x="4842" y="3"/>
                      <a:pt x="4802" y="0"/>
                      <a:pt x="4762" y="0"/>
                    </a:cubicBezTo>
                    <a:close/>
                  </a:path>
                </a:pathLst>
              </a:custGeom>
              <a:solidFill>
                <a:srgbClr val="4A6BBD"/>
              </a:solidFill>
              <a:ln>
                <a:noFill/>
              </a:ln>
            </p:spPr>
            <p:txBody>
              <a:bodyPr spcFirstLastPara="1" wrap="square" lIns="91425" tIns="91425" rIns="91425" bIns="91425" anchor="ctr" anchorCtr="0">
                <a:noAutofit/>
              </a:bodyPr>
              <a:lstStyle/>
              <a:p>
                <a:endParaRPr/>
              </a:p>
            </p:txBody>
          </p:sp>
          <p:sp>
            <p:nvSpPr>
              <p:cNvPr id="1150" name="Google Shape;1150;p38"/>
              <p:cNvSpPr/>
              <p:nvPr/>
            </p:nvSpPr>
            <p:spPr>
              <a:xfrm>
                <a:off x="1319900" y="4589025"/>
                <a:ext cx="184500" cy="215925"/>
              </a:xfrm>
              <a:custGeom>
                <a:avLst/>
                <a:gdLst/>
                <a:ahLst/>
                <a:cxnLst/>
                <a:rect l="l" t="t" r="r" b="b"/>
                <a:pathLst>
                  <a:path w="7380" h="8637" extrusionOk="0">
                    <a:moveTo>
                      <a:pt x="177" y="0"/>
                    </a:moveTo>
                    <a:cubicBezTo>
                      <a:pt x="70" y="107"/>
                      <a:pt x="0" y="260"/>
                      <a:pt x="0" y="426"/>
                    </a:cubicBezTo>
                    <a:cubicBezTo>
                      <a:pt x="0" y="460"/>
                      <a:pt x="4" y="496"/>
                      <a:pt x="10" y="529"/>
                    </a:cubicBezTo>
                    <a:cubicBezTo>
                      <a:pt x="370" y="2612"/>
                      <a:pt x="1285" y="7798"/>
                      <a:pt x="1415" y="7798"/>
                    </a:cubicBezTo>
                    <a:cubicBezTo>
                      <a:pt x="1571" y="7798"/>
                      <a:pt x="5855" y="8503"/>
                      <a:pt x="6607" y="8627"/>
                    </a:cubicBezTo>
                    <a:cubicBezTo>
                      <a:pt x="6637" y="8633"/>
                      <a:pt x="6670" y="8637"/>
                      <a:pt x="6703" y="8637"/>
                    </a:cubicBezTo>
                    <a:cubicBezTo>
                      <a:pt x="6746" y="8637"/>
                      <a:pt x="6790" y="8630"/>
                      <a:pt x="6829" y="8623"/>
                    </a:cubicBezTo>
                    <a:lnTo>
                      <a:pt x="7362" y="8510"/>
                    </a:lnTo>
                    <a:lnTo>
                      <a:pt x="7379" y="8463"/>
                    </a:lnTo>
                    <a:lnTo>
                      <a:pt x="177" y="0"/>
                    </a:lnTo>
                    <a:close/>
                  </a:path>
                </a:pathLst>
              </a:custGeom>
              <a:solidFill>
                <a:srgbClr val="4A6BBD"/>
              </a:solidFill>
              <a:ln>
                <a:noFill/>
              </a:ln>
            </p:spPr>
            <p:txBody>
              <a:bodyPr spcFirstLastPara="1" wrap="square" lIns="91425" tIns="91425" rIns="91425" bIns="91425" anchor="ctr" anchorCtr="0">
                <a:noAutofit/>
              </a:bodyPr>
              <a:lstStyle/>
              <a:p>
                <a:endParaRPr/>
              </a:p>
            </p:txBody>
          </p:sp>
          <p:sp>
            <p:nvSpPr>
              <p:cNvPr id="1151" name="Google Shape;1151;p38"/>
              <p:cNvSpPr/>
              <p:nvPr/>
            </p:nvSpPr>
            <p:spPr>
              <a:xfrm>
                <a:off x="1469000" y="4608075"/>
                <a:ext cx="48025" cy="201475"/>
              </a:xfrm>
              <a:custGeom>
                <a:avLst/>
                <a:gdLst/>
                <a:ahLst/>
                <a:cxnLst/>
                <a:rect l="l" t="t" r="r" b="b"/>
                <a:pathLst>
                  <a:path w="1921" h="8059" extrusionOk="0">
                    <a:moveTo>
                      <a:pt x="1788" y="0"/>
                    </a:moveTo>
                    <a:cubicBezTo>
                      <a:pt x="1512" y="199"/>
                      <a:pt x="1221" y="265"/>
                      <a:pt x="956" y="265"/>
                    </a:cubicBezTo>
                    <a:cubicBezTo>
                      <a:pt x="426" y="265"/>
                      <a:pt x="0" y="0"/>
                      <a:pt x="0" y="0"/>
                    </a:cubicBezTo>
                    <a:lnTo>
                      <a:pt x="0" y="0"/>
                    </a:lnTo>
                    <a:cubicBezTo>
                      <a:pt x="0" y="1"/>
                      <a:pt x="343" y="6693"/>
                      <a:pt x="343" y="7815"/>
                    </a:cubicBezTo>
                    <a:cubicBezTo>
                      <a:pt x="561" y="7994"/>
                      <a:pt x="781" y="8059"/>
                      <a:pt x="984" y="8059"/>
                    </a:cubicBezTo>
                    <a:cubicBezTo>
                      <a:pt x="1506" y="8059"/>
                      <a:pt x="1921" y="7635"/>
                      <a:pt x="1921" y="7635"/>
                    </a:cubicBezTo>
                    <a:cubicBezTo>
                      <a:pt x="1921" y="7635"/>
                      <a:pt x="1788" y="1611"/>
                      <a:pt x="1788" y="0"/>
                    </a:cubicBezTo>
                    <a:close/>
                  </a:path>
                </a:pathLst>
              </a:custGeom>
              <a:solidFill>
                <a:srgbClr val="4A6BBD"/>
              </a:solidFill>
              <a:ln>
                <a:noFill/>
              </a:ln>
            </p:spPr>
            <p:txBody>
              <a:bodyPr spcFirstLastPara="1" wrap="square" lIns="91425" tIns="91425" rIns="91425" bIns="91425" anchor="ctr" anchorCtr="0">
                <a:noAutofit/>
              </a:bodyPr>
              <a:lstStyle/>
              <a:p>
                <a:endParaRPr/>
              </a:p>
            </p:txBody>
          </p:sp>
          <p:sp>
            <p:nvSpPr>
              <p:cNvPr id="1152" name="Google Shape;1152;p38"/>
              <p:cNvSpPr/>
              <p:nvPr/>
            </p:nvSpPr>
            <p:spPr>
              <a:xfrm>
                <a:off x="1469750" y="4622975"/>
                <a:ext cx="43975" cy="8000"/>
              </a:xfrm>
              <a:custGeom>
                <a:avLst/>
                <a:gdLst/>
                <a:ahLst/>
                <a:cxnLst/>
                <a:rect l="l" t="t" r="r" b="b"/>
                <a:pathLst>
                  <a:path w="1759" h="320" extrusionOk="0">
                    <a:moveTo>
                      <a:pt x="1758" y="0"/>
                    </a:moveTo>
                    <a:lnTo>
                      <a:pt x="1758" y="0"/>
                    </a:lnTo>
                    <a:cubicBezTo>
                      <a:pt x="1601" y="33"/>
                      <a:pt x="1459" y="73"/>
                      <a:pt x="1312" y="93"/>
                    </a:cubicBezTo>
                    <a:cubicBezTo>
                      <a:pt x="1169" y="116"/>
                      <a:pt x="1022" y="126"/>
                      <a:pt x="879" y="126"/>
                    </a:cubicBezTo>
                    <a:cubicBezTo>
                      <a:pt x="870" y="127"/>
                      <a:pt x="861" y="127"/>
                      <a:pt x="851" y="127"/>
                    </a:cubicBezTo>
                    <a:cubicBezTo>
                      <a:pt x="571" y="127"/>
                      <a:pt x="294" y="81"/>
                      <a:pt x="1" y="0"/>
                    </a:cubicBezTo>
                    <a:lnTo>
                      <a:pt x="1" y="0"/>
                    </a:lnTo>
                    <a:cubicBezTo>
                      <a:pt x="113" y="113"/>
                      <a:pt x="256" y="190"/>
                      <a:pt x="407" y="240"/>
                    </a:cubicBezTo>
                    <a:cubicBezTo>
                      <a:pt x="556" y="293"/>
                      <a:pt x="720" y="320"/>
                      <a:pt x="879" y="320"/>
                    </a:cubicBezTo>
                    <a:cubicBezTo>
                      <a:pt x="1039" y="316"/>
                      <a:pt x="1202" y="296"/>
                      <a:pt x="1351" y="236"/>
                    </a:cubicBezTo>
                    <a:cubicBezTo>
                      <a:pt x="1502" y="186"/>
                      <a:pt x="1638" y="103"/>
                      <a:pt x="175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53" name="Google Shape;1153;p38"/>
              <p:cNvSpPr/>
              <p:nvPr/>
            </p:nvSpPr>
            <p:spPr>
              <a:xfrm>
                <a:off x="1477150" y="4783875"/>
                <a:ext cx="39875" cy="9600"/>
              </a:xfrm>
              <a:custGeom>
                <a:avLst/>
                <a:gdLst/>
                <a:ahLst/>
                <a:cxnLst/>
                <a:rect l="l" t="t" r="r" b="b"/>
                <a:pathLst>
                  <a:path w="1595" h="384" extrusionOk="0">
                    <a:moveTo>
                      <a:pt x="1595" y="1"/>
                    </a:moveTo>
                    <a:lnTo>
                      <a:pt x="1595" y="1"/>
                    </a:lnTo>
                    <a:cubicBezTo>
                      <a:pt x="1462" y="61"/>
                      <a:pt x="1338" y="110"/>
                      <a:pt x="1212" y="140"/>
                    </a:cubicBezTo>
                    <a:cubicBezTo>
                      <a:pt x="1083" y="167"/>
                      <a:pt x="952" y="187"/>
                      <a:pt x="823" y="190"/>
                    </a:cubicBezTo>
                    <a:cubicBezTo>
                      <a:pt x="773" y="193"/>
                      <a:pt x="722" y="194"/>
                      <a:pt x="671" y="194"/>
                    </a:cubicBezTo>
                    <a:cubicBezTo>
                      <a:pt x="455" y="194"/>
                      <a:pt x="235" y="173"/>
                      <a:pt x="0" y="154"/>
                    </a:cubicBezTo>
                    <a:lnTo>
                      <a:pt x="0" y="154"/>
                    </a:lnTo>
                    <a:cubicBezTo>
                      <a:pt x="120" y="240"/>
                      <a:pt x="257" y="294"/>
                      <a:pt x="396" y="334"/>
                    </a:cubicBezTo>
                    <a:cubicBezTo>
                      <a:pt x="525" y="367"/>
                      <a:pt x="660" y="384"/>
                      <a:pt x="794" y="384"/>
                    </a:cubicBezTo>
                    <a:cubicBezTo>
                      <a:pt x="806" y="384"/>
                      <a:pt x="818" y="384"/>
                      <a:pt x="829" y="383"/>
                    </a:cubicBezTo>
                    <a:cubicBezTo>
                      <a:pt x="976" y="374"/>
                      <a:pt x="1126" y="343"/>
                      <a:pt x="1262" y="283"/>
                    </a:cubicBezTo>
                    <a:cubicBezTo>
                      <a:pt x="1398" y="220"/>
                      <a:pt x="1515" y="120"/>
                      <a:pt x="1595" y="1"/>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5" name="Google Shape;1154;p38"/>
            <p:cNvGrpSpPr/>
            <p:nvPr/>
          </p:nvGrpSpPr>
          <p:grpSpPr>
            <a:xfrm>
              <a:off x="1426869" y="1632510"/>
              <a:ext cx="1899269" cy="2167747"/>
              <a:chOff x="3735250" y="387475"/>
              <a:chExt cx="738900" cy="843350"/>
            </a:xfrm>
          </p:grpSpPr>
          <p:sp>
            <p:nvSpPr>
              <p:cNvPr id="1155" name="Google Shape;1155;p38"/>
              <p:cNvSpPr/>
              <p:nvPr/>
            </p:nvSpPr>
            <p:spPr>
              <a:xfrm>
                <a:off x="3822800" y="661975"/>
                <a:ext cx="403000" cy="254150"/>
              </a:xfrm>
              <a:custGeom>
                <a:avLst/>
                <a:gdLst/>
                <a:ahLst/>
                <a:cxnLst/>
                <a:rect l="l" t="t" r="r" b="b"/>
                <a:pathLst>
                  <a:path w="16120" h="10166" extrusionOk="0">
                    <a:moveTo>
                      <a:pt x="12985" y="8945"/>
                    </a:moveTo>
                    <a:cubicBezTo>
                      <a:pt x="12986" y="8945"/>
                      <a:pt x="12987" y="8946"/>
                      <a:pt x="12987" y="8946"/>
                    </a:cubicBezTo>
                    <a:cubicBezTo>
                      <a:pt x="12987" y="8946"/>
                      <a:pt x="12987" y="8946"/>
                      <a:pt x="12985" y="8945"/>
                    </a:cubicBezTo>
                    <a:close/>
                    <a:moveTo>
                      <a:pt x="11890" y="0"/>
                    </a:moveTo>
                    <a:cubicBezTo>
                      <a:pt x="10522" y="0"/>
                      <a:pt x="9134" y="324"/>
                      <a:pt x="7912" y="912"/>
                    </a:cubicBezTo>
                    <a:cubicBezTo>
                      <a:pt x="5508" y="2061"/>
                      <a:pt x="3673" y="4149"/>
                      <a:pt x="2251" y="6352"/>
                    </a:cubicBezTo>
                    <a:cubicBezTo>
                      <a:pt x="386" y="9243"/>
                      <a:pt x="1" y="10166"/>
                      <a:pt x="270" y="10166"/>
                    </a:cubicBezTo>
                    <a:cubicBezTo>
                      <a:pt x="744" y="10166"/>
                      <a:pt x="3261" y="7283"/>
                      <a:pt x="3261" y="7283"/>
                    </a:cubicBezTo>
                    <a:lnTo>
                      <a:pt x="7361" y="7001"/>
                    </a:lnTo>
                    <a:cubicBezTo>
                      <a:pt x="7361" y="7001"/>
                      <a:pt x="12858" y="8899"/>
                      <a:pt x="12985" y="8945"/>
                    </a:cubicBezTo>
                    <a:lnTo>
                      <a:pt x="12985" y="8945"/>
                    </a:lnTo>
                    <a:cubicBezTo>
                      <a:pt x="12743" y="8849"/>
                      <a:pt x="13345" y="7565"/>
                      <a:pt x="13406" y="7419"/>
                    </a:cubicBezTo>
                    <a:cubicBezTo>
                      <a:pt x="13756" y="6607"/>
                      <a:pt x="14222" y="5981"/>
                      <a:pt x="14779" y="5301"/>
                    </a:cubicBezTo>
                    <a:cubicBezTo>
                      <a:pt x="15807" y="4036"/>
                      <a:pt x="16119" y="1939"/>
                      <a:pt x="14729" y="810"/>
                    </a:cubicBezTo>
                    <a:cubicBezTo>
                      <a:pt x="14130" y="321"/>
                      <a:pt x="13351" y="93"/>
                      <a:pt x="12579" y="28"/>
                    </a:cubicBezTo>
                    <a:cubicBezTo>
                      <a:pt x="12351" y="10"/>
                      <a:pt x="12121" y="0"/>
                      <a:pt x="11890"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56" name="Google Shape;1156;p38"/>
              <p:cNvSpPr/>
              <p:nvPr/>
            </p:nvSpPr>
            <p:spPr>
              <a:xfrm>
                <a:off x="3735250" y="810750"/>
                <a:ext cx="196275" cy="318375"/>
              </a:xfrm>
              <a:custGeom>
                <a:avLst/>
                <a:gdLst/>
                <a:ahLst/>
                <a:cxnLst/>
                <a:rect l="l" t="t" r="r" b="b"/>
                <a:pathLst>
                  <a:path w="7851" h="12735" extrusionOk="0">
                    <a:moveTo>
                      <a:pt x="6832" y="1"/>
                    </a:moveTo>
                    <a:cubicBezTo>
                      <a:pt x="6359" y="1"/>
                      <a:pt x="5899" y="190"/>
                      <a:pt x="5899" y="190"/>
                    </a:cubicBezTo>
                    <a:cubicBezTo>
                      <a:pt x="5899" y="190"/>
                      <a:pt x="5889" y="200"/>
                      <a:pt x="5872" y="218"/>
                    </a:cubicBezTo>
                    <a:cubicBezTo>
                      <a:pt x="5869" y="224"/>
                      <a:pt x="5862" y="234"/>
                      <a:pt x="5855" y="241"/>
                    </a:cubicBezTo>
                    <a:cubicBezTo>
                      <a:pt x="5797" y="312"/>
                      <a:pt x="5692" y="448"/>
                      <a:pt x="5546" y="642"/>
                    </a:cubicBezTo>
                    <a:cubicBezTo>
                      <a:pt x="5345" y="907"/>
                      <a:pt x="5077" y="1288"/>
                      <a:pt x="4781" y="1757"/>
                    </a:cubicBezTo>
                    <a:cubicBezTo>
                      <a:pt x="3693" y="3477"/>
                      <a:pt x="2221" y="6411"/>
                      <a:pt x="2364" y="9512"/>
                    </a:cubicBezTo>
                    <a:lnTo>
                      <a:pt x="2360" y="9512"/>
                    </a:lnTo>
                    <a:cubicBezTo>
                      <a:pt x="2364" y="9611"/>
                      <a:pt x="2370" y="9709"/>
                      <a:pt x="2378" y="9808"/>
                    </a:cubicBezTo>
                    <a:cubicBezTo>
                      <a:pt x="2220" y="9769"/>
                      <a:pt x="2065" y="9751"/>
                      <a:pt x="1913" y="9751"/>
                    </a:cubicBezTo>
                    <a:cubicBezTo>
                      <a:pt x="850" y="9751"/>
                      <a:pt x="1" y="10615"/>
                      <a:pt x="358" y="10791"/>
                    </a:cubicBezTo>
                    <a:cubicBezTo>
                      <a:pt x="441" y="10831"/>
                      <a:pt x="559" y="10847"/>
                      <a:pt x="696" y="10847"/>
                    </a:cubicBezTo>
                    <a:cubicBezTo>
                      <a:pt x="1238" y="10847"/>
                      <a:pt x="2064" y="10593"/>
                      <a:pt x="2064" y="10593"/>
                    </a:cubicBezTo>
                    <a:lnTo>
                      <a:pt x="2064" y="10593"/>
                    </a:lnTo>
                    <a:cubicBezTo>
                      <a:pt x="2064" y="10593"/>
                      <a:pt x="582" y="11318"/>
                      <a:pt x="963" y="11682"/>
                    </a:cubicBezTo>
                    <a:cubicBezTo>
                      <a:pt x="1030" y="11747"/>
                      <a:pt x="1116" y="11774"/>
                      <a:pt x="1214" y="11774"/>
                    </a:cubicBezTo>
                    <a:cubicBezTo>
                      <a:pt x="1654" y="11774"/>
                      <a:pt x="2314" y="11224"/>
                      <a:pt x="2364" y="11181"/>
                    </a:cubicBezTo>
                    <a:lnTo>
                      <a:pt x="2364" y="11181"/>
                    </a:lnTo>
                    <a:cubicBezTo>
                      <a:pt x="2299" y="11257"/>
                      <a:pt x="1181" y="12586"/>
                      <a:pt x="1568" y="12725"/>
                    </a:cubicBezTo>
                    <a:cubicBezTo>
                      <a:pt x="1587" y="12732"/>
                      <a:pt x="1606" y="12735"/>
                      <a:pt x="1628" y="12735"/>
                    </a:cubicBezTo>
                    <a:cubicBezTo>
                      <a:pt x="2064" y="12735"/>
                      <a:pt x="3094" y="11433"/>
                      <a:pt x="3564" y="11079"/>
                    </a:cubicBezTo>
                    <a:cubicBezTo>
                      <a:pt x="3683" y="10991"/>
                      <a:pt x="3734" y="10607"/>
                      <a:pt x="3812" y="10009"/>
                    </a:cubicBezTo>
                    <a:cubicBezTo>
                      <a:pt x="4013" y="8526"/>
                      <a:pt x="4397" y="5749"/>
                      <a:pt x="6447" y="2984"/>
                    </a:cubicBezTo>
                    <a:cubicBezTo>
                      <a:pt x="6487" y="2926"/>
                      <a:pt x="6535" y="2865"/>
                      <a:pt x="6580" y="2808"/>
                    </a:cubicBezTo>
                    <a:cubicBezTo>
                      <a:pt x="6743" y="2594"/>
                      <a:pt x="6916" y="2383"/>
                      <a:pt x="7099" y="2172"/>
                    </a:cubicBezTo>
                    <a:cubicBezTo>
                      <a:pt x="7327" y="1911"/>
                      <a:pt x="7572" y="1649"/>
                      <a:pt x="7831" y="1393"/>
                    </a:cubicBezTo>
                    <a:cubicBezTo>
                      <a:pt x="7834" y="1346"/>
                      <a:pt x="7840" y="1299"/>
                      <a:pt x="7840" y="1258"/>
                    </a:cubicBezTo>
                    <a:cubicBezTo>
                      <a:pt x="7851" y="1108"/>
                      <a:pt x="7851" y="976"/>
                      <a:pt x="7837" y="860"/>
                    </a:cubicBezTo>
                    <a:cubicBezTo>
                      <a:pt x="7754" y="175"/>
                      <a:pt x="7287" y="1"/>
                      <a:pt x="6832" y="1"/>
                    </a:cubicBezTo>
                    <a:close/>
                  </a:path>
                </a:pathLst>
              </a:custGeom>
              <a:solidFill>
                <a:srgbClr val="FCA967"/>
              </a:solidFill>
              <a:ln>
                <a:noFill/>
              </a:ln>
            </p:spPr>
            <p:txBody>
              <a:bodyPr spcFirstLastPara="1" wrap="square" lIns="91425" tIns="91425" rIns="91425" bIns="91425" anchor="ctr" anchorCtr="0">
                <a:noAutofit/>
              </a:bodyPr>
              <a:lstStyle/>
              <a:p>
                <a:endParaRPr/>
              </a:p>
            </p:txBody>
          </p:sp>
          <p:sp>
            <p:nvSpPr>
              <p:cNvPr id="1157" name="Google Shape;1157;p38"/>
              <p:cNvSpPr/>
              <p:nvPr/>
            </p:nvSpPr>
            <p:spPr>
              <a:xfrm>
                <a:off x="4057125" y="916375"/>
                <a:ext cx="107475" cy="314450"/>
              </a:xfrm>
              <a:custGeom>
                <a:avLst/>
                <a:gdLst/>
                <a:ahLst/>
                <a:cxnLst/>
                <a:rect l="l" t="t" r="r" b="b"/>
                <a:pathLst>
                  <a:path w="4299" h="12578" extrusionOk="0">
                    <a:moveTo>
                      <a:pt x="2837" y="1"/>
                    </a:moveTo>
                    <a:cubicBezTo>
                      <a:pt x="2594" y="1"/>
                      <a:pt x="2386" y="202"/>
                      <a:pt x="2218" y="466"/>
                    </a:cubicBezTo>
                    <a:cubicBezTo>
                      <a:pt x="2156" y="568"/>
                      <a:pt x="2095" y="677"/>
                      <a:pt x="2040" y="789"/>
                    </a:cubicBezTo>
                    <a:cubicBezTo>
                      <a:pt x="1833" y="1231"/>
                      <a:pt x="1721" y="1700"/>
                      <a:pt x="1721" y="1700"/>
                    </a:cubicBezTo>
                    <a:cubicBezTo>
                      <a:pt x="1721" y="1700"/>
                      <a:pt x="1810" y="1945"/>
                      <a:pt x="1898" y="2370"/>
                    </a:cubicBezTo>
                    <a:cubicBezTo>
                      <a:pt x="1976" y="2710"/>
                      <a:pt x="2054" y="3162"/>
                      <a:pt x="2089" y="3693"/>
                    </a:cubicBezTo>
                    <a:cubicBezTo>
                      <a:pt x="2197" y="5213"/>
                      <a:pt x="1979" y="7371"/>
                      <a:pt x="432" y="9346"/>
                    </a:cubicBezTo>
                    <a:lnTo>
                      <a:pt x="429" y="9346"/>
                    </a:lnTo>
                    <a:cubicBezTo>
                      <a:pt x="388" y="9408"/>
                      <a:pt x="341" y="9462"/>
                      <a:pt x="297" y="9520"/>
                    </a:cubicBezTo>
                    <a:cubicBezTo>
                      <a:pt x="1" y="9877"/>
                      <a:pt x="8" y="10397"/>
                      <a:pt x="320" y="10737"/>
                    </a:cubicBezTo>
                    <a:cubicBezTo>
                      <a:pt x="986" y="11464"/>
                      <a:pt x="1435" y="12578"/>
                      <a:pt x="1601" y="12578"/>
                    </a:cubicBezTo>
                    <a:cubicBezTo>
                      <a:pt x="1604" y="12578"/>
                      <a:pt x="1606" y="12577"/>
                      <a:pt x="1609" y="12577"/>
                    </a:cubicBezTo>
                    <a:cubicBezTo>
                      <a:pt x="1836" y="12525"/>
                      <a:pt x="1871" y="12260"/>
                      <a:pt x="1830" y="11957"/>
                    </a:cubicBezTo>
                    <a:lnTo>
                      <a:pt x="1830" y="11957"/>
                    </a:lnTo>
                    <a:cubicBezTo>
                      <a:pt x="1944" y="12218"/>
                      <a:pt x="2086" y="12431"/>
                      <a:pt x="2247" y="12431"/>
                    </a:cubicBezTo>
                    <a:cubicBezTo>
                      <a:pt x="2273" y="12431"/>
                      <a:pt x="2299" y="12425"/>
                      <a:pt x="2326" y="12414"/>
                    </a:cubicBezTo>
                    <a:cubicBezTo>
                      <a:pt x="2782" y="12213"/>
                      <a:pt x="1918" y="10462"/>
                      <a:pt x="1847" y="10319"/>
                    </a:cubicBezTo>
                    <a:lnTo>
                      <a:pt x="1847" y="10319"/>
                    </a:lnTo>
                    <a:cubicBezTo>
                      <a:pt x="1930" y="10443"/>
                      <a:pt x="2902" y="11874"/>
                      <a:pt x="3220" y="11874"/>
                    </a:cubicBezTo>
                    <a:cubicBezTo>
                      <a:pt x="3253" y="11874"/>
                      <a:pt x="3278" y="11859"/>
                      <a:pt x="3295" y="11825"/>
                    </a:cubicBezTo>
                    <a:cubicBezTo>
                      <a:pt x="3486" y="11451"/>
                      <a:pt x="2418" y="9847"/>
                      <a:pt x="2017" y="9676"/>
                    </a:cubicBezTo>
                    <a:cubicBezTo>
                      <a:pt x="2044" y="9646"/>
                      <a:pt x="2068" y="9619"/>
                      <a:pt x="2095" y="9591"/>
                    </a:cubicBezTo>
                    <a:cubicBezTo>
                      <a:pt x="3142" y="8469"/>
                      <a:pt x="4298" y="5753"/>
                      <a:pt x="4292" y="3346"/>
                    </a:cubicBezTo>
                    <a:cubicBezTo>
                      <a:pt x="4292" y="3087"/>
                      <a:pt x="4278" y="2833"/>
                      <a:pt x="4247" y="2581"/>
                    </a:cubicBezTo>
                    <a:cubicBezTo>
                      <a:pt x="4226" y="2370"/>
                      <a:pt x="4190" y="2163"/>
                      <a:pt x="4142" y="1962"/>
                    </a:cubicBezTo>
                    <a:lnTo>
                      <a:pt x="4142" y="1955"/>
                    </a:lnTo>
                    <a:cubicBezTo>
                      <a:pt x="4067" y="1639"/>
                      <a:pt x="3965" y="1337"/>
                      <a:pt x="3829" y="1058"/>
                    </a:cubicBezTo>
                    <a:cubicBezTo>
                      <a:pt x="3716" y="820"/>
                      <a:pt x="3605" y="630"/>
                      <a:pt x="3499" y="480"/>
                    </a:cubicBezTo>
                    <a:cubicBezTo>
                      <a:pt x="3472" y="439"/>
                      <a:pt x="3445" y="408"/>
                      <a:pt x="3421" y="374"/>
                    </a:cubicBezTo>
                    <a:cubicBezTo>
                      <a:pt x="3407" y="361"/>
                      <a:pt x="3397" y="351"/>
                      <a:pt x="3390" y="337"/>
                    </a:cubicBezTo>
                    <a:cubicBezTo>
                      <a:pt x="3333" y="266"/>
                      <a:pt x="3275" y="208"/>
                      <a:pt x="3217" y="160"/>
                    </a:cubicBezTo>
                    <a:cubicBezTo>
                      <a:pt x="3082" y="49"/>
                      <a:pt x="2955" y="1"/>
                      <a:pt x="2837" y="1"/>
                    </a:cubicBezTo>
                    <a:close/>
                  </a:path>
                </a:pathLst>
              </a:custGeom>
              <a:solidFill>
                <a:srgbClr val="FCA967"/>
              </a:solidFill>
              <a:ln>
                <a:noFill/>
              </a:ln>
            </p:spPr>
            <p:txBody>
              <a:bodyPr spcFirstLastPara="1" wrap="square" lIns="91425" tIns="91425" rIns="91425" bIns="91425" anchor="ctr" anchorCtr="0">
                <a:noAutofit/>
              </a:bodyPr>
              <a:lstStyle/>
              <a:p>
                <a:endParaRPr/>
              </a:p>
            </p:txBody>
          </p:sp>
          <p:sp>
            <p:nvSpPr>
              <p:cNvPr id="1158" name="Google Shape;1158;p38"/>
              <p:cNvSpPr/>
              <p:nvPr/>
            </p:nvSpPr>
            <p:spPr>
              <a:xfrm>
                <a:off x="3795400" y="756800"/>
                <a:ext cx="182550" cy="124350"/>
              </a:xfrm>
              <a:custGeom>
                <a:avLst/>
                <a:gdLst/>
                <a:ahLst/>
                <a:cxnLst/>
                <a:rect l="l" t="t" r="r" b="b"/>
                <a:pathLst>
                  <a:path w="7302" h="4974" extrusionOk="0">
                    <a:moveTo>
                      <a:pt x="4469" y="0"/>
                    </a:moveTo>
                    <a:cubicBezTo>
                      <a:pt x="3944" y="0"/>
                      <a:pt x="3359" y="173"/>
                      <a:pt x="2725" y="621"/>
                    </a:cubicBezTo>
                    <a:cubicBezTo>
                      <a:pt x="1" y="2546"/>
                      <a:pt x="3138" y="4973"/>
                      <a:pt x="4268" y="4973"/>
                    </a:cubicBezTo>
                    <a:cubicBezTo>
                      <a:pt x="4278" y="4973"/>
                      <a:pt x="4287" y="4973"/>
                      <a:pt x="4296" y="4973"/>
                    </a:cubicBezTo>
                    <a:cubicBezTo>
                      <a:pt x="5404" y="4932"/>
                      <a:pt x="7301" y="1923"/>
                      <a:pt x="7301" y="1923"/>
                    </a:cubicBezTo>
                    <a:cubicBezTo>
                      <a:pt x="7301" y="1923"/>
                      <a:pt x="6220" y="0"/>
                      <a:pt x="4469" y="0"/>
                    </a:cubicBezTo>
                    <a:close/>
                  </a:path>
                </a:pathLst>
              </a:custGeom>
              <a:solidFill>
                <a:srgbClr val="FCA967"/>
              </a:solidFill>
              <a:ln>
                <a:noFill/>
              </a:ln>
            </p:spPr>
            <p:txBody>
              <a:bodyPr spcFirstLastPara="1" wrap="square" lIns="91425" tIns="91425" rIns="91425" bIns="91425" anchor="ctr" anchorCtr="0">
                <a:noAutofit/>
              </a:bodyPr>
              <a:lstStyle/>
              <a:p>
                <a:endParaRPr/>
              </a:p>
            </p:txBody>
          </p:sp>
          <p:sp>
            <p:nvSpPr>
              <p:cNvPr id="1159" name="Google Shape;1159;p38"/>
              <p:cNvSpPr/>
              <p:nvPr/>
            </p:nvSpPr>
            <p:spPr>
              <a:xfrm>
                <a:off x="3845400" y="788150"/>
                <a:ext cx="128125" cy="81150"/>
              </a:xfrm>
              <a:custGeom>
                <a:avLst/>
                <a:gdLst/>
                <a:ahLst/>
                <a:cxnLst/>
                <a:rect l="l" t="t" r="r" b="b"/>
                <a:pathLst>
                  <a:path w="5125" h="3246" extrusionOk="0">
                    <a:moveTo>
                      <a:pt x="2815" y="0"/>
                    </a:moveTo>
                    <a:cubicBezTo>
                      <a:pt x="2552" y="0"/>
                      <a:pt x="2265" y="52"/>
                      <a:pt x="1953" y="176"/>
                    </a:cubicBezTo>
                    <a:cubicBezTo>
                      <a:pt x="1" y="948"/>
                      <a:pt x="1738" y="3157"/>
                      <a:pt x="3434" y="3243"/>
                    </a:cubicBezTo>
                    <a:cubicBezTo>
                      <a:pt x="3472" y="3245"/>
                      <a:pt x="3508" y="3246"/>
                      <a:pt x="3544" y="3246"/>
                    </a:cubicBezTo>
                    <a:cubicBezTo>
                      <a:pt x="5124" y="3246"/>
                      <a:pt x="4890" y="1441"/>
                      <a:pt x="4890" y="1441"/>
                    </a:cubicBezTo>
                    <a:cubicBezTo>
                      <a:pt x="4890" y="1441"/>
                      <a:pt x="4196" y="0"/>
                      <a:pt x="2815" y="0"/>
                    </a:cubicBezTo>
                    <a:close/>
                  </a:path>
                </a:pathLst>
              </a:custGeom>
              <a:solidFill>
                <a:srgbClr val="F46060"/>
              </a:solidFill>
              <a:ln>
                <a:noFill/>
              </a:ln>
            </p:spPr>
            <p:txBody>
              <a:bodyPr spcFirstLastPara="1" wrap="square" lIns="91425" tIns="91425" rIns="91425" bIns="91425" anchor="ctr" anchorCtr="0">
                <a:noAutofit/>
              </a:bodyPr>
              <a:lstStyle/>
              <a:p>
                <a:endParaRPr/>
              </a:p>
            </p:txBody>
          </p:sp>
          <p:sp>
            <p:nvSpPr>
              <p:cNvPr id="1160" name="Google Shape;1160;p38"/>
              <p:cNvSpPr/>
              <p:nvPr/>
            </p:nvSpPr>
            <p:spPr>
              <a:xfrm>
                <a:off x="4087400" y="861450"/>
                <a:ext cx="234300" cy="130900"/>
              </a:xfrm>
              <a:custGeom>
                <a:avLst/>
                <a:gdLst/>
                <a:ahLst/>
                <a:cxnLst/>
                <a:rect l="l" t="t" r="r" b="b"/>
                <a:pathLst>
                  <a:path w="9372" h="5236" extrusionOk="0">
                    <a:moveTo>
                      <a:pt x="5758" y="1"/>
                    </a:moveTo>
                    <a:cubicBezTo>
                      <a:pt x="4768" y="1"/>
                      <a:pt x="3919" y="666"/>
                      <a:pt x="3498" y="1066"/>
                    </a:cubicBezTo>
                    <a:cubicBezTo>
                      <a:pt x="3321" y="1235"/>
                      <a:pt x="3219" y="1355"/>
                      <a:pt x="3219" y="1355"/>
                    </a:cubicBezTo>
                    <a:cubicBezTo>
                      <a:pt x="3219" y="1355"/>
                      <a:pt x="0" y="2993"/>
                      <a:pt x="2962" y="4733"/>
                    </a:cubicBezTo>
                    <a:cubicBezTo>
                      <a:pt x="3152" y="4846"/>
                      <a:pt x="3342" y="4937"/>
                      <a:pt x="3536" y="5009"/>
                    </a:cubicBezTo>
                    <a:cubicBezTo>
                      <a:pt x="3953" y="5165"/>
                      <a:pt x="4379" y="5235"/>
                      <a:pt x="4797" y="5235"/>
                    </a:cubicBezTo>
                    <a:cubicBezTo>
                      <a:pt x="7234" y="5235"/>
                      <a:pt x="9372" y="2834"/>
                      <a:pt x="7657" y="953"/>
                    </a:cubicBezTo>
                    <a:cubicBezTo>
                      <a:pt x="7015" y="248"/>
                      <a:pt x="6361" y="1"/>
                      <a:pt x="5758" y="1"/>
                    </a:cubicBezTo>
                    <a:close/>
                  </a:path>
                </a:pathLst>
              </a:custGeom>
              <a:solidFill>
                <a:srgbClr val="FCA967"/>
              </a:solidFill>
              <a:ln>
                <a:noFill/>
              </a:ln>
            </p:spPr>
            <p:txBody>
              <a:bodyPr spcFirstLastPara="1" wrap="square" lIns="91425" tIns="91425" rIns="91425" bIns="91425" anchor="ctr" anchorCtr="0">
                <a:noAutofit/>
              </a:bodyPr>
              <a:lstStyle/>
              <a:p>
                <a:endParaRPr/>
              </a:p>
            </p:txBody>
          </p:sp>
          <p:sp>
            <p:nvSpPr>
              <p:cNvPr id="1161" name="Google Shape;1161;p38"/>
              <p:cNvSpPr/>
              <p:nvPr/>
            </p:nvSpPr>
            <p:spPr>
              <a:xfrm>
                <a:off x="4078975" y="892175"/>
                <a:ext cx="178625" cy="75100"/>
              </a:xfrm>
              <a:custGeom>
                <a:avLst/>
                <a:gdLst/>
                <a:ahLst/>
                <a:cxnLst/>
                <a:rect l="l" t="t" r="r" b="b"/>
                <a:pathLst>
                  <a:path w="7145" h="3004" extrusionOk="0">
                    <a:moveTo>
                      <a:pt x="5419" y="0"/>
                    </a:moveTo>
                    <a:cubicBezTo>
                      <a:pt x="4510" y="0"/>
                      <a:pt x="3533" y="707"/>
                      <a:pt x="3533" y="707"/>
                    </a:cubicBezTo>
                    <a:cubicBezTo>
                      <a:pt x="3533" y="707"/>
                      <a:pt x="0" y="2516"/>
                      <a:pt x="3418" y="2950"/>
                    </a:cubicBezTo>
                    <a:cubicBezTo>
                      <a:pt x="3702" y="2987"/>
                      <a:pt x="3966" y="3004"/>
                      <a:pt x="4209" y="3004"/>
                    </a:cubicBezTo>
                    <a:cubicBezTo>
                      <a:pt x="6890" y="3004"/>
                      <a:pt x="7145" y="959"/>
                      <a:pt x="6225" y="255"/>
                    </a:cubicBezTo>
                    <a:cubicBezTo>
                      <a:pt x="5985" y="70"/>
                      <a:pt x="5706" y="0"/>
                      <a:pt x="5419" y="0"/>
                    </a:cubicBezTo>
                    <a:close/>
                  </a:path>
                </a:pathLst>
              </a:custGeom>
              <a:solidFill>
                <a:srgbClr val="F46060"/>
              </a:solidFill>
              <a:ln>
                <a:noFill/>
              </a:ln>
            </p:spPr>
            <p:txBody>
              <a:bodyPr spcFirstLastPara="1" wrap="square" lIns="91425" tIns="91425" rIns="91425" bIns="91425" anchor="ctr" anchorCtr="0">
                <a:noAutofit/>
              </a:bodyPr>
              <a:lstStyle/>
              <a:p>
                <a:endParaRPr/>
              </a:p>
            </p:txBody>
          </p:sp>
          <p:sp>
            <p:nvSpPr>
              <p:cNvPr id="1162" name="Google Shape;1162;p38"/>
              <p:cNvSpPr/>
              <p:nvPr/>
            </p:nvSpPr>
            <p:spPr>
              <a:xfrm>
                <a:off x="3885450" y="792150"/>
                <a:ext cx="302675" cy="217150"/>
              </a:xfrm>
              <a:custGeom>
                <a:avLst/>
                <a:gdLst/>
                <a:ahLst/>
                <a:cxnLst/>
                <a:rect l="l" t="t" r="r" b="b"/>
                <a:pathLst>
                  <a:path w="12107" h="8686" extrusionOk="0">
                    <a:moveTo>
                      <a:pt x="5934" y="0"/>
                    </a:moveTo>
                    <a:cubicBezTo>
                      <a:pt x="5744" y="0"/>
                      <a:pt x="5554" y="9"/>
                      <a:pt x="5365" y="26"/>
                    </a:cubicBezTo>
                    <a:cubicBezTo>
                      <a:pt x="3179" y="230"/>
                      <a:pt x="1180" y="1597"/>
                      <a:pt x="422" y="3772"/>
                    </a:cubicBezTo>
                    <a:cubicBezTo>
                      <a:pt x="1" y="4973"/>
                      <a:pt x="1615" y="6197"/>
                      <a:pt x="3658" y="7135"/>
                    </a:cubicBezTo>
                    <a:cubicBezTo>
                      <a:pt x="4022" y="7306"/>
                      <a:pt x="4396" y="7465"/>
                      <a:pt x="4777" y="7612"/>
                    </a:cubicBezTo>
                    <a:cubicBezTo>
                      <a:pt x="4815" y="7625"/>
                      <a:pt x="4851" y="7638"/>
                      <a:pt x="4886" y="7652"/>
                    </a:cubicBezTo>
                    <a:cubicBezTo>
                      <a:pt x="5705" y="7965"/>
                      <a:pt x="6569" y="8233"/>
                      <a:pt x="7398" y="8417"/>
                    </a:cubicBezTo>
                    <a:cubicBezTo>
                      <a:pt x="8157" y="8586"/>
                      <a:pt x="8886" y="8685"/>
                      <a:pt x="9521" y="8685"/>
                    </a:cubicBezTo>
                    <a:cubicBezTo>
                      <a:pt x="10548" y="8685"/>
                      <a:pt x="11333" y="8426"/>
                      <a:pt x="11614" y="7781"/>
                    </a:cubicBezTo>
                    <a:cubicBezTo>
                      <a:pt x="11628" y="7750"/>
                      <a:pt x="11638" y="7723"/>
                      <a:pt x="11652" y="7693"/>
                    </a:cubicBezTo>
                    <a:cubicBezTo>
                      <a:pt x="12107" y="6388"/>
                      <a:pt x="12039" y="5034"/>
                      <a:pt x="11576" y="3838"/>
                    </a:cubicBezTo>
                    <a:cubicBezTo>
                      <a:pt x="10964" y="2256"/>
                      <a:pt x="9659" y="941"/>
                      <a:pt x="7942" y="339"/>
                    </a:cubicBezTo>
                    <a:cubicBezTo>
                      <a:pt x="7283" y="109"/>
                      <a:pt x="6603" y="0"/>
                      <a:pt x="5934" y="0"/>
                    </a:cubicBezTo>
                    <a:close/>
                  </a:path>
                </a:pathLst>
              </a:custGeom>
              <a:solidFill>
                <a:srgbClr val="FCA967"/>
              </a:solidFill>
              <a:ln>
                <a:noFill/>
              </a:ln>
            </p:spPr>
            <p:txBody>
              <a:bodyPr spcFirstLastPara="1" wrap="square" lIns="91425" tIns="91425" rIns="91425" bIns="91425" anchor="ctr" anchorCtr="0">
                <a:noAutofit/>
              </a:bodyPr>
              <a:lstStyle/>
              <a:p>
                <a:endParaRPr/>
              </a:p>
            </p:txBody>
          </p:sp>
          <p:sp>
            <p:nvSpPr>
              <p:cNvPr id="1163" name="Google Shape;1163;p38"/>
              <p:cNvSpPr/>
              <p:nvPr/>
            </p:nvSpPr>
            <p:spPr>
              <a:xfrm>
                <a:off x="4147150" y="455150"/>
                <a:ext cx="191000" cy="242275"/>
              </a:xfrm>
              <a:custGeom>
                <a:avLst/>
                <a:gdLst/>
                <a:ahLst/>
                <a:cxnLst/>
                <a:rect l="l" t="t" r="r" b="b"/>
                <a:pathLst>
                  <a:path w="7640" h="9691" extrusionOk="0">
                    <a:moveTo>
                      <a:pt x="5374" y="0"/>
                    </a:moveTo>
                    <a:cubicBezTo>
                      <a:pt x="5324" y="0"/>
                      <a:pt x="5275" y="2"/>
                      <a:pt x="5226" y="6"/>
                    </a:cubicBezTo>
                    <a:cubicBezTo>
                      <a:pt x="4206" y="77"/>
                      <a:pt x="3604" y="720"/>
                      <a:pt x="3373" y="1672"/>
                    </a:cubicBezTo>
                    <a:cubicBezTo>
                      <a:pt x="3268" y="2112"/>
                      <a:pt x="3471" y="2312"/>
                      <a:pt x="3658" y="2312"/>
                    </a:cubicBezTo>
                    <a:cubicBezTo>
                      <a:pt x="3774" y="2312"/>
                      <a:pt x="3884" y="2234"/>
                      <a:pt x="3910" y="2090"/>
                    </a:cubicBezTo>
                    <a:cubicBezTo>
                      <a:pt x="4002" y="1427"/>
                      <a:pt x="4522" y="781"/>
                      <a:pt x="5209" y="682"/>
                    </a:cubicBezTo>
                    <a:cubicBezTo>
                      <a:pt x="5262" y="674"/>
                      <a:pt x="5315" y="671"/>
                      <a:pt x="5367" y="671"/>
                    </a:cubicBezTo>
                    <a:cubicBezTo>
                      <a:pt x="6085" y="671"/>
                      <a:pt x="6728" y="1356"/>
                      <a:pt x="6773" y="2059"/>
                    </a:cubicBezTo>
                    <a:cubicBezTo>
                      <a:pt x="6827" y="2943"/>
                      <a:pt x="5970" y="3626"/>
                      <a:pt x="5338" y="4112"/>
                    </a:cubicBezTo>
                    <a:cubicBezTo>
                      <a:pt x="4471" y="4776"/>
                      <a:pt x="3526" y="5333"/>
                      <a:pt x="2598" y="5907"/>
                    </a:cubicBezTo>
                    <a:cubicBezTo>
                      <a:pt x="0" y="7519"/>
                      <a:pt x="605" y="9444"/>
                      <a:pt x="605" y="9444"/>
                    </a:cubicBezTo>
                    <a:cubicBezTo>
                      <a:pt x="605" y="9444"/>
                      <a:pt x="854" y="9691"/>
                      <a:pt x="1010" y="9691"/>
                    </a:cubicBezTo>
                    <a:cubicBezTo>
                      <a:pt x="1103" y="9691"/>
                      <a:pt x="1163" y="9603"/>
                      <a:pt x="1119" y="9325"/>
                    </a:cubicBezTo>
                    <a:cubicBezTo>
                      <a:pt x="997" y="8580"/>
                      <a:pt x="1578" y="7410"/>
                      <a:pt x="2516" y="6670"/>
                    </a:cubicBezTo>
                    <a:cubicBezTo>
                      <a:pt x="3458" y="5928"/>
                      <a:pt x="6051" y="4660"/>
                      <a:pt x="6895" y="3569"/>
                    </a:cubicBezTo>
                    <a:cubicBezTo>
                      <a:pt x="7432" y="2871"/>
                      <a:pt x="7639" y="1828"/>
                      <a:pt x="7198" y="1032"/>
                    </a:cubicBezTo>
                    <a:cubicBezTo>
                      <a:pt x="6835" y="376"/>
                      <a:pt x="6104" y="0"/>
                      <a:pt x="5374"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64" name="Google Shape;1164;p38"/>
              <p:cNvSpPr/>
              <p:nvPr/>
            </p:nvSpPr>
            <p:spPr>
              <a:xfrm>
                <a:off x="3971025" y="956400"/>
                <a:ext cx="166025" cy="54275"/>
              </a:xfrm>
              <a:custGeom>
                <a:avLst/>
                <a:gdLst/>
                <a:ahLst/>
                <a:cxnLst/>
                <a:rect l="l" t="t" r="r" b="b"/>
                <a:pathLst>
                  <a:path w="6641" h="2171" extrusionOk="0">
                    <a:moveTo>
                      <a:pt x="222" y="0"/>
                    </a:moveTo>
                    <a:cubicBezTo>
                      <a:pt x="81" y="0"/>
                      <a:pt x="0" y="1"/>
                      <a:pt x="0" y="1"/>
                    </a:cubicBezTo>
                    <a:cubicBezTo>
                      <a:pt x="0" y="1"/>
                      <a:pt x="66" y="242"/>
                      <a:pt x="235" y="565"/>
                    </a:cubicBezTo>
                    <a:cubicBezTo>
                      <a:pt x="422" y="943"/>
                      <a:pt x="742" y="1429"/>
                      <a:pt x="1235" y="1765"/>
                    </a:cubicBezTo>
                    <a:cubicBezTo>
                      <a:pt x="1587" y="2005"/>
                      <a:pt x="2025" y="2170"/>
                      <a:pt x="2565" y="2170"/>
                    </a:cubicBezTo>
                    <a:cubicBezTo>
                      <a:pt x="2974" y="2170"/>
                      <a:pt x="3442" y="2076"/>
                      <a:pt x="3975" y="1847"/>
                    </a:cubicBezTo>
                    <a:cubicBezTo>
                      <a:pt x="4097" y="1796"/>
                      <a:pt x="4227" y="1731"/>
                      <a:pt x="4359" y="1667"/>
                    </a:cubicBezTo>
                    <a:cubicBezTo>
                      <a:pt x="6641" y="483"/>
                      <a:pt x="3901" y="137"/>
                      <a:pt x="1850" y="38"/>
                    </a:cubicBezTo>
                    <a:cubicBezTo>
                      <a:pt x="1153" y="5"/>
                      <a:pt x="537" y="0"/>
                      <a:pt x="222" y="0"/>
                    </a:cubicBezTo>
                    <a:close/>
                  </a:path>
                </a:pathLst>
              </a:custGeom>
              <a:solidFill>
                <a:srgbClr val="FCA967"/>
              </a:solidFill>
              <a:ln>
                <a:noFill/>
              </a:ln>
            </p:spPr>
            <p:txBody>
              <a:bodyPr spcFirstLastPara="1" wrap="square" lIns="91425" tIns="91425" rIns="91425" bIns="91425" anchor="ctr" anchorCtr="0">
                <a:noAutofit/>
              </a:bodyPr>
              <a:lstStyle/>
              <a:p>
                <a:endParaRPr/>
              </a:p>
            </p:txBody>
          </p:sp>
          <p:sp>
            <p:nvSpPr>
              <p:cNvPr id="1165" name="Google Shape;1165;p38"/>
              <p:cNvSpPr/>
              <p:nvPr/>
            </p:nvSpPr>
            <p:spPr>
              <a:xfrm>
                <a:off x="3907125" y="820675"/>
                <a:ext cx="271925" cy="168375"/>
              </a:xfrm>
              <a:custGeom>
                <a:avLst/>
                <a:gdLst/>
                <a:ahLst/>
                <a:cxnLst/>
                <a:rect l="l" t="t" r="r" b="b"/>
                <a:pathLst>
                  <a:path w="10877" h="6735" extrusionOk="0">
                    <a:moveTo>
                      <a:pt x="3292" y="1"/>
                    </a:moveTo>
                    <a:cubicBezTo>
                      <a:pt x="2224" y="1"/>
                      <a:pt x="1136" y="715"/>
                      <a:pt x="721" y="1856"/>
                    </a:cubicBezTo>
                    <a:cubicBezTo>
                      <a:pt x="1" y="3846"/>
                      <a:pt x="1927" y="4904"/>
                      <a:pt x="2732" y="4904"/>
                    </a:cubicBezTo>
                    <a:cubicBezTo>
                      <a:pt x="2820" y="4904"/>
                      <a:pt x="2895" y="4891"/>
                      <a:pt x="2951" y="4866"/>
                    </a:cubicBezTo>
                    <a:cubicBezTo>
                      <a:pt x="2951" y="4866"/>
                      <a:pt x="3311" y="6174"/>
                      <a:pt x="4916" y="6620"/>
                    </a:cubicBezTo>
                    <a:cubicBezTo>
                      <a:pt x="5207" y="6701"/>
                      <a:pt x="5473" y="6735"/>
                      <a:pt x="5712" y="6735"/>
                    </a:cubicBezTo>
                    <a:cubicBezTo>
                      <a:pt x="6794" y="6735"/>
                      <a:pt x="7350" y="6055"/>
                      <a:pt x="7350" y="6055"/>
                    </a:cubicBezTo>
                    <a:cubicBezTo>
                      <a:pt x="7350" y="6055"/>
                      <a:pt x="7975" y="6277"/>
                      <a:pt x="8687" y="6277"/>
                    </a:cubicBezTo>
                    <a:cubicBezTo>
                      <a:pt x="9560" y="6277"/>
                      <a:pt x="10564" y="5943"/>
                      <a:pt x="10706" y="4454"/>
                    </a:cubicBezTo>
                    <a:cubicBezTo>
                      <a:pt x="10877" y="2696"/>
                      <a:pt x="9580" y="1802"/>
                      <a:pt x="8167" y="1802"/>
                    </a:cubicBezTo>
                    <a:cubicBezTo>
                      <a:pt x="7409" y="1802"/>
                      <a:pt x="6617" y="2060"/>
                      <a:pt x="6001" y="2580"/>
                    </a:cubicBezTo>
                    <a:lnTo>
                      <a:pt x="6001" y="2580"/>
                    </a:lnTo>
                    <a:cubicBezTo>
                      <a:pt x="6087" y="2505"/>
                      <a:pt x="5681" y="1758"/>
                      <a:pt x="5633" y="1673"/>
                    </a:cubicBezTo>
                    <a:cubicBezTo>
                      <a:pt x="5426" y="1292"/>
                      <a:pt x="5167" y="929"/>
                      <a:pt x="4852" y="626"/>
                    </a:cubicBezTo>
                    <a:cubicBezTo>
                      <a:pt x="4403" y="196"/>
                      <a:pt x="3850" y="1"/>
                      <a:pt x="3292" y="1"/>
                    </a:cubicBezTo>
                    <a:close/>
                  </a:path>
                </a:pathLst>
              </a:custGeom>
              <a:solidFill>
                <a:srgbClr val="F5D1BB"/>
              </a:solidFill>
              <a:ln>
                <a:noFill/>
              </a:ln>
            </p:spPr>
            <p:txBody>
              <a:bodyPr spcFirstLastPara="1" wrap="square" lIns="91425" tIns="91425" rIns="91425" bIns="91425" anchor="ctr" anchorCtr="0">
                <a:noAutofit/>
              </a:bodyPr>
              <a:lstStyle/>
              <a:p>
                <a:endParaRPr/>
              </a:p>
            </p:txBody>
          </p:sp>
          <p:sp>
            <p:nvSpPr>
              <p:cNvPr id="1166" name="Google Shape;1166;p38"/>
              <p:cNvSpPr/>
              <p:nvPr/>
            </p:nvSpPr>
            <p:spPr>
              <a:xfrm>
                <a:off x="3962610" y="844050"/>
                <a:ext cx="53450" cy="52975"/>
              </a:xfrm>
              <a:custGeom>
                <a:avLst/>
                <a:gdLst/>
                <a:ahLst/>
                <a:cxnLst/>
                <a:rect l="l" t="t" r="r" b="b"/>
                <a:pathLst>
                  <a:path w="2138" h="2119" extrusionOk="0">
                    <a:moveTo>
                      <a:pt x="564" y="0"/>
                    </a:moveTo>
                    <a:lnTo>
                      <a:pt x="564" y="0"/>
                    </a:lnTo>
                    <a:cubicBezTo>
                      <a:pt x="353" y="300"/>
                      <a:pt x="180" y="626"/>
                      <a:pt x="78" y="990"/>
                    </a:cubicBezTo>
                    <a:cubicBezTo>
                      <a:pt x="27" y="1170"/>
                      <a:pt x="0" y="1364"/>
                      <a:pt x="27" y="1571"/>
                    </a:cubicBezTo>
                    <a:cubicBezTo>
                      <a:pt x="41" y="1673"/>
                      <a:pt x="85" y="1782"/>
                      <a:pt x="153" y="1874"/>
                    </a:cubicBezTo>
                    <a:cubicBezTo>
                      <a:pt x="225" y="1966"/>
                      <a:pt x="330" y="2027"/>
                      <a:pt x="429" y="2068"/>
                    </a:cubicBezTo>
                    <a:cubicBezTo>
                      <a:pt x="526" y="2103"/>
                      <a:pt x="629" y="2119"/>
                      <a:pt x="732" y="2119"/>
                    </a:cubicBezTo>
                    <a:cubicBezTo>
                      <a:pt x="837" y="2119"/>
                      <a:pt x="942" y="2102"/>
                      <a:pt x="1040" y="2071"/>
                    </a:cubicBezTo>
                    <a:cubicBezTo>
                      <a:pt x="1234" y="2007"/>
                      <a:pt x="1400" y="1894"/>
                      <a:pt x="1537" y="1765"/>
                    </a:cubicBezTo>
                    <a:cubicBezTo>
                      <a:pt x="1816" y="1503"/>
                      <a:pt x="2009" y="1180"/>
                      <a:pt x="2138" y="840"/>
                    </a:cubicBezTo>
                    <a:lnTo>
                      <a:pt x="2138" y="840"/>
                    </a:lnTo>
                    <a:cubicBezTo>
                      <a:pt x="1921" y="1129"/>
                      <a:pt x="1679" y="1401"/>
                      <a:pt x="1408" y="1608"/>
                    </a:cubicBezTo>
                    <a:cubicBezTo>
                      <a:pt x="1210" y="1766"/>
                      <a:pt x="977" y="1868"/>
                      <a:pt x="752" y="1868"/>
                    </a:cubicBezTo>
                    <a:cubicBezTo>
                      <a:pt x="671" y="1868"/>
                      <a:pt x="591" y="1855"/>
                      <a:pt x="513" y="1826"/>
                    </a:cubicBezTo>
                    <a:cubicBezTo>
                      <a:pt x="231" y="1748"/>
                      <a:pt x="217" y="1367"/>
                      <a:pt x="272" y="1031"/>
                    </a:cubicBezTo>
                    <a:cubicBezTo>
                      <a:pt x="336" y="690"/>
                      <a:pt x="442" y="344"/>
                      <a:pt x="5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7" name="Google Shape;1167;p38"/>
              <p:cNvSpPr/>
              <p:nvPr/>
            </p:nvSpPr>
            <p:spPr>
              <a:xfrm>
                <a:off x="4078900" y="765225"/>
                <a:ext cx="38775" cy="56325"/>
              </a:xfrm>
              <a:custGeom>
                <a:avLst/>
                <a:gdLst/>
                <a:ahLst/>
                <a:cxnLst/>
                <a:rect l="l" t="t" r="r" b="b"/>
                <a:pathLst>
                  <a:path w="1551" h="2253" extrusionOk="0">
                    <a:moveTo>
                      <a:pt x="672" y="1"/>
                    </a:moveTo>
                    <a:cubicBezTo>
                      <a:pt x="277" y="1"/>
                      <a:pt x="0" y="1783"/>
                      <a:pt x="0" y="1783"/>
                    </a:cubicBezTo>
                    <a:lnTo>
                      <a:pt x="255" y="2252"/>
                    </a:lnTo>
                    <a:cubicBezTo>
                      <a:pt x="255" y="2252"/>
                      <a:pt x="1551" y="1059"/>
                      <a:pt x="1180" y="835"/>
                    </a:cubicBezTo>
                    <a:cubicBezTo>
                      <a:pt x="1146" y="815"/>
                      <a:pt x="1111" y="805"/>
                      <a:pt x="1076" y="805"/>
                    </a:cubicBezTo>
                    <a:cubicBezTo>
                      <a:pt x="770" y="805"/>
                      <a:pt x="428" y="1492"/>
                      <a:pt x="345" y="1668"/>
                    </a:cubicBezTo>
                    <a:lnTo>
                      <a:pt x="345" y="1668"/>
                    </a:lnTo>
                    <a:cubicBezTo>
                      <a:pt x="460" y="1414"/>
                      <a:pt x="1060" y="54"/>
                      <a:pt x="691" y="2"/>
                    </a:cubicBezTo>
                    <a:cubicBezTo>
                      <a:pt x="684" y="1"/>
                      <a:pt x="678" y="1"/>
                      <a:pt x="672" y="1"/>
                    </a:cubicBezTo>
                    <a:close/>
                  </a:path>
                </a:pathLst>
              </a:custGeom>
              <a:solidFill>
                <a:srgbClr val="FCA967"/>
              </a:solidFill>
              <a:ln>
                <a:noFill/>
              </a:ln>
            </p:spPr>
            <p:txBody>
              <a:bodyPr spcFirstLastPara="1" wrap="square" lIns="91425" tIns="91425" rIns="91425" bIns="91425" anchor="ctr" anchorCtr="0">
                <a:noAutofit/>
              </a:bodyPr>
              <a:lstStyle/>
              <a:p>
                <a:endParaRPr/>
              </a:p>
            </p:txBody>
          </p:sp>
          <p:sp>
            <p:nvSpPr>
              <p:cNvPr id="1168" name="Google Shape;1168;p38"/>
              <p:cNvSpPr/>
              <p:nvPr/>
            </p:nvSpPr>
            <p:spPr>
              <a:xfrm>
                <a:off x="3948925" y="898850"/>
                <a:ext cx="22050" cy="20025"/>
              </a:xfrm>
              <a:custGeom>
                <a:avLst/>
                <a:gdLst/>
                <a:ahLst/>
                <a:cxnLst/>
                <a:rect l="l" t="t" r="r" b="b"/>
                <a:pathLst>
                  <a:path w="882" h="801" extrusionOk="0">
                    <a:moveTo>
                      <a:pt x="443" y="1"/>
                    </a:moveTo>
                    <a:cubicBezTo>
                      <a:pt x="412" y="1"/>
                      <a:pt x="382" y="4"/>
                      <a:pt x="351" y="11"/>
                    </a:cubicBezTo>
                    <a:cubicBezTo>
                      <a:pt x="137" y="59"/>
                      <a:pt x="1" y="276"/>
                      <a:pt x="52" y="491"/>
                    </a:cubicBezTo>
                    <a:cubicBezTo>
                      <a:pt x="96" y="674"/>
                      <a:pt x="259" y="800"/>
                      <a:pt x="440" y="800"/>
                    </a:cubicBezTo>
                    <a:cubicBezTo>
                      <a:pt x="470" y="800"/>
                      <a:pt x="501" y="797"/>
                      <a:pt x="531" y="790"/>
                    </a:cubicBezTo>
                    <a:cubicBezTo>
                      <a:pt x="749" y="742"/>
                      <a:pt x="881" y="524"/>
                      <a:pt x="834" y="311"/>
                    </a:cubicBezTo>
                    <a:cubicBezTo>
                      <a:pt x="790" y="126"/>
                      <a:pt x="626" y="1"/>
                      <a:pt x="443" y="1"/>
                    </a:cubicBezTo>
                    <a:close/>
                  </a:path>
                </a:pathLst>
              </a:custGeom>
              <a:solidFill>
                <a:srgbClr val="F46060"/>
              </a:solidFill>
              <a:ln>
                <a:noFill/>
              </a:ln>
            </p:spPr>
            <p:txBody>
              <a:bodyPr spcFirstLastPara="1" wrap="square" lIns="91425" tIns="91425" rIns="91425" bIns="91425" anchor="ctr" anchorCtr="0">
                <a:noAutofit/>
              </a:bodyPr>
              <a:lstStyle/>
              <a:p>
                <a:endParaRPr/>
              </a:p>
            </p:txBody>
          </p:sp>
          <p:sp>
            <p:nvSpPr>
              <p:cNvPr id="1169" name="Google Shape;1169;p38"/>
              <p:cNvSpPr/>
              <p:nvPr/>
            </p:nvSpPr>
            <p:spPr>
              <a:xfrm>
                <a:off x="4107100" y="901850"/>
                <a:ext cx="42350" cy="47700"/>
              </a:xfrm>
              <a:custGeom>
                <a:avLst/>
                <a:gdLst/>
                <a:ahLst/>
                <a:cxnLst/>
                <a:rect l="l" t="t" r="r" b="b"/>
                <a:pathLst>
                  <a:path w="1694" h="1908" extrusionOk="0">
                    <a:moveTo>
                      <a:pt x="161" y="1"/>
                    </a:moveTo>
                    <a:cubicBezTo>
                      <a:pt x="62" y="316"/>
                      <a:pt x="1" y="646"/>
                      <a:pt x="4" y="986"/>
                    </a:cubicBezTo>
                    <a:cubicBezTo>
                      <a:pt x="4" y="1156"/>
                      <a:pt x="21" y="1326"/>
                      <a:pt x="82" y="1503"/>
                    </a:cubicBezTo>
                    <a:cubicBezTo>
                      <a:pt x="90" y="1547"/>
                      <a:pt x="117" y="1592"/>
                      <a:pt x="140" y="1632"/>
                    </a:cubicBezTo>
                    <a:cubicBezTo>
                      <a:pt x="157" y="1676"/>
                      <a:pt x="192" y="1717"/>
                      <a:pt x="228" y="1755"/>
                    </a:cubicBezTo>
                    <a:cubicBezTo>
                      <a:pt x="297" y="1832"/>
                      <a:pt x="409" y="1890"/>
                      <a:pt x="514" y="1904"/>
                    </a:cubicBezTo>
                    <a:cubicBezTo>
                      <a:pt x="536" y="1907"/>
                      <a:pt x="558" y="1908"/>
                      <a:pt x="580" y="1908"/>
                    </a:cubicBezTo>
                    <a:cubicBezTo>
                      <a:pt x="767" y="1908"/>
                      <a:pt x="933" y="1820"/>
                      <a:pt x="1058" y="1717"/>
                    </a:cubicBezTo>
                    <a:cubicBezTo>
                      <a:pt x="1198" y="1595"/>
                      <a:pt x="1303" y="1452"/>
                      <a:pt x="1381" y="1302"/>
                    </a:cubicBezTo>
                    <a:cubicBezTo>
                      <a:pt x="1548" y="1003"/>
                      <a:pt x="1646" y="683"/>
                      <a:pt x="1694" y="354"/>
                    </a:cubicBezTo>
                    <a:lnTo>
                      <a:pt x="1694" y="354"/>
                    </a:lnTo>
                    <a:cubicBezTo>
                      <a:pt x="1551" y="653"/>
                      <a:pt x="1391" y="939"/>
                      <a:pt x="1212" y="1193"/>
                    </a:cubicBezTo>
                    <a:cubicBezTo>
                      <a:pt x="1048" y="1430"/>
                      <a:pt x="816" y="1651"/>
                      <a:pt x="591" y="1651"/>
                    </a:cubicBezTo>
                    <a:cubicBezTo>
                      <a:pt x="577" y="1651"/>
                      <a:pt x="562" y="1651"/>
                      <a:pt x="548" y="1649"/>
                    </a:cubicBezTo>
                    <a:cubicBezTo>
                      <a:pt x="443" y="1642"/>
                      <a:pt x="365" y="1551"/>
                      <a:pt x="307" y="1418"/>
                    </a:cubicBezTo>
                    <a:cubicBezTo>
                      <a:pt x="249" y="1286"/>
                      <a:pt x="225" y="1129"/>
                      <a:pt x="205" y="972"/>
                    </a:cubicBezTo>
                    <a:cubicBezTo>
                      <a:pt x="167" y="660"/>
                      <a:pt x="161" y="330"/>
                      <a:pt x="16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0" name="Google Shape;1170;p38"/>
              <p:cNvSpPr/>
              <p:nvPr/>
            </p:nvSpPr>
            <p:spPr>
              <a:xfrm>
                <a:off x="4042175" y="950125"/>
                <a:ext cx="43450" cy="13600"/>
              </a:xfrm>
              <a:custGeom>
                <a:avLst/>
                <a:gdLst/>
                <a:ahLst/>
                <a:cxnLst/>
                <a:rect l="l" t="t" r="r" b="b"/>
                <a:pathLst>
                  <a:path w="1738" h="544" extrusionOk="0">
                    <a:moveTo>
                      <a:pt x="1738" y="0"/>
                    </a:moveTo>
                    <a:lnTo>
                      <a:pt x="1738" y="0"/>
                    </a:lnTo>
                    <a:cubicBezTo>
                      <a:pt x="1588" y="69"/>
                      <a:pt x="1455" y="122"/>
                      <a:pt x="1316" y="167"/>
                    </a:cubicBezTo>
                    <a:cubicBezTo>
                      <a:pt x="1177" y="204"/>
                      <a:pt x="1038" y="242"/>
                      <a:pt x="895" y="265"/>
                    </a:cubicBezTo>
                    <a:cubicBezTo>
                      <a:pt x="609" y="320"/>
                      <a:pt x="316" y="344"/>
                      <a:pt x="0" y="402"/>
                    </a:cubicBezTo>
                    <a:cubicBezTo>
                      <a:pt x="147" y="480"/>
                      <a:pt x="303" y="513"/>
                      <a:pt x="459" y="534"/>
                    </a:cubicBezTo>
                    <a:cubicBezTo>
                      <a:pt x="520" y="540"/>
                      <a:pt x="582" y="543"/>
                      <a:pt x="644" y="543"/>
                    </a:cubicBezTo>
                    <a:cubicBezTo>
                      <a:pt x="743" y="543"/>
                      <a:pt x="843" y="535"/>
                      <a:pt x="942" y="521"/>
                    </a:cubicBezTo>
                    <a:cubicBezTo>
                      <a:pt x="1102" y="486"/>
                      <a:pt x="1259" y="436"/>
                      <a:pt x="1401" y="350"/>
                    </a:cubicBezTo>
                    <a:cubicBezTo>
                      <a:pt x="1540" y="262"/>
                      <a:pt x="1663" y="143"/>
                      <a:pt x="17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1" name="Google Shape;1171;p38"/>
              <p:cNvSpPr/>
              <p:nvPr/>
            </p:nvSpPr>
            <p:spPr>
              <a:xfrm>
                <a:off x="4031010" y="910550"/>
                <a:ext cx="14775" cy="21825"/>
              </a:xfrm>
              <a:custGeom>
                <a:avLst/>
                <a:gdLst/>
                <a:ahLst/>
                <a:cxnLst/>
                <a:rect l="l" t="t" r="r" b="b"/>
                <a:pathLst>
                  <a:path w="591" h="873" extrusionOk="0">
                    <a:moveTo>
                      <a:pt x="351" y="1"/>
                    </a:moveTo>
                    <a:cubicBezTo>
                      <a:pt x="338" y="1"/>
                      <a:pt x="323" y="3"/>
                      <a:pt x="307" y="9"/>
                    </a:cubicBezTo>
                    <a:cubicBezTo>
                      <a:pt x="1" y="118"/>
                      <a:pt x="395" y="872"/>
                      <a:pt x="395" y="872"/>
                    </a:cubicBezTo>
                    <a:cubicBezTo>
                      <a:pt x="395" y="872"/>
                      <a:pt x="590" y="1"/>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2" name="Google Shape;1172;p38"/>
              <p:cNvSpPr/>
              <p:nvPr/>
            </p:nvSpPr>
            <p:spPr>
              <a:xfrm>
                <a:off x="4060585" y="918050"/>
                <a:ext cx="15425" cy="17575"/>
              </a:xfrm>
              <a:custGeom>
                <a:avLst/>
                <a:gdLst/>
                <a:ahLst/>
                <a:cxnLst/>
                <a:rect l="l" t="t" r="r" b="b"/>
                <a:pathLst>
                  <a:path w="617" h="703" extrusionOk="0">
                    <a:moveTo>
                      <a:pt x="343" y="1"/>
                    </a:moveTo>
                    <a:cubicBezTo>
                      <a:pt x="146" y="1"/>
                      <a:pt x="1" y="702"/>
                      <a:pt x="1" y="702"/>
                    </a:cubicBezTo>
                    <a:cubicBezTo>
                      <a:pt x="1" y="702"/>
                      <a:pt x="616" y="151"/>
                      <a:pt x="392" y="15"/>
                    </a:cubicBezTo>
                    <a:cubicBezTo>
                      <a:pt x="375" y="5"/>
                      <a:pt x="359" y="1"/>
                      <a:pt x="34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3" name="Google Shape;1173;p38"/>
              <p:cNvSpPr/>
              <p:nvPr/>
            </p:nvSpPr>
            <p:spPr>
              <a:xfrm>
                <a:off x="4109225" y="952725"/>
                <a:ext cx="22050" cy="20050"/>
              </a:xfrm>
              <a:custGeom>
                <a:avLst/>
                <a:gdLst/>
                <a:ahLst/>
                <a:cxnLst/>
                <a:rect l="l" t="t" r="r" b="b"/>
                <a:pathLst>
                  <a:path w="882" h="802" extrusionOk="0">
                    <a:moveTo>
                      <a:pt x="444" y="1"/>
                    </a:moveTo>
                    <a:cubicBezTo>
                      <a:pt x="413" y="1"/>
                      <a:pt x="382" y="4"/>
                      <a:pt x="351" y="12"/>
                    </a:cubicBezTo>
                    <a:cubicBezTo>
                      <a:pt x="137" y="59"/>
                      <a:pt x="1" y="277"/>
                      <a:pt x="52" y="491"/>
                    </a:cubicBezTo>
                    <a:cubicBezTo>
                      <a:pt x="92" y="675"/>
                      <a:pt x="258" y="801"/>
                      <a:pt x="440" y="801"/>
                    </a:cubicBezTo>
                    <a:cubicBezTo>
                      <a:pt x="470" y="801"/>
                      <a:pt x="500" y="798"/>
                      <a:pt x="531" y="790"/>
                    </a:cubicBezTo>
                    <a:cubicBezTo>
                      <a:pt x="749" y="740"/>
                      <a:pt x="882" y="525"/>
                      <a:pt x="830" y="311"/>
                    </a:cubicBezTo>
                    <a:cubicBezTo>
                      <a:pt x="790" y="125"/>
                      <a:pt x="625" y="1"/>
                      <a:pt x="444" y="1"/>
                    </a:cubicBezTo>
                    <a:close/>
                  </a:path>
                </a:pathLst>
              </a:custGeom>
              <a:solidFill>
                <a:srgbClr val="F46060"/>
              </a:solidFill>
              <a:ln>
                <a:noFill/>
              </a:ln>
            </p:spPr>
            <p:txBody>
              <a:bodyPr spcFirstLastPara="1" wrap="square" lIns="91425" tIns="91425" rIns="91425" bIns="91425" anchor="ctr" anchorCtr="0">
                <a:noAutofit/>
              </a:bodyPr>
              <a:lstStyle/>
              <a:p>
                <a:endParaRPr/>
              </a:p>
            </p:txBody>
          </p:sp>
          <p:sp>
            <p:nvSpPr>
              <p:cNvPr id="1174" name="Google Shape;1174;p38"/>
              <p:cNvSpPr/>
              <p:nvPr/>
            </p:nvSpPr>
            <p:spPr>
              <a:xfrm>
                <a:off x="4011225" y="387475"/>
                <a:ext cx="152500" cy="350350"/>
              </a:xfrm>
              <a:custGeom>
                <a:avLst/>
                <a:gdLst/>
                <a:ahLst/>
                <a:cxnLst/>
                <a:rect l="l" t="t" r="r" b="b"/>
                <a:pathLst>
                  <a:path w="6100" h="14014" extrusionOk="0">
                    <a:moveTo>
                      <a:pt x="4526" y="0"/>
                    </a:moveTo>
                    <a:cubicBezTo>
                      <a:pt x="4421" y="0"/>
                      <a:pt x="4331" y="26"/>
                      <a:pt x="4264" y="78"/>
                    </a:cubicBezTo>
                    <a:cubicBezTo>
                      <a:pt x="4019" y="268"/>
                      <a:pt x="4231" y="703"/>
                      <a:pt x="4462" y="1046"/>
                    </a:cubicBezTo>
                    <a:cubicBezTo>
                      <a:pt x="4154" y="745"/>
                      <a:pt x="3848" y="481"/>
                      <a:pt x="3718" y="481"/>
                    </a:cubicBezTo>
                    <a:cubicBezTo>
                      <a:pt x="3707" y="481"/>
                      <a:pt x="3698" y="482"/>
                      <a:pt x="3690" y="486"/>
                    </a:cubicBezTo>
                    <a:cubicBezTo>
                      <a:pt x="3537" y="550"/>
                      <a:pt x="3938" y="1373"/>
                      <a:pt x="4430" y="1809"/>
                    </a:cubicBezTo>
                    <a:cubicBezTo>
                      <a:pt x="4462" y="1835"/>
                      <a:pt x="4492" y="1859"/>
                      <a:pt x="4523" y="1883"/>
                    </a:cubicBezTo>
                    <a:cubicBezTo>
                      <a:pt x="3442" y="3165"/>
                      <a:pt x="1" y="7676"/>
                      <a:pt x="1232" y="11535"/>
                    </a:cubicBezTo>
                    <a:cubicBezTo>
                      <a:pt x="1286" y="11709"/>
                      <a:pt x="1350" y="11882"/>
                      <a:pt x="1425" y="12052"/>
                    </a:cubicBezTo>
                    <a:cubicBezTo>
                      <a:pt x="2065" y="13513"/>
                      <a:pt x="2612" y="14013"/>
                      <a:pt x="3061" y="14013"/>
                    </a:cubicBezTo>
                    <a:cubicBezTo>
                      <a:pt x="4039" y="14013"/>
                      <a:pt x="4553" y="11637"/>
                      <a:pt x="4553" y="11637"/>
                    </a:cubicBezTo>
                    <a:cubicBezTo>
                      <a:pt x="4553" y="11637"/>
                      <a:pt x="4356" y="11406"/>
                      <a:pt x="4125" y="10984"/>
                    </a:cubicBezTo>
                    <a:cubicBezTo>
                      <a:pt x="3431" y="9709"/>
                      <a:pt x="2435" y="6677"/>
                      <a:pt x="5689" y="2906"/>
                    </a:cubicBezTo>
                    <a:cubicBezTo>
                      <a:pt x="5944" y="2614"/>
                      <a:pt x="6080" y="2243"/>
                      <a:pt x="6093" y="1870"/>
                    </a:cubicBezTo>
                    <a:cubicBezTo>
                      <a:pt x="6100" y="1574"/>
                      <a:pt x="6032" y="1278"/>
                      <a:pt x="5879" y="1013"/>
                    </a:cubicBezTo>
                    <a:cubicBezTo>
                      <a:pt x="5492" y="345"/>
                      <a:pt x="4910" y="0"/>
                      <a:pt x="4526"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75" name="Google Shape;1175;p38"/>
              <p:cNvSpPr/>
              <p:nvPr/>
            </p:nvSpPr>
            <p:spPr>
              <a:xfrm>
                <a:off x="4083400" y="617050"/>
                <a:ext cx="390750" cy="163900"/>
              </a:xfrm>
              <a:custGeom>
                <a:avLst/>
                <a:gdLst/>
                <a:ahLst/>
                <a:cxnLst/>
                <a:rect l="l" t="t" r="r" b="b"/>
                <a:pathLst>
                  <a:path w="15630" h="6556" extrusionOk="0">
                    <a:moveTo>
                      <a:pt x="12772" y="1"/>
                    </a:moveTo>
                    <a:cubicBezTo>
                      <a:pt x="12431" y="1"/>
                      <a:pt x="12106" y="211"/>
                      <a:pt x="11978" y="553"/>
                    </a:cubicBezTo>
                    <a:cubicBezTo>
                      <a:pt x="11957" y="608"/>
                      <a:pt x="11937" y="663"/>
                      <a:pt x="11917" y="717"/>
                    </a:cubicBezTo>
                    <a:cubicBezTo>
                      <a:pt x="10738" y="3697"/>
                      <a:pt x="8833" y="4408"/>
                      <a:pt x="7263" y="4408"/>
                    </a:cubicBezTo>
                    <a:cubicBezTo>
                      <a:pt x="6410" y="4408"/>
                      <a:pt x="5656" y="4198"/>
                      <a:pt x="5171" y="4029"/>
                    </a:cubicBezTo>
                    <a:cubicBezTo>
                      <a:pt x="4844" y="3915"/>
                      <a:pt x="4641" y="3817"/>
                      <a:pt x="4609" y="3817"/>
                    </a:cubicBezTo>
                    <a:cubicBezTo>
                      <a:pt x="4608" y="3817"/>
                      <a:pt x="4608" y="3817"/>
                      <a:pt x="4607" y="3817"/>
                    </a:cubicBezTo>
                    <a:cubicBezTo>
                      <a:pt x="4607" y="3817"/>
                      <a:pt x="4372" y="3872"/>
                      <a:pt x="4039" y="3974"/>
                    </a:cubicBezTo>
                    <a:cubicBezTo>
                      <a:pt x="3975" y="3991"/>
                      <a:pt x="3900" y="4015"/>
                      <a:pt x="3825" y="4038"/>
                    </a:cubicBezTo>
                    <a:cubicBezTo>
                      <a:pt x="2414" y="4484"/>
                      <a:pt x="1" y="5524"/>
                      <a:pt x="4774" y="6411"/>
                    </a:cubicBezTo>
                    <a:cubicBezTo>
                      <a:pt x="4784" y="6411"/>
                      <a:pt x="4791" y="6415"/>
                      <a:pt x="4801" y="6418"/>
                    </a:cubicBezTo>
                    <a:cubicBezTo>
                      <a:pt x="5315" y="6513"/>
                      <a:pt x="5804" y="6556"/>
                      <a:pt x="6267" y="6556"/>
                    </a:cubicBezTo>
                    <a:cubicBezTo>
                      <a:pt x="10756" y="6556"/>
                      <a:pt x="12869" y="2503"/>
                      <a:pt x="13341" y="1458"/>
                    </a:cubicBezTo>
                    <a:cubicBezTo>
                      <a:pt x="13362" y="1410"/>
                      <a:pt x="13382" y="1366"/>
                      <a:pt x="13399" y="1329"/>
                    </a:cubicBezTo>
                    <a:cubicBezTo>
                      <a:pt x="13674" y="1597"/>
                      <a:pt x="14335" y="2203"/>
                      <a:pt x="14590" y="2203"/>
                    </a:cubicBezTo>
                    <a:cubicBezTo>
                      <a:pt x="14606" y="2203"/>
                      <a:pt x="14620" y="2201"/>
                      <a:pt x="14633" y="2196"/>
                    </a:cubicBezTo>
                    <a:cubicBezTo>
                      <a:pt x="14766" y="2148"/>
                      <a:pt x="14657" y="1940"/>
                      <a:pt x="14507" y="1737"/>
                    </a:cubicBezTo>
                    <a:lnTo>
                      <a:pt x="14507" y="1737"/>
                    </a:lnTo>
                    <a:cubicBezTo>
                      <a:pt x="14629" y="1771"/>
                      <a:pt x="14750" y="1792"/>
                      <a:pt x="14861" y="1792"/>
                    </a:cubicBezTo>
                    <a:cubicBezTo>
                      <a:pt x="14974" y="1792"/>
                      <a:pt x="15077" y="1770"/>
                      <a:pt x="15163" y="1719"/>
                    </a:cubicBezTo>
                    <a:cubicBezTo>
                      <a:pt x="15629" y="1451"/>
                      <a:pt x="14664" y="815"/>
                      <a:pt x="13127" y="81"/>
                    </a:cubicBezTo>
                    <a:cubicBezTo>
                      <a:pt x="13012" y="26"/>
                      <a:pt x="12891" y="1"/>
                      <a:pt x="12772"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76" name="Google Shape;1176;p38"/>
              <p:cNvSpPr/>
              <p:nvPr/>
            </p:nvSpPr>
            <p:spPr>
              <a:xfrm>
                <a:off x="4056050" y="830950"/>
                <a:ext cx="6775" cy="13625"/>
              </a:xfrm>
              <a:custGeom>
                <a:avLst/>
                <a:gdLst/>
                <a:ahLst/>
                <a:cxnLst/>
                <a:rect l="l" t="t" r="r" b="b"/>
                <a:pathLst>
                  <a:path w="271" h="545" extrusionOk="0">
                    <a:moveTo>
                      <a:pt x="150" y="1"/>
                    </a:moveTo>
                    <a:cubicBezTo>
                      <a:pt x="115" y="1"/>
                      <a:pt x="82" y="21"/>
                      <a:pt x="75" y="69"/>
                    </a:cubicBezTo>
                    <a:cubicBezTo>
                      <a:pt x="54" y="185"/>
                      <a:pt x="34" y="303"/>
                      <a:pt x="13" y="419"/>
                    </a:cubicBezTo>
                    <a:cubicBezTo>
                      <a:pt x="1" y="494"/>
                      <a:pt x="65" y="545"/>
                      <a:pt x="121" y="545"/>
                    </a:cubicBezTo>
                    <a:cubicBezTo>
                      <a:pt x="157" y="545"/>
                      <a:pt x="189" y="524"/>
                      <a:pt x="197" y="477"/>
                    </a:cubicBezTo>
                    <a:cubicBezTo>
                      <a:pt x="217" y="358"/>
                      <a:pt x="238" y="242"/>
                      <a:pt x="258" y="127"/>
                    </a:cubicBezTo>
                    <a:cubicBezTo>
                      <a:pt x="271" y="52"/>
                      <a:pt x="207" y="1"/>
                      <a:pt x="150"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77" name="Google Shape;1177;p38"/>
              <p:cNvSpPr/>
              <p:nvPr/>
            </p:nvSpPr>
            <p:spPr>
              <a:xfrm>
                <a:off x="4056125" y="810325"/>
                <a:ext cx="7650" cy="10425"/>
              </a:xfrm>
              <a:custGeom>
                <a:avLst/>
                <a:gdLst/>
                <a:ahLst/>
                <a:cxnLst/>
                <a:rect l="l" t="t" r="r" b="b"/>
                <a:pathLst>
                  <a:path w="306" h="417" extrusionOk="0">
                    <a:moveTo>
                      <a:pt x="186" y="0"/>
                    </a:moveTo>
                    <a:cubicBezTo>
                      <a:pt x="149" y="0"/>
                      <a:pt x="113" y="20"/>
                      <a:pt x="99" y="64"/>
                    </a:cubicBezTo>
                    <a:lnTo>
                      <a:pt x="23" y="296"/>
                    </a:lnTo>
                    <a:cubicBezTo>
                      <a:pt x="1" y="368"/>
                      <a:pt x="61" y="417"/>
                      <a:pt x="120" y="417"/>
                    </a:cubicBezTo>
                    <a:cubicBezTo>
                      <a:pt x="157" y="417"/>
                      <a:pt x="193" y="398"/>
                      <a:pt x="207" y="353"/>
                    </a:cubicBezTo>
                    <a:cubicBezTo>
                      <a:pt x="232" y="275"/>
                      <a:pt x="258" y="200"/>
                      <a:pt x="282" y="122"/>
                    </a:cubicBezTo>
                    <a:cubicBezTo>
                      <a:pt x="305" y="49"/>
                      <a:pt x="245" y="0"/>
                      <a:pt x="186"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78" name="Google Shape;1178;p38"/>
              <p:cNvSpPr/>
              <p:nvPr/>
            </p:nvSpPr>
            <p:spPr>
              <a:xfrm>
                <a:off x="4067275" y="824075"/>
                <a:ext cx="8125" cy="16975"/>
              </a:xfrm>
              <a:custGeom>
                <a:avLst/>
                <a:gdLst/>
                <a:ahLst/>
                <a:cxnLst/>
                <a:rect l="l" t="t" r="r" b="b"/>
                <a:pathLst>
                  <a:path w="325" h="679" extrusionOk="0">
                    <a:moveTo>
                      <a:pt x="224" y="1"/>
                    </a:moveTo>
                    <a:cubicBezTo>
                      <a:pt x="178" y="1"/>
                      <a:pt x="132" y="29"/>
                      <a:pt x="128" y="88"/>
                    </a:cubicBezTo>
                    <a:cubicBezTo>
                      <a:pt x="125" y="252"/>
                      <a:pt x="91" y="408"/>
                      <a:pt x="30" y="558"/>
                    </a:cubicBezTo>
                    <a:cubicBezTo>
                      <a:pt x="1" y="629"/>
                      <a:pt x="59" y="679"/>
                      <a:pt x="120" y="679"/>
                    </a:cubicBezTo>
                    <a:cubicBezTo>
                      <a:pt x="157" y="679"/>
                      <a:pt x="196" y="660"/>
                      <a:pt x="214" y="616"/>
                    </a:cubicBezTo>
                    <a:cubicBezTo>
                      <a:pt x="282" y="449"/>
                      <a:pt x="316" y="276"/>
                      <a:pt x="322" y="99"/>
                    </a:cubicBezTo>
                    <a:cubicBezTo>
                      <a:pt x="324" y="34"/>
                      <a:pt x="274" y="1"/>
                      <a:pt x="224"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79" name="Google Shape;1179;p38"/>
              <p:cNvSpPr/>
              <p:nvPr/>
            </p:nvSpPr>
            <p:spPr>
              <a:xfrm>
                <a:off x="4096075" y="822175"/>
                <a:ext cx="7200" cy="9675"/>
              </a:xfrm>
              <a:custGeom>
                <a:avLst/>
                <a:gdLst/>
                <a:ahLst/>
                <a:cxnLst/>
                <a:rect l="l" t="t" r="r" b="b"/>
                <a:pathLst>
                  <a:path w="288" h="387" extrusionOk="0">
                    <a:moveTo>
                      <a:pt x="169" y="1"/>
                    </a:moveTo>
                    <a:cubicBezTo>
                      <a:pt x="132" y="1"/>
                      <a:pt x="96" y="21"/>
                      <a:pt x="82" y="66"/>
                    </a:cubicBezTo>
                    <a:cubicBezTo>
                      <a:pt x="61" y="131"/>
                      <a:pt x="44" y="199"/>
                      <a:pt x="24" y="263"/>
                    </a:cubicBezTo>
                    <a:cubicBezTo>
                      <a:pt x="1" y="336"/>
                      <a:pt x="63" y="387"/>
                      <a:pt x="122" y="387"/>
                    </a:cubicBezTo>
                    <a:cubicBezTo>
                      <a:pt x="159" y="387"/>
                      <a:pt x="194" y="367"/>
                      <a:pt x="207" y="321"/>
                    </a:cubicBezTo>
                    <a:cubicBezTo>
                      <a:pt x="228" y="253"/>
                      <a:pt x="248" y="189"/>
                      <a:pt x="265" y="124"/>
                    </a:cubicBezTo>
                    <a:cubicBezTo>
                      <a:pt x="288" y="51"/>
                      <a:pt x="227" y="1"/>
                      <a:pt x="169"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80" name="Google Shape;1180;p38"/>
              <p:cNvSpPr/>
              <p:nvPr/>
            </p:nvSpPr>
            <p:spPr>
              <a:xfrm>
                <a:off x="4029600" y="804350"/>
                <a:ext cx="7600" cy="11425"/>
              </a:xfrm>
              <a:custGeom>
                <a:avLst/>
                <a:gdLst/>
                <a:ahLst/>
                <a:cxnLst/>
                <a:rect l="l" t="t" r="r" b="b"/>
                <a:pathLst>
                  <a:path w="304" h="457" extrusionOk="0">
                    <a:moveTo>
                      <a:pt x="185" y="0"/>
                    </a:moveTo>
                    <a:cubicBezTo>
                      <a:pt x="148" y="0"/>
                      <a:pt x="108" y="18"/>
                      <a:pt x="89" y="61"/>
                    </a:cubicBezTo>
                    <a:cubicBezTo>
                      <a:pt x="44" y="157"/>
                      <a:pt x="20" y="256"/>
                      <a:pt x="7" y="361"/>
                    </a:cubicBezTo>
                    <a:cubicBezTo>
                      <a:pt x="0" y="424"/>
                      <a:pt x="48" y="456"/>
                      <a:pt x="98" y="456"/>
                    </a:cubicBezTo>
                    <a:cubicBezTo>
                      <a:pt x="145" y="456"/>
                      <a:pt x="194" y="427"/>
                      <a:pt x="201" y="367"/>
                    </a:cubicBezTo>
                    <a:cubicBezTo>
                      <a:pt x="211" y="279"/>
                      <a:pt x="235" y="198"/>
                      <a:pt x="273" y="116"/>
                    </a:cubicBezTo>
                    <a:cubicBezTo>
                      <a:pt x="304" y="47"/>
                      <a:pt x="246" y="0"/>
                      <a:pt x="185"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81" name="Google Shape;1181;p38"/>
              <p:cNvSpPr/>
              <p:nvPr/>
            </p:nvSpPr>
            <p:spPr>
              <a:xfrm>
                <a:off x="3862950" y="784625"/>
                <a:ext cx="9400" cy="12625"/>
              </a:xfrm>
              <a:custGeom>
                <a:avLst/>
                <a:gdLst/>
                <a:ahLst/>
                <a:cxnLst/>
                <a:rect l="l" t="t" r="r" b="b"/>
                <a:pathLst>
                  <a:path w="376" h="505" extrusionOk="0">
                    <a:moveTo>
                      <a:pt x="256" y="1"/>
                    </a:moveTo>
                    <a:cubicBezTo>
                      <a:pt x="219" y="1"/>
                      <a:pt x="181" y="19"/>
                      <a:pt x="162" y="62"/>
                    </a:cubicBezTo>
                    <a:cubicBezTo>
                      <a:pt x="118" y="171"/>
                      <a:pt x="74" y="276"/>
                      <a:pt x="30" y="385"/>
                    </a:cubicBezTo>
                    <a:cubicBezTo>
                      <a:pt x="1" y="456"/>
                      <a:pt x="61" y="504"/>
                      <a:pt x="121" y="504"/>
                    </a:cubicBezTo>
                    <a:cubicBezTo>
                      <a:pt x="159" y="504"/>
                      <a:pt x="197" y="486"/>
                      <a:pt x="213" y="442"/>
                    </a:cubicBezTo>
                    <a:cubicBezTo>
                      <a:pt x="258" y="334"/>
                      <a:pt x="302" y="229"/>
                      <a:pt x="346" y="120"/>
                    </a:cubicBezTo>
                    <a:cubicBezTo>
                      <a:pt x="375" y="49"/>
                      <a:pt x="317" y="1"/>
                      <a:pt x="256"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82" name="Google Shape;1182;p38"/>
              <p:cNvSpPr/>
              <p:nvPr/>
            </p:nvSpPr>
            <p:spPr>
              <a:xfrm>
                <a:off x="3879475" y="771425"/>
                <a:ext cx="10500" cy="14425"/>
              </a:xfrm>
              <a:custGeom>
                <a:avLst/>
                <a:gdLst/>
                <a:ahLst/>
                <a:cxnLst/>
                <a:rect l="l" t="t" r="r" b="b"/>
                <a:pathLst>
                  <a:path w="420" h="577" extrusionOk="0">
                    <a:moveTo>
                      <a:pt x="290" y="1"/>
                    </a:moveTo>
                    <a:cubicBezTo>
                      <a:pt x="262" y="1"/>
                      <a:pt x="236" y="15"/>
                      <a:pt x="219" y="49"/>
                    </a:cubicBezTo>
                    <a:cubicBezTo>
                      <a:pt x="158" y="175"/>
                      <a:pt x="97" y="301"/>
                      <a:pt x="39" y="427"/>
                    </a:cubicBezTo>
                    <a:cubicBezTo>
                      <a:pt x="1" y="503"/>
                      <a:pt x="69" y="577"/>
                      <a:pt x="132" y="577"/>
                    </a:cubicBezTo>
                    <a:cubicBezTo>
                      <a:pt x="159" y="577"/>
                      <a:pt x="185" y="563"/>
                      <a:pt x="202" y="529"/>
                    </a:cubicBezTo>
                    <a:cubicBezTo>
                      <a:pt x="263" y="403"/>
                      <a:pt x="321" y="277"/>
                      <a:pt x="382" y="151"/>
                    </a:cubicBezTo>
                    <a:cubicBezTo>
                      <a:pt x="420" y="74"/>
                      <a:pt x="353" y="1"/>
                      <a:pt x="290"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83" name="Google Shape;1183;p38"/>
              <p:cNvSpPr/>
              <p:nvPr/>
            </p:nvSpPr>
            <p:spPr>
              <a:xfrm>
                <a:off x="3895350" y="772175"/>
                <a:ext cx="10325" cy="12450"/>
              </a:xfrm>
              <a:custGeom>
                <a:avLst/>
                <a:gdLst/>
                <a:ahLst/>
                <a:cxnLst/>
                <a:rect l="l" t="t" r="r" b="b"/>
                <a:pathLst>
                  <a:path w="413" h="498" extrusionOk="0">
                    <a:moveTo>
                      <a:pt x="282" y="0"/>
                    </a:moveTo>
                    <a:cubicBezTo>
                      <a:pt x="254" y="0"/>
                      <a:pt x="227" y="14"/>
                      <a:pt x="209" y="47"/>
                    </a:cubicBezTo>
                    <a:cubicBezTo>
                      <a:pt x="151" y="149"/>
                      <a:pt x="97" y="247"/>
                      <a:pt x="43" y="349"/>
                    </a:cubicBezTo>
                    <a:cubicBezTo>
                      <a:pt x="0" y="425"/>
                      <a:pt x="66" y="498"/>
                      <a:pt x="131" y="498"/>
                    </a:cubicBezTo>
                    <a:cubicBezTo>
                      <a:pt x="159" y="498"/>
                      <a:pt x="187" y="484"/>
                      <a:pt x="206" y="451"/>
                    </a:cubicBezTo>
                    <a:cubicBezTo>
                      <a:pt x="261" y="349"/>
                      <a:pt x="318" y="251"/>
                      <a:pt x="372" y="149"/>
                    </a:cubicBezTo>
                    <a:cubicBezTo>
                      <a:pt x="413" y="73"/>
                      <a:pt x="346" y="0"/>
                      <a:pt x="282"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84" name="Google Shape;1184;p38"/>
              <p:cNvSpPr/>
              <p:nvPr/>
            </p:nvSpPr>
            <p:spPr>
              <a:xfrm>
                <a:off x="3820725" y="950875"/>
                <a:ext cx="8225" cy="14425"/>
              </a:xfrm>
              <a:custGeom>
                <a:avLst/>
                <a:gdLst/>
                <a:ahLst/>
                <a:cxnLst/>
                <a:rect l="l" t="t" r="r" b="b"/>
                <a:pathLst>
                  <a:path w="329" h="577" extrusionOk="0">
                    <a:moveTo>
                      <a:pt x="209" y="0"/>
                    </a:moveTo>
                    <a:cubicBezTo>
                      <a:pt x="173" y="0"/>
                      <a:pt x="137" y="20"/>
                      <a:pt x="125" y="66"/>
                    </a:cubicBezTo>
                    <a:cubicBezTo>
                      <a:pt x="90" y="194"/>
                      <a:pt x="56" y="324"/>
                      <a:pt x="19" y="453"/>
                    </a:cubicBezTo>
                    <a:cubicBezTo>
                      <a:pt x="0" y="526"/>
                      <a:pt x="62" y="577"/>
                      <a:pt x="121" y="577"/>
                    </a:cubicBezTo>
                    <a:cubicBezTo>
                      <a:pt x="158" y="577"/>
                      <a:pt x="193" y="557"/>
                      <a:pt x="206" y="511"/>
                    </a:cubicBezTo>
                    <a:cubicBezTo>
                      <a:pt x="240" y="381"/>
                      <a:pt x="274" y="252"/>
                      <a:pt x="308" y="123"/>
                    </a:cubicBezTo>
                    <a:cubicBezTo>
                      <a:pt x="329" y="50"/>
                      <a:pt x="267" y="0"/>
                      <a:pt x="209"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85" name="Google Shape;1185;p38"/>
              <p:cNvSpPr/>
              <p:nvPr/>
            </p:nvSpPr>
            <p:spPr>
              <a:xfrm>
                <a:off x="3831300" y="933625"/>
                <a:ext cx="6325" cy="12125"/>
              </a:xfrm>
              <a:custGeom>
                <a:avLst/>
                <a:gdLst/>
                <a:ahLst/>
                <a:cxnLst/>
                <a:rect l="l" t="t" r="r" b="b"/>
                <a:pathLst>
                  <a:path w="253" h="485" extrusionOk="0">
                    <a:moveTo>
                      <a:pt x="138" y="1"/>
                    </a:moveTo>
                    <a:cubicBezTo>
                      <a:pt x="92" y="1"/>
                      <a:pt x="48" y="30"/>
                      <a:pt x="52" y="89"/>
                    </a:cubicBezTo>
                    <a:cubicBezTo>
                      <a:pt x="58" y="184"/>
                      <a:pt x="48" y="272"/>
                      <a:pt x="21" y="361"/>
                    </a:cubicBezTo>
                    <a:cubicBezTo>
                      <a:pt x="0" y="434"/>
                      <a:pt x="61" y="484"/>
                      <a:pt x="120" y="484"/>
                    </a:cubicBezTo>
                    <a:cubicBezTo>
                      <a:pt x="156" y="484"/>
                      <a:pt x="191" y="464"/>
                      <a:pt x="204" y="419"/>
                    </a:cubicBezTo>
                    <a:cubicBezTo>
                      <a:pt x="238" y="313"/>
                      <a:pt x="252" y="208"/>
                      <a:pt x="245" y="96"/>
                    </a:cubicBezTo>
                    <a:cubicBezTo>
                      <a:pt x="240" y="33"/>
                      <a:pt x="187" y="1"/>
                      <a:pt x="138"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86" name="Google Shape;1186;p38"/>
              <p:cNvSpPr/>
              <p:nvPr/>
            </p:nvSpPr>
            <p:spPr>
              <a:xfrm>
                <a:off x="3856825" y="910500"/>
                <a:ext cx="6875" cy="14225"/>
              </a:xfrm>
              <a:custGeom>
                <a:avLst/>
                <a:gdLst/>
                <a:ahLst/>
                <a:cxnLst/>
                <a:rect l="l" t="t" r="r" b="b"/>
                <a:pathLst>
                  <a:path w="275" h="569" extrusionOk="0">
                    <a:moveTo>
                      <a:pt x="181" y="1"/>
                    </a:moveTo>
                    <a:cubicBezTo>
                      <a:pt x="134" y="1"/>
                      <a:pt x="84" y="30"/>
                      <a:pt x="74" y="89"/>
                    </a:cubicBezTo>
                    <a:cubicBezTo>
                      <a:pt x="54" y="218"/>
                      <a:pt x="30" y="344"/>
                      <a:pt x="10" y="474"/>
                    </a:cubicBezTo>
                    <a:cubicBezTo>
                      <a:pt x="1" y="537"/>
                      <a:pt x="47" y="569"/>
                      <a:pt x="96" y="569"/>
                    </a:cubicBezTo>
                    <a:cubicBezTo>
                      <a:pt x="143" y="569"/>
                      <a:pt x="193" y="540"/>
                      <a:pt x="203" y="480"/>
                    </a:cubicBezTo>
                    <a:cubicBezTo>
                      <a:pt x="224" y="355"/>
                      <a:pt x="244" y="226"/>
                      <a:pt x="264" y="96"/>
                    </a:cubicBezTo>
                    <a:cubicBezTo>
                      <a:pt x="275" y="33"/>
                      <a:pt x="230" y="1"/>
                      <a:pt x="181" y="1"/>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87" name="Google Shape;1187;p38"/>
              <p:cNvSpPr/>
              <p:nvPr/>
            </p:nvSpPr>
            <p:spPr>
              <a:xfrm>
                <a:off x="4125725" y="1030975"/>
                <a:ext cx="5950" cy="11775"/>
              </a:xfrm>
              <a:custGeom>
                <a:avLst/>
                <a:gdLst/>
                <a:ahLst/>
                <a:cxnLst/>
                <a:rect l="l" t="t" r="r" b="b"/>
                <a:pathLst>
                  <a:path w="238" h="471" extrusionOk="0">
                    <a:moveTo>
                      <a:pt x="127" y="0"/>
                    </a:moveTo>
                    <a:cubicBezTo>
                      <a:pt x="79" y="0"/>
                      <a:pt x="28" y="29"/>
                      <a:pt x="18" y="88"/>
                    </a:cubicBezTo>
                    <a:cubicBezTo>
                      <a:pt x="1" y="193"/>
                      <a:pt x="4" y="295"/>
                      <a:pt x="31" y="400"/>
                    </a:cubicBezTo>
                    <a:cubicBezTo>
                      <a:pt x="44" y="449"/>
                      <a:pt x="83" y="471"/>
                      <a:pt x="123" y="471"/>
                    </a:cubicBezTo>
                    <a:cubicBezTo>
                      <a:pt x="180" y="471"/>
                      <a:pt x="238" y="426"/>
                      <a:pt x="218" y="356"/>
                    </a:cubicBezTo>
                    <a:cubicBezTo>
                      <a:pt x="197" y="268"/>
                      <a:pt x="194" y="187"/>
                      <a:pt x="211" y="94"/>
                    </a:cubicBezTo>
                    <a:cubicBezTo>
                      <a:pt x="222" y="32"/>
                      <a:pt x="176" y="0"/>
                      <a:pt x="127"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88" name="Google Shape;1188;p38"/>
              <p:cNvSpPr/>
              <p:nvPr/>
            </p:nvSpPr>
            <p:spPr>
              <a:xfrm>
                <a:off x="4144125" y="1014375"/>
                <a:ext cx="7725" cy="13200"/>
              </a:xfrm>
              <a:custGeom>
                <a:avLst/>
                <a:gdLst/>
                <a:ahLst/>
                <a:cxnLst/>
                <a:rect l="l" t="t" r="r" b="b"/>
                <a:pathLst>
                  <a:path w="309" h="528" extrusionOk="0">
                    <a:moveTo>
                      <a:pt x="189" y="0"/>
                    </a:moveTo>
                    <a:cubicBezTo>
                      <a:pt x="151" y="0"/>
                      <a:pt x="112" y="19"/>
                      <a:pt x="94" y="62"/>
                    </a:cubicBezTo>
                    <a:cubicBezTo>
                      <a:pt x="43" y="181"/>
                      <a:pt x="16" y="303"/>
                      <a:pt x="6" y="429"/>
                    </a:cubicBezTo>
                    <a:cubicBezTo>
                      <a:pt x="0" y="494"/>
                      <a:pt x="50" y="527"/>
                      <a:pt x="100" y="527"/>
                    </a:cubicBezTo>
                    <a:cubicBezTo>
                      <a:pt x="147" y="527"/>
                      <a:pt x="195" y="498"/>
                      <a:pt x="200" y="439"/>
                    </a:cubicBezTo>
                    <a:cubicBezTo>
                      <a:pt x="210" y="323"/>
                      <a:pt x="233" y="225"/>
                      <a:pt x="277" y="119"/>
                    </a:cubicBezTo>
                    <a:cubicBezTo>
                      <a:pt x="309" y="48"/>
                      <a:pt x="250" y="0"/>
                      <a:pt x="189"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89" name="Google Shape;1189;p38"/>
              <p:cNvSpPr/>
              <p:nvPr/>
            </p:nvSpPr>
            <p:spPr>
              <a:xfrm>
                <a:off x="4133350" y="1056800"/>
                <a:ext cx="5200" cy="11175"/>
              </a:xfrm>
              <a:custGeom>
                <a:avLst/>
                <a:gdLst/>
                <a:ahLst/>
                <a:cxnLst/>
                <a:rect l="l" t="t" r="r" b="b"/>
                <a:pathLst>
                  <a:path w="208" h="447" extrusionOk="0">
                    <a:moveTo>
                      <a:pt x="91" y="0"/>
                    </a:moveTo>
                    <a:cubicBezTo>
                      <a:pt x="44" y="0"/>
                      <a:pt x="0" y="29"/>
                      <a:pt x="2" y="89"/>
                    </a:cubicBezTo>
                    <a:cubicBezTo>
                      <a:pt x="5" y="177"/>
                      <a:pt x="8" y="262"/>
                      <a:pt x="11" y="351"/>
                    </a:cubicBezTo>
                    <a:cubicBezTo>
                      <a:pt x="13" y="414"/>
                      <a:pt x="66" y="447"/>
                      <a:pt x="116" y="447"/>
                    </a:cubicBezTo>
                    <a:cubicBezTo>
                      <a:pt x="163" y="447"/>
                      <a:pt x="207" y="418"/>
                      <a:pt x="206" y="357"/>
                    </a:cubicBezTo>
                    <a:cubicBezTo>
                      <a:pt x="202" y="272"/>
                      <a:pt x="198" y="183"/>
                      <a:pt x="195" y="98"/>
                    </a:cubicBezTo>
                    <a:cubicBezTo>
                      <a:pt x="193" y="34"/>
                      <a:pt x="141" y="0"/>
                      <a:pt x="91"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90" name="Google Shape;1190;p38"/>
              <p:cNvSpPr/>
              <p:nvPr/>
            </p:nvSpPr>
            <p:spPr>
              <a:xfrm>
                <a:off x="4234475" y="873025"/>
                <a:ext cx="6600" cy="13450"/>
              </a:xfrm>
              <a:custGeom>
                <a:avLst/>
                <a:gdLst/>
                <a:ahLst/>
                <a:cxnLst/>
                <a:rect l="l" t="t" r="r" b="b"/>
                <a:pathLst>
                  <a:path w="264" h="538" extrusionOk="0">
                    <a:moveTo>
                      <a:pt x="168" y="0"/>
                    </a:moveTo>
                    <a:cubicBezTo>
                      <a:pt x="121" y="0"/>
                      <a:pt x="70" y="29"/>
                      <a:pt x="60" y="89"/>
                    </a:cubicBezTo>
                    <a:lnTo>
                      <a:pt x="9" y="443"/>
                    </a:lnTo>
                    <a:cubicBezTo>
                      <a:pt x="0" y="506"/>
                      <a:pt x="46" y="538"/>
                      <a:pt x="96" y="538"/>
                    </a:cubicBezTo>
                    <a:cubicBezTo>
                      <a:pt x="143" y="538"/>
                      <a:pt x="193" y="509"/>
                      <a:pt x="203" y="449"/>
                    </a:cubicBezTo>
                    <a:cubicBezTo>
                      <a:pt x="220" y="330"/>
                      <a:pt x="237" y="215"/>
                      <a:pt x="253" y="96"/>
                    </a:cubicBezTo>
                    <a:cubicBezTo>
                      <a:pt x="264" y="33"/>
                      <a:pt x="218" y="0"/>
                      <a:pt x="168"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91" name="Google Shape;1191;p38"/>
              <p:cNvSpPr/>
              <p:nvPr/>
            </p:nvSpPr>
            <p:spPr>
              <a:xfrm>
                <a:off x="4244750" y="891900"/>
                <a:ext cx="5550" cy="9150"/>
              </a:xfrm>
              <a:custGeom>
                <a:avLst/>
                <a:gdLst/>
                <a:ahLst/>
                <a:cxnLst/>
                <a:rect l="l" t="t" r="r" b="b"/>
                <a:pathLst>
                  <a:path w="222" h="366" extrusionOk="0">
                    <a:moveTo>
                      <a:pt x="91" y="0"/>
                    </a:moveTo>
                    <a:cubicBezTo>
                      <a:pt x="44" y="0"/>
                      <a:pt x="1" y="29"/>
                      <a:pt x="6" y="88"/>
                    </a:cubicBezTo>
                    <a:cubicBezTo>
                      <a:pt x="13" y="150"/>
                      <a:pt x="16" y="208"/>
                      <a:pt x="23" y="269"/>
                    </a:cubicBezTo>
                    <a:cubicBezTo>
                      <a:pt x="28" y="332"/>
                      <a:pt x="83" y="366"/>
                      <a:pt x="133" y="366"/>
                    </a:cubicBezTo>
                    <a:cubicBezTo>
                      <a:pt x="179" y="366"/>
                      <a:pt x="222" y="337"/>
                      <a:pt x="217" y="276"/>
                    </a:cubicBezTo>
                    <a:cubicBezTo>
                      <a:pt x="210" y="218"/>
                      <a:pt x="206" y="157"/>
                      <a:pt x="200" y="96"/>
                    </a:cubicBezTo>
                    <a:cubicBezTo>
                      <a:pt x="194" y="33"/>
                      <a:pt x="140" y="0"/>
                      <a:pt x="91"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92" name="Google Shape;1192;p38"/>
              <p:cNvSpPr/>
              <p:nvPr/>
            </p:nvSpPr>
            <p:spPr>
              <a:xfrm>
                <a:off x="4259325" y="884525"/>
                <a:ext cx="7925" cy="11850"/>
              </a:xfrm>
              <a:custGeom>
                <a:avLst/>
                <a:gdLst/>
                <a:ahLst/>
                <a:cxnLst/>
                <a:rect l="l" t="t" r="r" b="b"/>
                <a:pathLst>
                  <a:path w="317" h="474" extrusionOk="0">
                    <a:moveTo>
                      <a:pt x="197" y="0"/>
                    </a:moveTo>
                    <a:cubicBezTo>
                      <a:pt x="160" y="0"/>
                      <a:pt x="124" y="20"/>
                      <a:pt x="110" y="64"/>
                    </a:cubicBezTo>
                    <a:cubicBezTo>
                      <a:pt x="83" y="159"/>
                      <a:pt x="52" y="255"/>
                      <a:pt x="22" y="350"/>
                    </a:cubicBezTo>
                    <a:cubicBezTo>
                      <a:pt x="0" y="423"/>
                      <a:pt x="62" y="473"/>
                      <a:pt x="121" y="473"/>
                    </a:cubicBezTo>
                    <a:cubicBezTo>
                      <a:pt x="158" y="473"/>
                      <a:pt x="194" y="453"/>
                      <a:pt x="208" y="408"/>
                    </a:cubicBezTo>
                    <a:cubicBezTo>
                      <a:pt x="235" y="312"/>
                      <a:pt x="266" y="217"/>
                      <a:pt x="293" y="122"/>
                    </a:cubicBezTo>
                    <a:cubicBezTo>
                      <a:pt x="316" y="49"/>
                      <a:pt x="256" y="0"/>
                      <a:pt x="197" y="0"/>
                    </a:cubicBezTo>
                    <a:close/>
                  </a:path>
                </a:pathLst>
              </a:custGeom>
              <a:solidFill>
                <a:srgbClr val="FB9258"/>
              </a:solidFill>
              <a:ln>
                <a:noFill/>
              </a:ln>
            </p:spPr>
            <p:txBody>
              <a:bodyPr spcFirstLastPara="1" wrap="square" lIns="91425" tIns="91425" rIns="91425" bIns="91425" anchor="ctr" anchorCtr="0">
                <a:noAutofit/>
              </a:bodyPr>
              <a:lstStyle/>
              <a:p>
                <a:endParaRPr/>
              </a:p>
            </p:txBody>
          </p:sp>
          <p:sp>
            <p:nvSpPr>
              <p:cNvPr id="1193" name="Google Shape;1193;p38"/>
              <p:cNvSpPr/>
              <p:nvPr/>
            </p:nvSpPr>
            <p:spPr>
              <a:xfrm>
                <a:off x="4065800" y="645850"/>
                <a:ext cx="5550" cy="16575"/>
              </a:xfrm>
              <a:custGeom>
                <a:avLst/>
                <a:gdLst/>
                <a:ahLst/>
                <a:cxnLst/>
                <a:rect l="l" t="t" r="r" b="b"/>
                <a:pathLst>
                  <a:path w="222" h="663" extrusionOk="0">
                    <a:moveTo>
                      <a:pt x="123" y="0"/>
                    </a:moveTo>
                    <a:cubicBezTo>
                      <a:pt x="75" y="0"/>
                      <a:pt x="28" y="30"/>
                      <a:pt x="28" y="88"/>
                    </a:cubicBezTo>
                    <a:cubicBezTo>
                      <a:pt x="17" y="248"/>
                      <a:pt x="11" y="408"/>
                      <a:pt x="4" y="567"/>
                    </a:cubicBezTo>
                    <a:cubicBezTo>
                      <a:pt x="0" y="633"/>
                      <a:pt x="52" y="663"/>
                      <a:pt x="99" y="663"/>
                    </a:cubicBezTo>
                    <a:cubicBezTo>
                      <a:pt x="146" y="663"/>
                      <a:pt x="195" y="636"/>
                      <a:pt x="198" y="575"/>
                    </a:cubicBezTo>
                    <a:cubicBezTo>
                      <a:pt x="204" y="415"/>
                      <a:pt x="212" y="258"/>
                      <a:pt x="218" y="98"/>
                    </a:cubicBezTo>
                    <a:cubicBezTo>
                      <a:pt x="221" y="34"/>
                      <a:pt x="174" y="0"/>
                      <a:pt x="123" y="0"/>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194" name="Google Shape;1194;p38"/>
              <p:cNvSpPr/>
              <p:nvPr/>
            </p:nvSpPr>
            <p:spPr>
              <a:xfrm>
                <a:off x="4054850" y="627725"/>
                <a:ext cx="7150" cy="12200"/>
              </a:xfrm>
              <a:custGeom>
                <a:avLst/>
                <a:gdLst/>
                <a:ahLst/>
                <a:cxnLst/>
                <a:rect l="l" t="t" r="r" b="b"/>
                <a:pathLst>
                  <a:path w="286" h="488" extrusionOk="0">
                    <a:moveTo>
                      <a:pt x="187" y="1"/>
                    </a:moveTo>
                    <a:cubicBezTo>
                      <a:pt x="140" y="1"/>
                      <a:pt x="92" y="28"/>
                      <a:pt x="88" y="89"/>
                    </a:cubicBezTo>
                    <a:cubicBezTo>
                      <a:pt x="82" y="184"/>
                      <a:pt x="61" y="277"/>
                      <a:pt x="27" y="368"/>
                    </a:cubicBezTo>
                    <a:cubicBezTo>
                      <a:pt x="0" y="440"/>
                      <a:pt x="61" y="487"/>
                      <a:pt x="119" y="487"/>
                    </a:cubicBezTo>
                    <a:cubicBezTo>
                      <a:pt x="156" y="487"/>
                      <a:pt x="194" y="470"/>
                      <a:pt x="211" y="423"/>
                    </a:cubicBezTo>
                    <a:cubicBezTo>
                      <a:pt x="252" y="317"/>
                      <a:pt x="272" y="211"/>
                      <a:pt x="278" y="96"/>
                    </a:cubicBezTo>
                    <a:cubicBezTo>
                      <a:pt x="286" y="32"/>
                      <a:pt x="234" y="1"/>
                      <a:pt x="187" y="1"/>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195" name="Google Shape;1195;p38"/>
              <p:cNvSpPr/>
              <p:nvPr/>
            </p:nvSpPr>
            <p:spPr>
              <a:xfrm>
                <a:off x="4083050" y="521225"/>
                <a:ext cx="8275" cy="14500"/>
              </a:xfrm>
              <a:custGeom>
                <a:avLst/>
                <a:gdLst/>
                <a:ahLst/>
                <a:cxnLst/>
                <a:rect l="l" t="t" r="r" b="b"/>
                <a:pathLst>
                  <a:path w="331" h="580" extrusionOk="0">
                    <a:moveTo>
                      <a:pt x="232" y="1"/>
                    </a:moveTo>
                    <a:cubicBezTo>
                      <a:pt x="184" y="1"/>
                      <a:pt x="137" y="32"/>
                      <a:pt x="130" y="90"/>
                    </a:cubicBezTo>
                    <a:cubicBezTo>
                      <a:pt x="120" y="208"/>
                      <a:pt x="89" y="320"/>
                      <a:pt x="38" y="429"/>
                    </a:cubicBezTo>
                    <a:cubicBezTo>
                      <a:pt x="1" y="507"/>
                      <a:pt x="68" y="579"/>
                      <a:pt x="130" y="579"/>
                    </a:cubicBezTo>
                    <a:cubicBezTo>
                      <a:pt x="161" y="579"/>
                      <a:pt x="184" y="565"/>
                      <a:pt x="201" y="531"/>
                    </a:cubicBezTo>
                    <a:cubicBezTo>
                      <a:pt x="266" y="391"/>
                      <a:pt x="307" y="253"/>
                      <a:pt x="324" y="99"/>
                    </a:cubicBezTo>
                    <a:cubicBezTo>
                      <a:pt x="330" y="35"/>
                      <a:pt x="283" y="1"/>
                      <a:pt x="232" y="1"/>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196" name="Google Shape;1196;p38"/>
              <p:cNvSpPr/>
              <p:nvPr/>
            </p:nvSpPr>
            <p:spPr>
              <a:xfrm>
                <a:off x="4073800" y="514950"/>
                <a:ext cx="7675" cy="18375"/>
              </a:xfrm>
              <a:custGeom>
                <a:avLst/>
                <a:gdLst/>
                <a:ahLst/>
                <a:cxnLst/>
                <a:rect l="l" t="t" r="r" b="b"/>
                <a:pathLst>
                  <a:path w="307" h="735" extrusionOk="0">
                    <a:moveTo>
                      <a:pt x="184" y="0"/>
                    </a:moveTo>
                    <a:cubicBezTo>
                      <a:pt x="150" y="0"/>
                      <a:pt x="116" y="21"/>
                      <a:pt x="109" y="68"/>
                    </a:cubicBezTo>
                    <a:cubicBezTo>
                      <a:pt x="75" y="248"/>
                      <a:pt x="44" y="432"/>
                      <a:pt x="14" y="612"/>
                    </a:cubicBezTo>
                    <a:cubicBezTo>
                      <a:pt x="0" y="687"/>
                      <a:pt x="65" y="735"/>
                      <a:pt x="119" y="735"/>
                    </a:cubicBezTo>
                    <a:cubicBezTo>
                      <a:pt x="157" y="735"/>
                      <a:pt x="187" y="718"/>
                      <a:pt x="198" y="670"/>
                    </a:cubicBezTo>
                    <a:cubicBezTo>
                      <a:pt x="228" y="487"/>
                      <a:pt x="262" y="306"/>
                      <a:pt x="292" y="126"/>
                    </a:cubicBezTo>
                    <a:cubicBezTo>
                      <a:pt x="306" y="51"/>
                      <a:pt x="242" y="0"/>
                      <a:pt x="184" y="0"/>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197" name="Google Shape;1197;p38"/>
              <p:cNvSpPr/>
              <p:nvPr/>
            </p:nvSpPr>
            <p:spPr>
              <a:xfrm>
                <a:off x="4162175" y="726825"/>
                <a:ext cx="9900" cy="13725"/>
              </a:xfrm>
              <a:custGeom>
                <a:avLst/>
                <a:gdLst/>
                <a:ahLst/>
                <a:cxnLst/>
                <a:rect l="l" t="t" r="r" b="b"/>
                <a:pathLst>
                  <a:path w="396" h="549" extrusionOk="0">
                    <a:moveTo>
                      <a:pt x="266" y="1"/>
                    </a:moveTo>
                    <a:cubicBezTo>
                      <a:pt x="239" y="1"/>
                      <a:pt x="212" y="14"/>
                      <a:pt x="195" y="52"/>
                    </a:cubicBezTo>
                    <a:cubicBezTo>
                      <a:pt x="144" y="168"/>
                      <a:pt x="90" y="283"/>
                      <a:pt x="35" y="399"/>
                    </a:cubicBezTo>
                    <a:cubicBezTo>
                      <a:pt x="1" y="477"/>
                      <a:pt x="69" y="548"/>
                      <a:pt x="130" y="548"/>
                    </a:cubicBezTo>
                    <a:cubicBezTo>
                      <a:pt x="157" y="548"/>
                      <a:pt x="184" y="535"/>
                      <a:pt x="198" y="501"/>
                    </a:cubicBezTo>
                    <a:cubicBezTo>
                      <a:pt x="253" y="385"/>
                      <a:pt x="307" y="270"/>
                      <a:pt x="358" y="154"/>
                    </a:cubicBezTo>
                    <a:cubicBezTo>
                      <a:pt x="396" y="76"/>
                      <a:pt x="327" y="1"/>
                      <a:pt x="266" y="1"/>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198" name="Google Shape;1198;p38"/>
              <p:cNvSpPr/>
              <p:nvPr/>
            </p:nvSpPr>
            <p:spPr>
              <a:xfrm>
                <a:off x="4179000" y="707200"/>
                <a:ext cx="7450" cy="10825"/>
              </a:xfrm>
              <a:custGeom>
                <a:avLst/>
                <a:gdLst/>
                <a:ahLst/>
                <a:cxnLst/>
                <a:rect l="l" t="t" r="r" b="b"/>
                <a:pathLst>
                  <a:path w="298" h="433" extrusionOk="0">
                    <a:moveTo>
                      <a:pt x="175" y="1"/>
                    </a:moveTo>
                    <a:cubicBezTo>
                      <a:pt x="140" y="1"/>
                      <a:pt x="103" y="21"/>
                      <a:pt x="93" y="68"/>
                    </a:cubicBezTo>
                    <a:cubicBezTo>
                      <a:pt x="62" y="188"/>
                      <a:pt x="32" y="310"/>
                      <a:pt x="1" y="432"/>
                    </a:cubicBezTo>
                    <a:cubicBezTo>
                      <a:pt x="76" y="409"/>
                      <a:pt x="151" y="385"/>
                      <a:pt x="215" y="368"/>
                    </a:cubicBezTo>
                    <a:lnTo>
                      <a:pt x="277" y="123"/>
                    </a:lnTo>
                    <a:cubicBezTo>
                      <a:pt x="297" y="51"/>
                      <a:pt x="233" y="1"/>
                      <a:pt x="175" y="1"/>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199" name="Google Shape;1199;p38"/>
              <p:cNvSpPr/>
              <p:nvPr/>
            </p:nvSpPr>
            <p:spPr>
              <a:xfrm>
                <a:off x="4176900" y="716375"/>
                <a:ext cx="7500" cy="11425"/>
              </a:xfrm>
              <a:custGeom>
                <a:avLst/>
                <a:gdLst/>
                <a:ahLst/>
                <a:cxnLst/>
                <a:rect l="l" t="t" r="r" b="b"/>
                <a:pathLst>
                  <a:path w="300" h="457" extrusionOk="0">
                    <a:moveTo>
                      <a:pt x="299" y="1"/>
                    </a:moveTo>
                    <a:lnTo>
                      <a:pt x="299" y="1"/>
                    </a:lnTo>
                    <a:cubicBezTo>
                      <a:pt x="235" y="18"/>
                      <a:pt x="160" y="42"/>
                      <a:pt x="85" y="65"/>
                    </a:cubicBezTo>
                    <a:cubicBezTo>
                      <a:pt x="65" y="153"/>
                      <a:pt x="41" y="246"/>
                      <a:pt x="20" y="334"/>
                    </a:cubicBezTo>
                    <a:cubicBezTo>
                      <a:pt x="0" y="406"/>
                      <a:pt x="65" y="456"/>
                      <a:pt x="122" y="456"/>
                    </a:cubicBezTo>
                    <a:cubicBezTo>
                      <a:pt x="157" y="456"/>
                      <a:pt x="194" y="436"/>
                      <a:pt x="204" y="392"/>
                    </a:cubicBezTo>
                    <a:cubicBezTo>
                      <a:pt x="235" y="260"/>
                      <a:pt x="268" y="130"/>
                      <a:pt x="299" y="1"/>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200" name="Google Shape;1200;p38"/>
              <p:cNvSpPr/>
              <p:nvPr/>
            </p:nvSpPr>
            <p:spPr>
              <a:xfrm>
                <a:off x="4092325" y="722425"/>
                <a:ext cx="8250" cy="11150"/>
              </a:xfrm>
              <a:custGeom>
                <a:avLst/>
                <a:gdLst/>
                <a:ahLst/>
                <a:cxnLst/>
                <a:rect l="l" t="t" r="r" b="b"/>
                <a:pathLst>
                  <a:path w="330" h="446" extrusionOk="0">
                    <a:moveTo>
                      <a:pt x="211" y="0"/>
                    </a:moveTo>
                    <a:cubicBezTo>
                      <a:pt x="174" y="0"/>
                      <a:pt x="136" y="21"/>
                      <a:pt x="119" y="65"/>
                    </a:cubicBezTo>
                    <a:cubicBezTo>
                      <a:pt x="89" y="153"/>
                      <a:pt x="58" y="238"/>
                      <a:pt x="24" y="327"/>
                    </a:cubicBezTo>
                    <a:cubicBezTo>
                      <a:pt x="0" y="398"/>
                      <a:pt x="58" y="446"/>
                      <a:pt x="119" y="446"/>
                    </a:cubicBezTo>
                    <a:cubicBezTo>
                      <a:pt x="157" y="446"/>
                      <a:pt x="194" y="429"/>
                      <a:pt x="207" y="381"/>
                    </a:cubicBezTo>
                    <a:lnTo>
                      <a:pt x="303" y="123"/>
                    </a:lnTo>
                    <a:cubicBezTo>
                      <a:pt x="330" y="51"/>
                      <a:pt x="273" y="0"/>
                      <a:pt x="211" y="0"/>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201" name="Google Shape;1201;p38"/>
              <p:cNvSpPr/>
              <p:nvPr/>
            </p:nvSpPr>
            <p:spPr>
              <a:xfrm>
                <a:off x="4105250" y="706775"/>
                <a:ext cx="6725" cy="12775"/>
              </a:xfrm>
              <a:custGeom>
                <a:avLst/>
                <a:gdLst/>
                <a:ahLst/>
                <a:cxnLst/>
                <a:rect l="l" t="t" r="r" b="b"/>
                <a:pathLst>
                  <a:path w="269" h="511" extrusionOk="0">
                    <a:moveTo>
                      <a:pt x="170" y="1"/>
                    </a:moveTo>
                    <a:cubicBezTo>
                      <a:pt x="123" y="1"/>
                      <a:pt x="75" y="27"/>
                      <a:pt x="65" y="89"/>
                    </a:cubicBezTo>
                    <a:cubicBezTo>
                      <a:pt x="44" y="198"/>
                      <a:pt x="27" y="307"/>
                      <a:pt x="10" y="415"/>
                    </a:cubicBezTo>
                    <a:cubicBezTo>
                      <a:pt x="0" y="480"/>
                      <a:pt x="44" y="511"/>
                      <a:pt x="95" y="511"/>
                    </a:cubicBezTo>
                    <a:cubicBezTo>
                      <a:pt x="143" y="511"/>
                      <a:pt x="194" y="484"/>
                      <a:pt x="200" y="422"/>
                    </a:cubicBezTo>
                    <a:cubicBezTo>
                      <a:pt x="221" y="313"/>
                      <a:pt x="238" y="205"/>
                      <a:pt x="255" y="96"/>
                    </a:cubicBezTo>
                    <a:cubicBezTo>
                      <a:pt x="269" y="32"/>
                      <a:pt x="221" y="1"/>
                      <a:pt x="170" y="1"/>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202" name="Google Shape;1202;p38"/>
              <p:cNvSpPr/>
              <p:nvPr/>
            </p:nvSpPr>
            <p:spPr>
              <a:xfrm>
                <a:off x="4128200" y="801275"/>
                <a:ext cx="9200" cy="13300"/>
              </a:xfrm>
              <a:custGeom>
                <a:avLst/>
                <a:gdLst/>
                <a:ahLst/>
                <a:cxnLst/>
                <a:rect l="l" t="t" r="r" b="b"/>
                <a:pathLst>
                  <a:path w="368" h="532" extrusionOk="0">
                    <a:moveTo>
                      <a:pt x="245" y="1"/>
                    </a:moveTo>
                    <a:cubicBezTo>
                      <a:pt x="208" y="1"/>
                      <a:pt x="170" y="18"/>
                      <a:pt x="156" y="66"/>
                    </a:cubicBezTo>
                    <a:cubicBezTo>
                      <a:pt x="112" y="181"/>
                      <a:pt x="71" y="294"/>
                      <a:pt x="27" y="409"/>
                    </a:cubicBezTo>
                    <a:cubicBezTo>
                      <a:pt x="0" y="484"/>
                      <a:pt x="62" y="531"/>
                      <a:pt x="123" y="531"/>
                    </a:cubicBezTo>
                    <a:cubicBezTo>
                      <a:pt x="159" y="531"/>
                      <a:pt x="197" y="511"/>
                      <a:pt x="211" y="467"/>
                    </a:cubicBezTo>
                    <a:cubicBezTo>
                      <a:pt x="255" y="352"/>
                      <a:pt x="296" y="236"/>
                      <a:pt x="340" y="120"/>
                    </a:cubicBezTo>
                    <a:cubicBezTo>
                      <a:pt x="368" y="49"/>
                      <a:pt x="306" y="1"/>
                      <a:pt x="245" y="1"/>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203" name="Google Shape;1203;p38"/>
              <p:cNvSpPr/>
              <p:nvPr/>
            </p:nvSpPr>
            <p:spPr>
              <a:xfrm>
                <a:off x="4137275" y="798225"/>
                <a:ext cx="10500" cy="14050"/>
              </a:xfrm>
              <a:custGeom>
                <a:avLst/>
                <a:gdLst/>
                <a:ahLst/>
                <a:cxnLst/>
                <a:rect l="l" t="t" r="r" b="b"/>
                <a:pathLst>
                  <a:path w="420" h="562" extrusionOk="0">
                    <a:moveTo>
                      <a:pt x="300" y="0"/>
                    </a:moveTo>
                    <a:cubicBezTo>
                      <a:pt x="262" y="0"/>
                      <a:pt x="222" y="18"/>
                      <a:pt x="204" y="62"/>
                    </a:cubicBezTo>
                    <a:cubicBezTo>
                      <a:pt x="147" y="188"/>
                      <a:pt x="89" y="317"/>
                      <a:pt x="31" y="443"/>
                    </a:cubicBezTo>
                    <a:cubicBezTo>
                      <a:pt x="0" y="515"/>
                      <a:pt x="58" y="562"/>
                      <a:pt x="120" y="562"/>
                    </a:cubicBezTo>
                    <a:cubicBezTo>
                      <a:pt x="157" y="562"/>
                      <a:pt x="198" y="545"/>
                      <a:pt x="215" y="501"/>
                    </a:cubicBezTo>
                    <a:cubicBezTo>
                      <a:pt x="273" y="375"/>
                      <a:pt x="331" y="245"/>
                      <a:pt x="388" y="120"/>
                    </a:cubicBezTo>
                    <a:cubicBezTo>
                      <a:pt x="419" y="49"/>
                      <a:pt x="361" y="0"/>
                      <a:pt x="300" y="0"/>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204" name="Google Shape;1204;p38"/>
              <p:cNvSpPr/>
              <p:nvPr/>
            </p:nvSpPr>
            <p:spPr>
              <a:xfrm>
                <a:off x="3994400" y="732450"/>
                <a:ext cx="10500" cy="15425"/>
              </a:xfrm>
              <a:custGeom>
                <a:avLst/>
                <a:gdLst/>
                <a:ahLst/>
                <a:cxnLst/>
                <a:rect l="l" t="t" r="r" b="b"/>
                <a:pathLst>
                  <a:path w="420" h="617" extrusionOk="0">
                    <a:moveTo>
                      <a:pt x="300" y="0"/>
                    </a:moveTo>
                    <a:cubicBezTo>
                      <a:pt x="262" y="0"/>
                      <a:pt x="225" y="17"/>
                      <a:pt x="208" y="65"/>
                    </a:cubicBezTo>
                    <a:cubicBezTo>
                      <a:pt x="160" y="201"/>
                      <a:pt x="103" y="334"/>
                      <a:pt x="38" y="466"/>
                    </a:cubicBezTo>
                    <a:cubicBezTo>
                      <a:pt x="1" y="541"/>
                      <a:pt x="69" y="616"/>
                      <a:pt x="134" y="616"/>
                    </a:cubicBezTo>
                    <a:cubicBezTo>
                      <a:pt x="160" y="616"/>
                      <a:pt x="187" y="602"/>
                      <a:pt x="201" y="568"/>
                    </a:cubicBezTo>
                    <a:cubicBezTo>
                      <a:pt x="276" y="422"/>
                      <a:pt x="338" y="273"/>
                      <a:pt x="395" y="119"/>
                    </a:cubicBezTo>
                    <a:cubicBezTo>
                      <a:pt x="419" y="48"/>
                      <a:pt x="361" y="0"/>
                      <a:pt x="300" y="0"/>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205" name="Google Shape;1205;p38"/>
              <p:cNvSpPr/>
              <p:nvPr/>
            </p:nvSpPr>
            <p:spPr>
              <a:xfrm>
                <a:off x="4006900" y="727850"/>
                <a:ext cx="8000" cy="13975"/>
              </a:xfrm>
              <a:custGeom>
                <a:avLst/>
                <a:gdLst/>
                <a:ahLst/>
                <a:cxnLst/>
                <a:rect l="l" t="t" r="r" b="b"/>
                <a:pathLst>
                  <a:path w="320" h="559" extrusionOk="0">
                    <a:moveTo>
                      <a:pt x="222" y="0"/>
                    </a:moveTo>
                    <a:cubicBezTo>
                      <a:pt x="174" y="0"/>
                      <a:pt x="126" y="28"/>
                      <a:pt x="126" y="89"/>
                    </a:cubicBezTo>
                    <a:cubicBezTo>
                      <a:pt x="120" y="204"/>
                      <a:pt x="95" y="306"/>
                      <a:pt x="42" y="408"/>
                    </a:cubicBezTo>
                    <a:cubicBezTo>
                      <a:pt x="1" y="483"/>
                      <a:pt x="68" y="559"/>
                      <a:pt x="133" y="559"/>
                    </a:cubicBezTo>
                    <a:cubicBezTo>
                      <a:pt x="161" y="559"/>
                      <a:pt x="188" y="545"/>
                      <a:pt x="205" y="510"/>
                    </a:cubicBezTo>
                    <a:cubicBezTo>
                      <a:pt x="272" y="378"/>
                      <a:pt x="313" y="245"/>
                      <a:pt x="316" y="96"/>
                    </a:cubicBezTo>
                    <a:cubicBezTo>
                      <a:pt x="320" y="31"/>
                      <a:pt x="269" y="0"/>
                      <a:pt x="222" y="0"/>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206" name="Google Shape;1206;p38"/>
              <p:cNvSpPr/>
              <p:nvPr/>
            </p:nvSpPr>
            <p:spPr>
              <a:xfrm>
                <a:off x="4026025" y="715600"/>
                <a:ext cx="7850" cy="15000"/>
              </a:xfrm>
              <a:custGeom>
                <a:avLst/>
                <a:gdLst/>
                <a:ahLst/>
                <a:cxnLst/>
                <a:rect l="l" t="t" r="r" b="b"/>
                <a:pathLst>
                  <a:path w="314" h="600" extrusionOk="0">
                    <a:moveTo>
                      <a:pt x="215" y="1"/>
                    </a:moveTo>
                    <a:cubicBezTo>
                      <a:pt x="167" y="1"/>
                      <a:pt x="119" y="29"/>
                      <a:pt x="116" y="90"/>
                    </a:cubicBezTo>
                    <a:cubicBezTo>
                      <a:pt x="106" y="225"/>
                      <a:pt x="79" y="352"/>
                      <a:pt x="28" y="481"/>
                    </a:cubicBezTo>
                    <a:cubicBezTo>
                      <a:pt x="0" y="552"/>
                      <a:pt x="58" y="600"/>
                      <a:pt x="119" y="600"/>
                    </a:cubicBezTo>
                    <a:cubicBezTo>
                      <a:pt x="157" y="600"/>
                      <a:pt x="194" y="579"/>
                      <a:pt x="212" y="539"/>
                    </a:cubicBezTo>
                    <a:cubicBezTo>
                      <a:pt x="269" y="396"/>
                      <a:pt x="300" y="250"/>
                      <a:pt x="310" y="96"/>
                    </a:cubicBezTo>
                    <a:cubicBezTo>
                      <a:pt x="314" y="35"/>
                      <a:pt x="262" y="1"/>
                      <a:pt x="215" y="1"/>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207" name="Google Shape;1207;p38"/>
              <p:cNvSpPr/>
              <p:nvPr/>
            </p:nvSpPr>
            <p:spPr>
              <a:xfrm>
                <a:off x="4302925" y="733375"/>
                <a:ext cx="5400" cy="13200"/>
              </a:xfrm>
              <a:custGeom>
                <a:avLst/>
                <a:gdLst/>
                <a:ahLst/>
                <a:cxnLst/>
                <a:rect l="l" t="t" r="r" b="b"/>
                <a:pathLst>
                  <a:path w="216" h="528" extrusionOk="0">
                    <a:moveTo>
                      <a:pt x="117" y="1"/>
                    </a:moveTo>
                    <a:cubicBezTo>
                      <a:pt x="69" y="1"/>
                      <a:pt x="21" y="28"/>
                      <a:pt x="21" y="89"/>
                    </a:cubicBezTo>
                    <a:cubicBezTo>
                      <a:pt x="15" y="201"/>
                      <a:pt x="11" y="317"/>
                      <a:pt x="4" y="429"/>
                    </a:cubicBezTo>
                    <a:cubicBezTo>
                      <a:pt x="1" y="493"/>
                      <a:pt x="52" y="528"/>
                      <a:pt x="103" y="528"/>
                    </a:cubicBezTo>
                    <a:cubicBezTo>
                      <a:pt x="147" y="528"/>
                      <a:pt x="195" y="497"/>
                      <a:pt x="198" y="436"/>
                    </a:cubicBezTo>
                    <a:cubicBezTo>
                      <a:pt x="202" y="324"/>
                      <a:pt x="208" y="212"/>
                      <a:pt x="212" y="96"/>
                    </a:cubicBezTo>
                    <a:cubicBezTo>
                      <a:pt x="215" y="35"/>
                      <a:pt x="164" y="1"/>
                      <a:pt x="117" y="1"/>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208" name="Google Shape;1208;p38"/>
              <p:cNvSpPr/>
              <p:nvPr/>
            </p:nvSpPr>
            <p:spPr>
              <a:xfrm>
                <a:off x="4317050" y="723175"/>
                <a:ext cx="6900" cy="12700"/>
              </a:xfrm>
              <a:custGeom>
                <a:avLst/>
                <a:gdLst/>
                <a:ahLst/>
                <a:cxnLst/>
                <a:rect l="l" t="t" r="r" b="b"/>
                <a:pathLst>
                  <a:path w="276" h="508" extrusionOk="0">
                    <a:moveTo>
                      <a:pt x="170" y="1"/>
                    </a:moveTo>
                    <a:cubicBezTo>
                      <a:pt x="116" y="1"/>
                      <a:pt x="55" y="45"/>
                      <a:pt x="68" y="116"/>
                    </a:cubicBezTo>
                    <a:cubicBezTo>
                      <a:pt x="82" y="212"/>
                      <a:pt x="68" y="297"/>
                      <a:pt x="31" y="388"/>
                    </a:cubicBezTo>
                    <a:cubicBezTo>
                      <a:pt x="0" y="460"/>
                      <a:pt x="62" y="507"/>
                      <a:pt x="123" y="507"/>
                    </a:cubicBezTo>
                    <a:cubicBezTo>
                      <a:pt x="160" y="507"/>
                      <a:pt x="198" y="487"/>
                      <a:pt x="214" y="446"/>
                    </a:cubicBezTo>
                    <a:cubicBezTo>
                      <a:pt x="266" y="324"/>
                      <a:pt x="275" y="201"/>
                      <a:pt x="255" y="72"/>
                    </a:cubicBezTo>
                    <a:cubicBezTo>
                      <a:pt x="245" y="21"/>
                      <a:pt x="211" y="1"/>
                      <a:pt x="170" y="1"/>
                    </a:cubicBezTo>
                    <a:close/>
                  </a:path>
                </a:pathLst>
              </a:custGeom>
              <a:solidFill>
                <a:srgbClr val="F9723A"/>
              </a:solidFill>
              <a:ln>
                <a:noFill/>
              </a:ln>
            </p:spPr>
            <p:txBody>
              <a:bodyPr spcFirstLastPara="1" wrap="square" lIns="91425" tIns="91425" rIns="91425" bIns="91425" anchor="ctr" anchorCtr="0">
                <a:noAutofit/>
              </a:bodyPr>
              <a:lstStyle/>
              <a:p>
                <a:endParaRPr/>
              </a:p>
            </p:txBody>
          </p:sp>
          <p:sp>
            <p:nvSpPr>
              <p:cNvPr id="1209" name="Google Shape;1209;p38"/>
              <p:cNvSpPr/>
              <p:nvPr/>
            </p:nvSpPr>
            <p:spPr>
              <a:xfrm>
                <a:off x="4057125" y="1141275"/>
                <a:ext cx="87150" cy="89550"/>
              </a:xfrm>
              <a:custGeom>
                <a:avLst/>
                <a:gdLst/>
                <a:ahLst/>
                <a:cxnLst/>
                <a:rect l="l" t="t" r="r" b="b"/>
                <a:pathLst>
                  <a:path w="3486" h="3582" extrusionOk="0">
                    <a:moveTo>
                      <a:pt x="865" y="0"/>
                    </a:moveTo>
                    <a:lnTo>
                      <a:pt x="865" y="0"/>
                    </a:lnTo>
                    <a:cubicBezTo>
                      <a:pt x="827" y="58"/>
                      <a:pt x="661" y="297"/>
                      <a:pt x="432" y="350"/>
                    </a:cubicBezTo>
                    <a:lnTo>
                      <a:pt x="429" y="350"/>
                    </a:lnTo>
                    <a:cubicBezTo>
                      <a:pt x="388" y="412"/>
                      <a:pt x="341" y="466"/>
                      <a:pt x="297" y="524"/>
                    </a:cubicBezTo>
                    <a:cubicBezTo>
                      <a:pt x="1" y="881"/>
                      <a:pt x="8" y="1401"/>
                      <a:pt x="320" y="1741"/>
                    </a:cubicBezTo>
                    <a:cubicBezTo>
                      <a:pt x="986" y="2468"/>
                      <a:pt x="1435" y="3582"/>
                      <a:pt x="1601" y="3582"/>
                    </a:cubicBezTo>
                    <a:cubicBezTo>
                      <a:pt x="1604" y="3582"/>
                      <a:pt x="1606" y="3581"/>
                      <a:pt x="1609" y="3581"/>
                    </a:cubicBezTo>
                    <a:cubicBezTo>
                      <a:pt x="1836" y="3529"/>
                      <a:pt x="1871" y="3264"/>
                      <a:pt x="1830" y="2961"/>
                    </a:cubicBezTo>
                    <a:lnTo>
                      <a:pt x="1830" y="2961"/>
                    </a:lnTo>
                    <a:cubicBezTo>
                      <a:pt x="1944" y="3222"/>
                      <a:pt x="2086" y="3435"/>
                      <a:pt x="2247" y="3435"/>
                    </a:cubicBezTo>
                    <a:cubicBezTo>
                      <a:pt x="2273" y="3435"/>
                      <a:pt x="2299" y="3429"/>
                      <a:pt x="2326" y="3418"/>
                    </a:cubicBezTo>
                    <a:cubicBezTo>
                      <a:pt x="2782" y="3217"/>
                      <a:pt x="1918" y="1466"/>
                      <a:pt x="1847" y="1323"/>
                    </a:cubicBezTo>
                    <a:lnTo>
                      <a:pt x="1847" y="1323"/>
                    </a:lnTo>
                    <a:cubicBezTo>
                      <a:pt x="1930" y="1447"/>
                      <a:pt x="2902" y="2878"/>
                      <a:pt x="3220" y="2878"/>
                    </a:cubicBezTo>
                    <a:cubicBezTo>
                      <a:pt x="3253" y="2878"/>
                      <a:pt x="3278" y="2863"/>
                      <a:pt x="3295" y="2829"/>
                    </a:cubicBezTo>
                    <a:cubicBezTo>
                      <a:pt x="3486" y="2455"/>
                      <a:pt x="2418" y="851"/>
                      <a:pt x="2017" y="680"/>
                    </a:cubicBezTo>
                    <a:cubicBezTo>
                      <a:pt x="2044" y="650"/>
                      <a:pt x="2068" y="623"/>
                      <a:pt x="2095" y="595"/>
                    </a:cubicBezTo>
                    <a:cubicBezTo>
                      <a:pt x="1979" y="476"/>
                      <a:pt x="2007" y="286"/>
                      <a:pt x="2014" y="256"/>
                    </a:cubicBezTo>
                    <a:lnTo>
                      <a:pt x="2014" y="256"/>
                    </a:lnTo>
                    <a:cubicBezTo>
                      <a:pt x="1990" y="283"/>
                      <a:pt x="1765" y="529"/>
                      <a:pt x="1599" y="529"/>
                    </a:cubicBezTo>
                    <a:cubicBezTo>
                      <a:pt x="1579" y="529"/>
                      <a:pt x="1559" y="525"/>
                      <a:pt x="1541" y="517"/>
                    </a:cubicBezTo>
                    <a:cubicBezTo>
                      <a:pt x="1364" y="439"/>
                      <a:pt x="1510" y="79"/>
                      <a:pt x="1510" y="79"/>
                    </a:cubicBezTo>
                    <a:lnTo>
                      <a:pt x="1510" y="79"/>
                    </a:lnTo>
                    <a:cubicBezTo>
                      <a:pt x="1510" y="79"/>
                      <a:pt x="1041" y="531"/>
                      <a:pt x="840" y="531"/>
                    </a:cubicBezTo>
                    <a:cubicBezTo>
                      <a:pt x="835" y="531"/>
                      <a:pt x="831" y="531"/>
                      <a:pt x="827" y="531"/>
                    </a:cubicBezTo>
                    <a:cubicBezTo>
                      <a:pt x="653" y="507"/>
                      <a:pt x="830" y="82"/>
                      <a:pt x="865" y="0"/>
                    </a:cubicBezTo>
                    <a:close/>
                  </a:path>
                </a:pathLst>
              </a:custGeom>
              <a:solidFill>
                <a:srgbClr val="F5D1BB"/>
              </a:solidFill>
              <a:ln>
                <a:noFill/>
              </a:ln>
            </p:spPr>
            <p:txBody>
              <a:bodyPr spcFirstLastPara="1" wrap="square" lIns="91425" tIns="91425" rIns="91425" bIns="91425" anchor="ctr" anchorCtr="0">
                <a:noAutofit/>
              </a:bodyPr>
              <a:lstStyle/>
              <a:p>
                <a:endParaRPr/>
              </a:p>
            </p:txBody>
          </p:sp>
          <p:sp>
            <p:nvSpPr>
              <p:cNvPr id="1210" name="Google Shape;1210;p38"/>
              <p:cNvSpPr/>
              <p:nvPr/>
            </p:nvSpPr>
            <p:spPr>
              <a:xfrm>
                <a:off x="3735250" y="1031900"/>
                <a:ext cx="95300" cy="97225"/>
              </a:xfrm>
              <a:custGeom>
                <a:avLst/>
                <a:gdLst/>
                <a:ahLst/>
                <a:cxnLst/>
                <a:rect l="l" t="t" r="r" b="b"/>
                <a:pathLst>
                  <a:path w="3812" h="3889" extrusionOk="0">
                    <a:moveTo>
                      <a:pt x="2704" y="0"/>
                    </a:moveTo>
                    <a:cubicBezTo>
                      <a:pt x="2676" y="139"/>
                      <a:pt x="2574" y="578"/>
                      <a:pt x="2364" y="666"/>
                    </a:cubicBezTo>
                    <a:lnTo>
                      <a:pt x="2360" y="666"/>
                    </a:lnTo>
                    <a:cubicBezTo>
                      <a:pt x="2364" y="765"/>
                      <a:pt x="2370" y="863"/>
                      <a:pt x="2378" y="962"/>
                    </a:cubicBezTo>
                    <a:cubicBezTo>
                      <a:pt x="2220" y="923"/>
                      <a:pt x="2065" y="905"/>
                      <a:pt x="1913" y="905"/>
                    </a:cubicBezTo>
                    <a:cubicBezTo>
                      <a:pt x="850" y="905"/>
                      <a:pt x="1" y="1769"/>
                      <a:pt x="358" y="1945"/>
                    </a:cubicBezTo>
                    <a:cubicBezTo>
                      <a:pt x="441" y="1985"/>
                      <a:pt x="559" y="2001"/>
                      <a:pt x="696" y="2001"/>
                    </a:cubicBezTo>
                    <a:cubicBezTo>
                      <a:pt x="1238" y="2001"/>
                      <a:pt x="2064" y="1747"/>
                      <a:pt x="2064" y="1747"/>
                    </a:cubicBezTo>
                    <a:lnTo>
                      <a:pt x="2064" y="1747"/>
                    </a:lnTo>
                    <a:cubicBezTo>
                      <a:pt x="2064" y="1747"/>
                      <a:pt x="582" y="2472"/>
                      <a:pt x="963" y="2836"/>
                    </a:cubicBezTo>
                    <a:cubicBezTo>
                      <a:pt x="1030" y="2901"/>
                      <a:pt x="1116" y="2928"/>
                      <a:pt x="1214" y="2928"/>
                    </a:cubicBezTo>
                    <a:cubicBezTo>
                      <a:pt x="1654" y="2928"/>
                      <a:pt x="2314" y="2378"/>
                      <a:pt x="2364" y="2335"/>
                    </a:cubicBezTo>
                    <a:lnTo>
                      <a:pt x="2364" y="2335"/>
                    </a:lnTo>
                    <a:cubicBezTo>
                      <a:pt x="2299" y="2411"/>
                      <a:pt x="1181" y="3740"/>
                      <a:pt x="1568" y="3879"/>
                    </a:cubicBezTo>
                    <a:cubicBezTo>
                      <a:pt x="1587" y="3886"/>
                      <a:pt x="1606" y="3889"/>
                      <a:pt x="1628" y="3889"/>
                    </a:cubicBezTo>
                    <a:cubicBezTo>
                      <a:pt x="2064" y="3889"/>
                      <a:pt x="3094" y="2587"/>
                      <a:pt x="3564" y="2233"/>
                    </a:cubicBezTo>
                    <a:cubicBezTo>
                      <a:pt x="3683" y="2145"/>
                      <a:pt x="3734" y="1761"/>
                      <a:pt x="3812" y="1163"/>
                    </a:cubicBezTo>
                    <a:cubicBezTo>
                      <a:pt x="3778" y="1152"/>
                      <a:pt x="3745" y="1146"/>
                      <a:pt x="3713" y="1146"/>
                    </a:cubicBezTo>
                    <a:cubicBezTo>
                      <a:pt x="3685" y="1146"/>
                      <a:pt x="3658" y="1151"/>
                      <a:pt x="3635" y="1163"/>
                    </a:cubicBezTo>
                    <a:cubicBezTo>
                      <a:pt x="3624" y="1168"/>
                      <a:pt x="3613" y="1171"/>
                      <a:pt x="3603" y="1171"/>
                    </a:cubicBezTo>
                    <a:cubicBezTo>
                      <a:pt x="3429" y="1171"/>
                      <a:pt x="3326" y="445"/>
                      <a:pt x="3326" y="445"/>
                    </a:cubicBezTo>
                    <a:cubicBezTo>
                      <a:pt x="3326" y="445"/>
                      <a:pt x="3132" y="861"/>
                      <a:pt x="2901" y="861"/>
                    </a:cubicBezTo>
                    <a:cubicBezTo>
                      <a:pt x="2883" y="861"/>
                      <a:pt x="2865" y="858"/>
                      <a:pt x="2847" y="853"/>
                    </a:cubicBezTo>
                    <a:cubicBezTo>
                      <a:pt x="2626" y="788"/>
                      <a:pt x="2687" y="170"/>
                      <a:pt x="2704" y="0"/>
                    </a:cubicBezTo>
                    <a:close/>
                  </a:path>
                </a:pathLst>
              </a:custGeom>
              <a:solidFill>
                <a:srgbClr val="F5D1BB"/>
              </a:solidFill>
              <a:ln>
                <a:noFill/>
              </a:ln>
            </p:spPr>
            <p:txBody>
              <a:bodyPr spcFirstLastPara="1" wrap="square" lIns="91425" tIns="91425" rIns="91425" bIns="91425" anchor="ctr" anchorCtr="0">
                <a:noAutofit/>
              </a:bodyPr>
              <a:lstStyle/>
              <a:p>
                <a:endParaRPr/>
              </a:p>
            </p:txBody>
          </p:sp>
          <p:sp>
            <p:nvSpPr>
              <p:cNvPr id="1211" name="Google Shape;1211;p38"/>
              <p:cNvSpPr/>
              <p:nvPr/>
            </p:nvSpPr>
            <p:spPr>
              <a:xfrm>
                <a:off x="4381300" y="617050"/>
                <a:ext cx="92850" cy="55100"/>
              </a:xfrm>
              <a:custGeom>
                <a:avLst/>
                <a:gdLst/>
                <a:ahLst/>
                <a:cxnLst/>
                <a:rect l="l" t="t" r="r" b="b"/>
                <a:pathLst>
                  <a:path w="3714" h="2204" extrusionOk="0">
                    <a:moveTo>
                      <a:pt x="856" y="1"/>
                    </a:moveTo>
                    <a:cubicBezTo>
                      <a:pt x="515" y="1"/>
                      <a:pt x="190" y="211"/>
                      <a:pt x="62" y="553"/>
                    </a:cubicBezTo>
                    <a:cubicBezTo>
                      <a:pt x="41" y="608"/>
                      <a:pt x="21" y="663"/>
                      <a:pt x="1" y="717"/>
                    </a:cubicBezTo>
                    <a:cubicBezTo>
                      <a:pt x="242" y="914"/>
                      <a:pt x="310" y="1209"/>
                      <a:pt x="310" y="1209"/>
                    </a:cubicBezTo>
                    <a:cubicBezTo>
                      <a:pt x="310" y="1209"/>
                      <a:pt x="437" y="816"/>
                      <a:pt x="685" y="816"/>
                    </a:cubicBezTo>
                    <a:cubicBezTo>
                      <a:pt x="697" y="816"/>
                      <a:pt x="709" y="817"/>
                      <a:pt x="721" y="819"/>
                    </a:cubicBezTo>
                    <a:cubicBezTo>
                      <a:pt x="956" y="856"/>
                      <a:pt x="793" y="1400"/>
                      <a:pt x="742" y="1556"/>
                    </a:cubicBezTo>
                    <a:cubicBezTo>
                      <a:pt x="791" y="1442"/>
                      <a:pt x="949" y="1114"/>
                      <a:pt x="1159" y="1114"/>
                    </a:cubicBezTo>
                    <a:cubicBezTo>
                      <a:pt x="1166" y="1114"/>
                      <a:pt x="1173" y="1114"/>
                      <a:pt x="1181" y="1115"/>
                    </a:cubicBezTo>
                    <a:cubicBezTo>
                      <a:pt x="1309" y="1125"/>
                      <a:pt x="1385" y="1291"/>
                      <a:pt x="1425" y="1458"/>
                    </a:cubicBezTo>
                    <a:cubicBezTo>
                      <a:pt x="1446" y="1410"/>
                      <a:pt x="1466" y="1366"/>
                      <a:pt x="1483" y="1329"/>
                    </a:cubicBezTo>
                    <a:cubicBezTo>
                      <a:pt x="1758" y="1597"/>
                      <a:pt x="2419" y="2203"/>
                      <a:pt x="2674" y="2203"/>
                    </a:cubicBezTo>
                    <a:cubicBezTo>
                      <a:pt x="2690" y="2203"/>
                      <a:pt x="2704" y="2201"/>
                      <a:pt x="2717" y="2196"/>
                    </a:cubicBezTo>
                    <a:cubicBezTo>
                      <a:pt x="2850" y="2148"/>
                      <a:pt x="2741" y="1940"/>
                      <a:pt x="2591" y="1737"/>
                    </a:cubicBezTo>
                    <a:lnTo>
                      <a:pt x="2591" y="1737"/>
                    </a:lnTo>
                    <a:cubicBezTo>
                      <a:pt x="2713" y="1771"/>
                      <a:pt x="2834" y="1792"/>
                      <a:pt x="2945" y="1792"/>
                    </a:cubicBezTo>
                    <a:cubicBezTo>
                      <a:pt x="3058" y="1792"/>
                      <a:pt x="3161" y="1770"/>
                      <a:pt x="3247" y="1719"/>
                    </a:cubicBezTo>
                    <a:cubicBezTo>
                      <a:pt x="3713" y="1451"/>
                      <a:pt x="2748" y="815"/>
                      <a:pt x="1211" y="81"/>
                    </a:cubicBezTo>
                    <a:cubicBezTo>
                      <a:pt x="1096" y="26"/>
                      <a:pt x="975" y="1"/>
                      <a:pt x="856" y="1"/>
                    </a:cubicBezTo>
                    <a:close/>
                  </a:path>
                </a:pathLst>
              </a:custGeom>
              <a:solidFill>
                <a:srgbClr val="F5D1BB"/>
              </a:solidFill>
              <a:ln>
                <a:noFill/>
              </a:ln>
            </p:spPr>
            <p:txBody>
              <a:bodyPr spcFirstLastPara="1" wrap="square" lIns="91425" tIns="91425" rIns="91425" bIns="91425" anchor="ctr" anchorCtr="0">
                <a:noAutofit/>
              </a:bodyPr>
              <a:lstStyle/>
              <a:p>
                <a:endParaRPr/>
              </a:p>
            </p:txBody>
          </p:sp>
          <p:sp>
            <p:nvSpPr>
              <p:cNvPr id="1212" name="Google Shape;1212;p38"/>
              <p:cNvSpPr/>
              <p:nvPr/>
            </p:nvSpPr>
            <p:spPr>
              <a:xfrm>
                <a:off x="4099650" y="387475"/>
                <a:ext cx="64075" cy="55075"/>
              </a:xfrm>
              <a:custGeom>
                <a:avLst/>
                <a:gdLst/>
                <a:ahLst/>
                <a:cxnLst/>
                <a:rect l="l" t="t" r="r" b="b"/>
                <a:pathLst>
                  <a:path w="2563" h="2203" extrusionOk="0">
                    <a:moveTo>
                      <a:pt x="989" y="0"/>
                    </a:moveTo>
                    <a:cubicBezTo>
                      <a:pt x="884" y="0"/>
                      <a:pt x="794" y="26"/>
                      <a:pt x="727" y="78"/>
                    </a:cubicBezTo>
                    <a:cubicBezTo>
                      <a:pt x="482" y="268"/>
                      <a:pt x="694" y="703"/>
                      <a:pt x="925" y="1046"/>
                    </a:cubicBezTo>
                    <a:cubicBezTo>
                      <a:pt x="617" y="745"/>
                      <a:pt x="311" y="481"/>
                      <a:pt x="181" y="481"/>
                    </a:cubicBezTo>
                    <a:cubicBezTo>
                      <a:pt x="170" y="481"/>
                      <a:pt x="161" y="482"/>
                      <a:pt x="153" y="486"/>
                    </a:cubicBezTo>
                    <a:cubicBezTo>
                      <a:pt x="0" y="550"/>
                      <a:pt x="401" y="1373"/>
                      <a:pt x="893" y="1809"/>
                    </a:cubicBezTo>
                    <a:cubicBezTo>
                      <a:pt x="956" y="1764"/>
                      <a:pt x="1027" y="1733"/>
                      <a:pt x="1114" y="1733"/>
                    </a:cubicBezTo>
                    <a:cubicBezTo>
                      <a:pt x="1122" y="1733"/>
                      <a:pt x="1130" y="1733"/>
                      <a:pt x="1138" y="1734"/>
                    </a:cubicBezTo>
                    <a:cubicBezTo>
                      <a:pt x="1373" y="1754"/>
                      <a:pt x="1240" y="2063"/>
                      <a:pt x="1166" y="2203"/>
                    </a:cubicBezTo>
                    <a:cubicBezTo>
                      <a:pt x="1268" y="2033"/>
                      <a:pt x="1543" y="1597"/>
                      <a:pt x="1761" y="1574"/>
                    </a:cubicBezTo>
                    <a:cubicBezTo>
                      <a:pt x="1768" y="1573"/>
                      <a:pt x="1775" y="1572"/>
                      <a:pt x="1782" y="1572"/>
                    </a:cubicBezTo>
                    <a:cubicBezTo>
                      <a:pt x="1990" y="1572"/>
                      <a:pt x="1913" y="1971"/>
                      <a:pt x="1887" y="2074"/>
                    </a:cubicBezTo>
                    <a:cubicBezTo>
                      <a:pt x="1918" y="1982"/>
                      <a:pt x="2036" y="1652"/>
                      <a:pt x="2271" y="1652"/>
                    </a:cubicBezTo>
                    <a:cubicBezTo>
                      <a:pt x="2273" y="1652"/>
                      <a:pt x="2274" y="1652"/>
                      <a:pt x="2276" y="1652"/>
                    </a:cubicBezTo>
                    <a:cubicBezTo>
                      <a:pt x="2393" y="1652"/>
                      <a:pt x="2486" y="1756"/>
                      <a:pt x="2556" y="1870"/>
                    </a:cubicBezTo>
                    <a:cubicBezTo>
                      <a:pt x="2563" y="1574"/>
                      <a:pt x="2495" y="1278"/>
                      <a:pt x="2342" y="1013"/>
                    </a:cubicBezTo>
                    <a:cubicBezTo>
                      <a:pt x="1955" y="345"/>
                      <a:pt x="1373" y="0"/>
                      <a:pt x="989" y="0"/>
                    </a:cubicBezTo>
                    <a:close/>
                  </a:path>
                </a:pathLst>
              </a:custGeom>
              <a:solidFill>
                <a:srgbClr val="F5D1BB"/>
              </a:solidFill>
              <a:ln>
                <a:noFill/>
              </a:ln>
            </p:spPr>
            <p:txBody>
              <a:bodyPr spcFirstLastPara="1" wrap="square" lIns="91425" tIns="91425" rIns="91425" bIns="91425" anchor="ctr" anchorCtr="0">
                <a:noAutofit/>
              </a:bodyPr>
              <a:lstStyle/>
              <a:p>
                <a:endParaRPr/>
              </a:p>
            </p:txBody>
          </p:sp>
        </p:grpSp>
        <p:grpSp>
          <p:nvGrpSpPr>
            <p:cNvPr id="6" name="Google Shape;1213;p38"/>
            <p:cNvGrpSpPr/>
            <p:nvPr/>
          </p:nvGrpSpPr>
          <p:grpSpPr>
            <a:xfrm>
              <a:off x="726600" y="1474827"/>
              <a:ext cx="203653" cy="238978"/>
              <a:chOff x="726600" y="1474827"/>
              <a:chExt cx="203653" cy="238978"/>
            </a:xfrm>
          </p:grpSpPr>
          <p:sp>
            <p:nvSpPr>
              <p:cNvPr id="1214" name="Google Shape;1214;p38"/>
              <p:cNvSpPr/>
              <p:nvPr/>
            </p:nvSpPr>
            <p:spPr>
              <a:xfrm>
                <a:off x="726600" y="1542953"/>
                <a:ext cx="174896" cy="93603"/>
              </a:xfrm>
              <a:custGeom>
                <a:avLst/>
                <a:gdLst/>
                <a:ahLst/>
                <a:cxnLst/>
                <a:rect l="l" t="t" r="r" b="b"/>
                <a:pathLst>
                  <a:path w="11280" h="6036" extrusionOk="0">
                    <a:moveTo>
                      <a:pt x="2519" y="0"/>
                    </a:moveTo>
                    <a:cubicBezTo>
                      <a:pt x="2222" y="0"/>
                      <a:pt x="1954" y="97"/>
                      <a:pt x="1763" y="355"/>
                    </a:cubicBezTo>
                    <a:cubicBezTo>
                      <a:pt x="1" y="2744"/>
                      <a:pt x="9386" y="5643"/>
                      <a:pt x="10441" y="6017"/>
                    </a:cubicBezTo>
                    <a:cubicBezTo>
                      <a:pt x="10478" y="6030"/>
                      <a:pt x="10512" y="6035"/>
                      <a:pt x="10544" y="6035"/>
                    </a:cubicBezTo>
                    <a:cubicBezTo>
                      <a:pt x="10604" y="6035"/>
                      <a:pt x="10657" y="6017"/>
                      <a:pt x="10703" y="5989"/>
                    </a:cubicBezTo>
                    <a:cubicBezTo>
                      <a:pt x="10799" y="5986"/>
                      <a:pt x="10884" y="5947"/>
                      <a:pt x="10951" y="5880"/>
                    </a:cubicBezTo>
                    <a:cubicBezTo>
                      <a:pt x="11156" y="5801"/>
                      <a:pt x="11280" y="5511"/>
                      <a:pt x="11046" y="5345"/>
                    </a:cubicBezTo>
                    <a:cubicBezTo>
                      <a:pt x="8831" y="3784"/>
                      <a:pt x="6644" y="2064"/>
                      <a:pt x="4315" y="680"/>
                    </a:cubicBezTo>
                    <a:cubicBezTo>
                      <a:pt x="3917" y="441"/>
                      <a:pt x="3154" y="0"/>
                      <a:pt x="25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15" name="Google Shape;1215;p38"/>
              <p:cNvSpPr/>
              <p:nvPr/>
            </p:nvSpPr>
            <p:spPr>
              <a:xfrm>
                <a:off x="794196" y="1474827"/>
                <a:ext cx="136056" cy="107653"/>
              </a:xfrm>
              <a:custGeom>
                <a:avLst/>
                <a:gdLst/>
                <a:ahLst/>
                <a:cxnLst/>
                <a:rect l="l" t="t" r="r" b="b"/>
                <a:pathLst>
                  <a:path w="8775" h="6942" extrusionOk="0">
                    <a:moveTo>
                      <a:pt x="2106" y="0"/>
                    </a:moveTo>
                    <a:cubicBezTo>
                      <a:pt x="1958" y="0"/>
                      <a:pt x="1820" y="38"/>
                      <a:pt x="1696" y="123"/>
                    </a:cubicBezTo>
                    <a:cubicBezTo>
                      <a:pt x="1" y="1295"/>
                      <a:pt x="7129" y="6228"/>
                      <a:pt x="7911" y="6805"/>
                    </a:cubicBezTo>
                    <a:cubicBezTo>
                      <a:pt x="7972" y="6848"/>
                      <a:pt x="8035" y="6866"/>
                      <a:pt x="8094" y="6866"/>
                    </a:cubicBezTo>
                    <a:cubicBezTo>
                      <a:pt x="8118" y="6866"/>
                      <a:pt x="8140" y="6863"/>
                      <a:pt x="8162" y="6858"/>
                    </a:cubicBezTo>
                    <a:cubicBezTo>
                      <a:pt x="8169" y="6865"/>
                      <a:pt x="8176" y="6868"/>
                      <a:pt x="8184" y="6876"/>
                    </a:cubicBezTo>
                    <a:cubicBezTo>
                      <a:pt x="8237" y="6922"/>
                      <a:pt x="8299" y="6942"/>
                      <a:pt x="8361" y="6942"/>
                    </a:cubicBezTo>
                    <a:cubicBezTo>
                      <a:pt x="8567" y="6942"/>
                      <a:pt x="8774" y="6723"/>
                      <a:pt x="8669" y="6507"/>
                    </a:cubicBezTo>
                    <a:cubicBezTo>
                      <a:pt x="7780" y="4720"/>
                      <a:pt x="6272" y="3199"/>
                      <a:pt x="4793" y="1878"/>
                    </a:cubicBezTo>
                    <a:cubicBezTo>
                      <a:pt x="4374" y="1506"/>
                      <a:pt x="3045" y="0"/>
                      <a:pt x="21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16" name="Google Shape;1216;p38"/>
              <p:cNvSpPr/>
              <p:nvPr/>
            </p:nvSpPr>
            <p:spPr>
              <a:xfrm>
                <a:off x="727158" y="1663018"/>
                <a:ext cx="164306" cy="50787"/>
              </a:xfrm>
              <a:custGeom>
                <a:avLst/>
                <a:gdLst/>
                <a:ahLst/>
                <a:cxnLst/>
                <a:rect l="l" t="t" r="r" b="b"/>
                <a:pathLst>
                  <a:path w="10597" h="3275" extrusionOk="0">
                    <a:moveTo>
                      <a:pt x="10047" y="0"/>
                    </a:moveTo>
                    <a:cubicBezTo>
                      <a:pt x="10030" y="0"/>
                      <a:pt x="10013" y="1"/>
                      <a:pt x="9994" y="4"/>
                    </a:cubicBezTo>
                    <a:cubicBezTo>
                      <a:pt x="8950" y="166"/>
                      <a:pt x="0" y="163"/>
                      <a:pt x="850" y="2549"/>
                    </a:cubicBezTo>
                    <a:cubicBezTo>
                      <a:pt x="1051" y="3110"/>
                      <a:pt x="1681" y="3274"/>
                      <a:pt x="2362" y="3274"/>
                    </a:cubicBezTo>
                    <a:cubicBezTo>
                      <a:pt x="3081" y="3274"/>
                      <a:pt x="3858" y="3091"/>
                      <a:pt x="4247" y="2998"/>
                    </a:cubicBezTo>
                    <a:cubicBezTo>
                      <a:pt x="6208" y="2531"/>
                      <a:pt x="8774" y="1989"/>
                      <a:pt x="10398" y="787"/>
                    </a:cubicBezTo>
                    <a:cubicBezTo>
                      <a:pt x="10596" y="638"/>
                      <a:pt x="10533" y="344"/>
                      <a:pt x="10327" y="248"/>
                    </a:cubicBezTo>
                    <a:cubicBezTo>
                      <a:pt x="10305" y="117"/>
                      <a:pt x="10207" y="0"/>
                      <a:pt x="1004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7" name="Google Shape;1217;p38"/>
          <p:cNvGrpSpPr/>
          <p:nvPr/>
        </p:nvGrpSpPr>
        <p:grpSpPr>
          <a:xfrm>
            <a:off x="1200102" y="1244220"/>
            <a:ext cx="2553339" cy="145200"/>
            <a:chOff x="1606659" y="1681310"/>
            <a:chExt cx="1915004" cy="108900"/>
          </a:xfrm>
        </p:grpSpPr>
        <p:grpSp>
          <p:nvGrpSpPr>
            <p:cNvPr id="8" name="Google Shape;1218;p38"/>
            <p:cNvGrpSpPr/>
            <p:nvPr/>
          </p:nvGrpSpPr>
          <p:grpSpPr>
            <a:xfrm>
              <a:off x="1606659" y="1681310"/>
              <a:ext cx="1141004" cy="108900"/>
              <a:chOff x="2849884" y="2768510"/>
              <a:chExt cx="1141004" cy="108900"/>
            </a:xfrm>
          </p:grpSpPr>
          <p:sp>
            <p:nvSpPr>
              <p:cNvPr id="1219" name="Google Shape;1219;p38"/>
              <p:cNvSpPr/>
              <p:nvPr/>
            </p:nvSpPr>
            <p:spPr>
              <a:xfrm>
                <a:off x="3107909"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20" name="Google Shape;1220;p38"/>
              <p:cNvSpPr/>
              <p:nvPr/>
            </p:nvSpPr>
            <p:spPr>
              <a:xfrm>
                <a:off x="3365935"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21" name="Google Shape;1221;p38"/>
              <p:cNvSpPr/>
              <p:nvPr/>
            </p:nvSpPr>
            <p:spPr>
              <a:xfrm>
                <a:off x="3623962"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22" name="Google Shape;1222;p38"/>
              <p:cNvSpPr/>
              <p:nvPr/>
            </p:nvSpPr>
            <p:spPr>
              <a:xfrm>
                <a:off x="3881988"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23" name="Google Shape;1223;p38"/>
              <p:cNvSpPr/>
              <p:nvPr/>
            </p:nvSpPr>
            <p:spPr>
              <a:xfrm>
                <a:off x="2849884"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grpSp>
        <p:sp>
          <p:nvSpPr>
            <p:cNvPr id="1224" name="Google Shape;1224;p38"/>
            <p:cNvSpPr/>
            <p:nvPr/>
          </p:nvSpPr>
          <p:spPr>
            <a:xfrm>
              <a:off x="2896763" y="16813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25" name="Google Shape;1225;p38"/>
            <p:cNvSpPr/>
            <p:nvPr/>
          </p:nvSpPr>
          <p:spPr>
            <a:xfrm>
              <a:off x="3154763" y="16813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26" name="Google Shape;1226;p38"/>
            <p:cNvSpPr/>
            <p:nvPr/>
          </p:nvSpPr>
          <p:spPr>
            <a:xfrm>
              <a:off x="3412763" y="16813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grpSp>
      <p:grpSp>
        <p:nvGrpSpPr>
          <p:cNvPr id="9" name="Google Shape;1227;p38"/>
          <p:cNvGrpSpPr/>
          <p:nvPr/>
        </p:nvGrpSpPr>
        <p:grpSpPr>
          <a:xfrm>
            <a:off x="5191755" y="5363993"/>
            <a:ext cx="2553339" cy="145200"/>
            <a:chOff x="1606659" y="1681310"/>
            <a:chExt cx="1915004" cy="108900"/>
          </a:xfrm>
        </p:grpSpPr>
        <p:grpSp>
          <p:nvGrpSpPr>
            <p:cNvPr id="10" name="Google Shape;1228;p38"/>
            <p:cNvGrpSpPr/>
            <p:nvPr/>
          </p:nvGrpSpPr>
          <p:grpSpPr>
            <a:xfrm>
              <a:off x="1606659" y="1681310"/>
              <a:ext cx="1141004" cy="108900"/>
              <a:chOff x="2849884" y="2768510"/>
              <a:chExt cx="1141004" cy="108900"/>
            </a:xfrm>
          </p:grpSpPr>
          <p:sp>
            <p:nvSpPr>
              <p:cNvPr id="1229" name="Google Shape;1229;p38"/>
              <p:cNvSpPr/>
              <p:nvPr/>
            </p:nvSpPr>
            <p:spPr>
              <a:xfrm>
                <a:off x="3107909"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30" name="Google Shape;1230;p38"/>
              <p:cNvSpPr/>
              <p:nvPr/>
            </p:nvSpPr>
            <p:spPr>
              <a:xfrm>
                <a:off x="3365935"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31" name="Google Shape;1231;p38"/>
              <p:cNvSpPr/>
              <p:nvPr/>
            </p:nvSpPr>
            <p:spPr>
              <a:xfrm>
                <a:off x="3623962"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32" name="Google Shape;1232;p38"/>
              <p:cNvSpPr/>
              <p:nvPr/>
            </p:nvSpPr>
            <p:spPr>
              <a:xfrm>
                <a:off x="3881988"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33" name="Google Shape;1233;p38"/>
              <p:cNvSpPr/>
              <p:nvPr/>
            </p:nvSpPr>
            <p:spPr>
              <a:xfrm>
                <a:off x="2849884"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grpSp>
        <p:sp>
          <p:nvSpPr>
            <p:cNvPr id="1234" name="Google Shape;1234;p38"/>
            <p:cNvSpPr/>
            <p:nvPr/>
          </p:nvSpPr>
          <p:spPr>
            <a:xfrm>
              <a:off x="2896763" y="16813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35" name="Google Shape;1235;p38"/>
            <p:cNvSpPr/>
            <p:nvPr/>
          </p:nvSpPr>
          <p:spPr>
            <a:xfrm>
              <a:off x="3154763" y="16813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36" name="Google Shape;1236;p38"/>
            <p:cNvSpPr/>
            <p:nvPr/>
          </p:nvSpPr>
          <p:spPr>
            <a:xfrm>
              <a:off x="3412763" y="16813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grpSp>
      <p:grpSp>
        <p:nvGrpSpPr>
          <p:cNvPr id="11" name="Google Shape;1237;p38"/>
          <p:cNvGrpSpPr/>
          <p:nvPr/>
        </p:nvGrpSpPr>
        <p:grpSpPr>
          <a:xfrm>
            <a:off x="833240" y="5876611"/>
            <a:ext cx="1177305" cy="145200"/>
            <a:chOff x="3107909" y="2768510"/>
            <a:chExt cx="882979" cy="108900"/>
          </a:xfrm>
        </p:grpSpPr>
        <p:sp>
          <p:nvSpPr>
            <p:cNvPr id="1238" name="Google Shape;1238;p38"/>
            <p:cNvSpPr/>
            <p:nvPr/>
          </p:nvSpPr>
          <p:spPr>
            <a:xfrm>
              <a:off x="3107909"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39" name="Google Shape;1239;p38"/>
            <p:cNvSpPr/>
            <p:nvPr/>
          </p:nvSpPr>
          <p:spPr>
            <a:xfrm>
              <a:off x="3365935"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40" name="Google Shape;1240;p38"/>
            <p:cNvSpPr/>
            <p:nvPr/>
          </p:nvSpPr>
          <p:spPr>
            <a:xfrm>
              <a:off x="3623962"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41" name="Google Shape;1241;p38"/>
            <p:cNvSpPr/>
            <p:nvPr/>
          </p:nvSpPr>
          <p:spPr>
            <a:xfrm>
              <a:off x="3881988"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grpSp>
      <p:grpSp>
        <p:nvGrpSpPr>
          <p:cNvPr id="12" name="Google Shape;1242;p38"/>
          <p:cNvGrpSpPr/>
          <p:nvPr/>
        </p:nvGrpSpPr>
        <p:grpSpPr>
          <a:xfrm>
            <a:off x="2142212" y="5306313"/>
            <a:ext cx="2553339" cy="145200"/>
            <a:chOff x="1606659" y="1681310"/>
            <a:chExt cx="1915004" cy="108900"/>
          </a:xfrm>
        </p:grpSpPr>
        <p:grpSp>
          <p:nvGrpSpPr>
            <p:cNvPr id="13" name="Google Shape;1243;p38"/>
            <p:cNvGrpSpPr/>
            <p:nvPr/>
          </p:nvGrpSpPr>
          <p:grpSpPr>
            <a:xfrm>
              <a:off x="1606659" y="1681310"/>
              <a:ext cx="1141004" cy="108900"/>
              <a:chOff x="2849884" y="2768510"/>
              <a:chExt cx="1141004" cy="108900"/>
            </a:xfrm>
          </p:grpSpPr>
          <p:sp>
            <p:nvSpPr>
              <p:cNvPr id="1244" name="Google Shape;1244;p38"/>
              <p:cNvSpPr/>
              <p:nvPr/>
            </p:nvSpPr>
            <p:spPr>
              <a:xfrm>
                <a:off x="3107909"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45" name="Google Shape;1245;p38"/>
              <p:cNvSpPr/>
              <p:nvPr/>
            </p:nvSpPr>
            <p:spPr>
              <a:xfrm>
                <a:off x="3365935"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46" name="Google Shape;1246;p38"/>
              <p:cNvSpPr/>
              <p:nvPr/>
            </p:nvSpPr>
            <p:spPr>
              <a:xfrm>
                <a:off x="3623962"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47" name="Google Shape;1247;p38"/>
              <p:cNvSpPr/>
              <p:nvPr/>
            </p:nvSpPr>
            <p:spPr>
              <a:xfrm>
                <a:off x="3881988"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48" name="Google Shape;1248;p38"/>
              <p:cNvSpPr/>
              <p:nvPr/>
            </p:nvSpPr>
            <p:spPr>
              <a:xfrm>
                <a:off x="2849884" y="27685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grpSp>
        <p:sp>
          <p:nvSpPr>
            <p:cNvPr id="1249" name="Google Shape;1249;p38"/>
            <p:cNvSpPr/>
            <p:nvPr/>
          </p:nvSpPr>
          <p:spPr>
            <a:xfrm>
              <a:off x="2896763" y="16813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50" name="Google Shape;1250;p38"/>
            <p:cNvSpPr/>
            <p:nvPr/>
          </p:nvSpPr>
          <p:spPr>
            <a:xfrm>
              <a:off x="3154763" y="16813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sp>
          <p:nvSpPr>
            <p:cNvPr id="1251" name="Google Shape;1251;p38"/>
            <p:cNvSpPr/>
            <p:nvPr/>
          </p:nvSpPr>
          <p:spPr>
            <a:xfrm>
              <a:off x="3412763" y="1681310"/>
              <a:ext cx="108900" cy="108900"/>
            </a:xfrm>
            <a:prstGeom prst="ellipse">
              <a:avLst/>
            </a:prstGeom>
            <a:solidFill>
              <a:srgbClr val="FFE084"/>
            </a:solidFill>
            <a:ln>
              <a:noFill/>
            </a:ln>
          </p:spPr>
          <p:txBody>
            <a:bodyPr spcFirstLastPara="1" wrap="square" lIns="91425" tIns="91425" rIns="91425" bIns="91425" anchor="ctr" anchorCtr="0">
              <a:noAutofit/>
            </a:bodyPr>
            <a:lstStyle/>
            <a:p>
              <a:endParaRPr/>
            </a:p>
          </p:txBody>
        </p:sp>
      </p:grpSp>
      <p:sp>
        <p:nvSpPr>
          <p:cNvPr id="140" name="Oval 139"/>
          <p:cNvSpPr/>
          <p:nvPr/>
        </p:nvSpPr>
        <p:spPr>
          <a:xfrm>
            <a:off x="748145" y="2951018"/>
            <a:ext cx="734291" cy="6927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 Box 4"/>
          <p:cNvSpPr txBox="1">
            <a:spLocks noChangeArrowheads="1"/>
          </p:cNvSpPr>
          <p:nvPr/>
        </p:nvSpPr>
        <p:spPr bwMode="auto">
          <a:xfrm>
            <a:off x="0" y="152400"/>
            <a:ext cx="12192000" cy="1016000"/>
          </a:xfrm>
          <a:prstGeom prst="rect">
            <a:avLst/>
          </a:prstGeom>
          <a:noFill/>
          <a:ln w="9525">
            <a:noFill/>
            <a:miter lim="800000"/>
            <a:headEnd/>
            <a:tailEnd/>
          </a:ln>
        </p:spPr>
        <p:txBody>
          <a:bodyPr>
            <a:spAutoFit/>
          </a:bodyPr>
          <a:lstStyle/>
          <a:p>
            <a:pPr algn="ctr" eaLnBrk="1" hangingPunct="1">
              <a:spcBef>
                <a:spcPct val="50000"/>
              </a:spcBef>
            </a:pPr>
            <a:r>
              <a:rPr lang="en-US" altLang="en-US" sz="6000" b="1" dirty="0" err="1">
                <a:solidFill>
                  <a:srgbClr val="FF0000"/>
                </a:solidFill>
                <a:latin typeface="Times New Roman" pitchFamily="18" charset="0"/>
                <a:sym typeface="Wingdings" pitchFamily="2" charset="2"/>
              </a:rPr>
              <a:t>Kiểm</a:t>
            </a:r>
            <a:r>
              <a:rPr lang="en-US" altLang="en-US" sz="6000" b="1" dirty="0">
                <a:solidFill>
                  <a:srgbClr val="FF0000"/>
                </a:solidFill>
                <a:latin typeface="Times New Roman" pitchFamily="18" charset="0"/>
                <a:sym typeface="Wingdings" pitchFamily="2" charset="2"/>
              </a:rPr>
              <a:t> </a:t>
            </a:r>
            <a:r>
              <a:rPr lang="en-US" altLang="en-US" sz="6000" b="1" dirty="0" err="1">
                <a:solidFill>
                  <a:srgbClr val="FF0000"/>
                </a:solidFill>
                <a:latin typeface="Times New Roman" pitchFamily="18" charset="0"/>
                <a:sym typeface="Wingdings" pitchFamily="2" charset="2"/>
              </a:rPr>
              <a:t>tra</a:t>
            </a:r>
            <a:r>
              <a:rPr lang="en-US" altLang="en-US" sz="6000" b="1" dirty="0">
                <a:solidFill>
                  <a:srgbClr val="FF0000"/>
                </a:solidFill>
                <a:latin typeface="Times New Roman" pitchFamily="18" charset="0"/>
                <a:sym typeface="Wingdings" pitchFamily="2" charset="2"/>
              </a:rPr>
              <a:t> </a:t>
            </a:r>
            <a:r>
              <a:rPr lang="en-US" altLang="en-US" sz="6000" b="1" dirty="0" err="1">
                <a:solidFill>
                  <a:srgbClr val="FF0000"/>
                </a:solidFill>
                <a:latin typeface="Times New Roman" pitchFamily="18" charset="0"/>
                <a:sym typeface="Wingdings" pitchFamily="2" charset="2"/>
              </a:rPr>
              <a:t>bài</a:t>
            </a:r>
            <a:r>
              <a:rPr lang="en-US" altLang="en-US" sz="6000" b="1" dirty="0">
                <a:solidFill>
                  <a:srgbClr val="FF0000"/>
                </a:solidFill>
                <a:latin typeface="Times New Roman" pitchFamily="18" charset="0"/>
                <a:sym typeface="Wingdings" pitchFamily="2" charset="2"/>
              </a:rPr>
              <a:t> </a:t>
            </a:r>
            <a:r>
              <a:rPr lang="en-US" altLang="en-US" sz="6000" b="1" dirty="0" err="1">
                <a:solidFill>
                  <a:srgbClr val="FF0000"/>
                </a:solidFill>
                <a:latin typeface="Times New Roman" pitchFamily="18" charset="0"/>
                <a:sym typeface="Wingdings" pitchFamily="2" charset="2"/>
              </a:rPr>
              <a:t>cũ</a:t>
            </a:r>
            <a:r>
              <a:rPr lang="en-US" altLang="en-US" sz="6000" b="1" dirty="0">
                <a:solidFill>
                  <a:srgbClr val="FF0000"/>
                </a:solidFill>
                <a:latin typeface="Times New Roman" pitchFamily="18" charset="0"/>
                <a:sym typeface="Wingdings" pitchFamily="2" charset="2"/>
              </a:rPr>
              <a:t>:</a:t>
            </a:r>
            <a:endParaRPr lang="en-US" altLang="en-US" sz="6000" b="1" dirty="0">
              <a:solidFill>
                <a:srgbClr val="FF0000"/>
              </a:solidFill>
              <a:latin typeface="Times New Roman" pitchFamily="18" charset="0"/>
            </a:endParaRPr>
          </a:p>
        </p:txBody>
      </p:sp>
      <p:sp>
        <p:nvSpPr>
          <p:cNvPr id="142" name="Text Box 5"/>
          <p:cNvSpPr txBox="1">
            <a:spLocks noChangeArrowheads="1"/>
          </p:cNvSpPr>
          <p:nvPr/>
        </p:nvSpPr>
        <p:spPr bwMode="auto">
          <a:xfrm>
            <a:off x="914400" y="1600201"/>
            <a:ext cx="9448800" cy="519113"/>
          </a:xfrm>
          <a:prstGeom prst="rect">
            <a:avLst/>
          </a:prstGeom>
          <a:noFill/>
          <a:ln w="9525">
            <a:noFill/>
            <a:miter lim="800000"/>
            <a:headEnd/>
            <a:tailEnd/>
          </a:ln>
        </p:spPr>
        <p:txBody>
          <a:bodyPr>
            <a:spAutoFit/>
          </a:bodyPr>
          <a:lstStyle/>
          <a:p>
            <a:pPr eaLnBrk="1" hangingPunct="1">
              <a:spcBef>
                <a:spcPct val="50000"/>
              </a:spcBef>
            </a:pPr>
            <a:r>
              <a:rPr lang="en-US" altLang="en-US" sz="2800" b="1" dirty="0">
                <a:latin typeface="Times New Roman" pitchFamily="18" charset="0"/>
                <a:sym typeface="Wingdings" pitchFamily="2" charset="2"/>
              </a:rPr>
              <a:t>1. </a:t>
            </a:r>
            <a:r>
              <a:rPr lang="en-US" altLang="en-US" sz="2800" b="1" dirty="0" err="1">
                <a:latin typeface="Times New Roman" pitchFamily="18" charset="0"/>
                <a:sym typeface="Wingdings" pitchFamily="2" charset="2"/>
              </a:rPr>
              <a:t>Thế</a:t>
            </a:r>
            <a:r>
              <a:rPr lang="en-US" altLang="en-US" sz="2800" b="1" dirty="0">
                <a:latin typeface="Times New Roman" pitchFamily="18" charset="0"/>
                <a:sym typeface="Wingdings" pitchFamily="2" charset="2"/>
              </a:rPr>
              <a:t> </a:t>
            </a:r>
            <a:r>
              <a:rPr lang="en-US" altLang="en-US" sz="2800" b="1" dirty="0" err="1">
                <a:latin typeface="Times New Roman" pitchFamily="18" charset="0"/>
                <a:sym typeface="Wingdings" pitchFamily="2" charset="2"/>
              </a:rPr>
              <a:t>nào</a:t>
            </a:r>
            <a:r>
              <a:rPr lang="en-US" altLang="en-US" sz="2800" b="1" dirty="0">
                <a:latin typeface="Times New Roman" pitchFamily="18" charset="0"/>
                <a:sym typeface="Wingdings" pitchFamily="2" charset="2"/>
              </a:rPr>
              <a:t> </a:t>
            </a:r>
            <a:r>
              <a:rPr lang="en-US" altLang="en-US" sz="2800" b="1" dirty="0" err="1">
                <a:latin typeface="Times New Roman" pitchFamily="18" charset="0"/>
                <a:sym typeface="Wingdings" pitchFamily="2" charset="2"/>
              </a:rPr>
              <a:t>là</a:t>
            </a:r>
            <a:r>
              <a:rPr lang="en-US" altLang="en-US" sz="2800" b="1" dirty="0">
                <a:latin typeface="Times New Roman" pitchFamily="18" charset="0"/>
                <a:sym typeface="Wingdings" pitchFamily="2" charset="2"/>
              </a:rPr>
              <a:t> </a:t>
            </a:r>
            <a:r>
              <a:rPr lang="en-US" altLang="en-US" sz="2800" b="1" dirty="0" err="1">
                <a:latin typeface="Times New Roman" pitchFamily="18" charset="0"/>
                <a:sym typeface="Wingdings" pitchFamily="2" charset="2"/>
              </a:rPr>
              <a:t>quá</a:t>
            </a:r>
            <a:r>
              <a:rPr lang="en-US" altLang="en-US" sz="2800" b="1" dirty="0">
                <a:latin typeface="Times New Roman" pitchFamily="18" charset="0"/>
                <a:sym typeface="Wingdings" pitchFamily="2" charset="2"/>
              </a:rPr>
              <a:t> </a:t>
            </a:r>
            <a:r>
              <a:rPr lang="en-US" altLang="en-US" sz="2800" b="1" dirty="0" err="1">
                <a:latin typeface="Times New Roman" pitchFamily="18" charset="0"/>
                <a:sym typeface="Wingdings" pitchFamily="2" charset="2"/>
              </a:rPr>
              <a:t>trình</a:t>
            </a:r>
            <a:r>
              <a:rPr lang="en-US" altLang="en-US" sz="2800" b="1" dirty="0">
                <a:latin typeface="Times New Roman" pitchFamily="18" charset="0"/>
                <a:sym typeface="Wingdings" pitchFamily="2" charset="2"/>
              </a:rPr>
              <a:t> </a:t>
            </a:r>
            <a:r>
              <a:rPr lang="en-US" altLang="en-US" sz="2800" b="1" dirty="0" err="1">
                <a:latin typeface="Times New Roman" pitchFamily="18" charset="0"/>
                <a:sym typeface="Wingdings" pitchFamily="2" charset="2"/>
              </a:rPr>
              <a:t>trao</a:t>
            </a:r>
            <a:r>
              <a:rPr lang="en-US" altLang="en-US" sz="2800" b="1" dirty="0">
                <a:latin typeface="Times New Roman" pitchFamily="18" charset="0"/>
                <a:sym typeface="Wingdings" pitchFamily="2" charset="2"/>
              </a:rPr>
              <a:t> </a:t>
            </a:r>
            <a:r>
              <a:rPr lang="en-US" altLang="en-US" sz="2800" b="1" dirty="0" err="1">
                <a:latin typeface="Times New Roman" pitchFamily="18" charset="0"/>
                <a:sym typeface="Wingdings" pitchFamily="2" charset="2"/>
              </a:rPr>
              <a:t>đổi</a:t>
            </a:r>
            <a:r>
              <a:rPr lang="en-US" altLang="en-US" sz="2800" b="1" dirty="0">
                <a:latin typeface="Times New Roman" pitchFamily="18" charset="0"/>
                <a:sym typeface="Wingdings" pitchFamily="2" charset="2"/>
              </a:rPr>
              <a:t> </a:t>
            </a:r>
            <a:r>
              <a:rPr lang="en-US" altLang="en-US" sz="2800" b="1" dirty="0" err="1">
                <a:latin typeface="Times New Roman" pitchFamily="18" charset="0"/>
                <a:sym typeface="Wingdings" pitchFamily="2" charset="2"/>
              </a:rPr>
              <a:t>chất</a:t>
            </a:r>
            <a:r>
              <a:rPr lang="en-US" altLang="en-US" sz="2800" b="1" dirty="0">
                <a:latin typeface="Times New Roman" pitchFamily="18" charset="0"/>
                <a:sym typeface="Wingdings" pitchFamily="2" charset="2"/>
              </a:rPr>
              <a:t>?</a:t>
            </a:r>
            <a:endParaRPr lang="en-US" altLang="en-US" sz="2800" dirty="0">
              <a:latin typeface="Times New Roman" pitchFamily="18" charset="0"/>
            </a:endParaRPr>
          </a:p>
        </p:txBody>
      </p:sp>
      <p:sp>
        <p:nvSpPr>
          <p:cNvPr id="143" name="Text Box 6"/>
          <p:cNvSpPr txBox="1">
            <a:spLocks noChangeArrowheads="1"/>
          </p:cNvSpPr>
          <p:nvPr/>
        </p:nvSpPr>
        <p:spPr bwMode="auto">
          <a:xfrm>
            <a:off x="900547" y="2376060"/>
            <a:ext cx="10464800" cy="2246769"/>
          </a:xfrm>
          <a:prstGeom prst="rect">
            <a:avLst/>
          </a:prstGeom>
          <a:noFill/>
          <a:ln w="9525">
            <a:noFill/>
            <a:miter lim="800000"/>
            <a:headEnd/>
            <a:tailEnd/>
          </a:ln>
        </p:spPr>
        <p:txBody>
          <a:bodyPr>
            <a:spAutoFit/>
          </a:bodyPr>
          <a:lstStyle/>
          <a:p>
            <a:pPr marL="514350" indent="-514350" eaLnBrk="1" hangingPunct="1">
              <a:spcBef>
                <a:spcPct val="50000"/>
              </a:spcBef>
              <a:buFontTx/>
              <a:buAutoNum type="alphaUcPeriod"/>
            </a:pPr>
            <a:r>
              <a:rPr lang="en-US" altLang="en-US" sz="2800" dirty="0" err="1">
                <a:latin typeface="Times New Roman" pitchFamily="18" charset="0"/>
                <a:cs typeface="Times New Roman" pitchFamily="18" charset="0"/>
              </a:rPr>
              <a:t>Là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quá</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trình</a:t>
            </a:r>
            <a:r>
              <a:rPr lang="en-US" altLang="en-US" sz="2800" dirty="0">
                <a:latin typeface="Times New Roman" pitchFamily="18" charset="0"/>
                <a:cs typeface="Times New Roman" pitchFamily="18" charset="0"/>
              </a:rPr>
              <a:t> con </a:t>
            </a:r>
            <a:r>
              <a:rPr lang="en-US" altLang="en-US" sz="2800" dirty="0" err="1">
                <a:latin typeface="Times New Roman" pitchFamily="18" charset="0"/>
                <a:cs typeface="Times New Roman" pitchFamily="18" charset="0"/>
              </a:rPr>
              <a:t>người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lấy</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thức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ăn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không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khí</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môi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trường</a:t>
            </a:r>
            <a:r>
              <a:rPr lang="en-US" altLang="en-US" sz="2800" dirty="0">
                <a:latin typeface="Times New Roman" pitchFamily="18" charset="0"/>
                <a:cs typeface="Times New Roman" pitchFamily="18" charset="0"/>
              </a:rPr>
              <a:t>.</a:t>
            </a:r>
          </a:p>
          <a:p>
            <a:pPr marL="514350" indent="-514350" eaLnBrk="1" hangingPunct="1">
              <a:spcBef>
                <a:spcPct val="50000"/>
              </a:spcBef>
              <a:buFontTx/>
              <a:buAutoNum type="alphaUcPeriod"/>
            </a:pPr>
            <a:r>
              <a:rPr lang="en-US" altLang="en-US" sz="2800" dirty="0" err="1">
                <a:latin typeface="Times New Roman" pitchFamily="18" charset="0"/>
                <a:cs typeface="Times New Roman" pitchFamily="18" charset="0"/>
              </a:rPr>
              <a:t>Là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quá</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trình</a:t>
            </a:r>
            <a:r>
              <a:rPr lang="en-US" altLang="en-US" sz="2800" dirty="0">
                <a:latin typeface="Times New Roman" pitchFamily="18" charset="0"/>
                <a:cs typeface="Times New Roman" pitchFamily="18" charset="0"/>
              </a:rPr>
              <a:t> con </a:t>
            </a:r>
            <a:r>
              <a:rPr lang="en-US" altLang="en-US" sz="2800" dirty="0" err="1">
                <a:latin typeface="Times New Roman" pitchFamily="18" charset="0"/>
                <a:cs typeface="Times New Roman" pitchFamily="18" charset="0"/>
              </a:rPr>
              <a:t>người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lấy</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thức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ăn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không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khí</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môi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trường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thải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ra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môi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trường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những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chất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thừa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cặn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bã</a:t>
            </a:r>
            <a:r>
              <a:rPr lang="en-US" altLang="en-US" sz="2800" dirty="0">
                <a:latin typeface="Times New Roman" pitchFamily="18" charset="0"/>
                <a:cs typeface="Times New Roman" pitchFamily="18" charset="0"/>
              </a:rPr>
              <a:t>.</a:t>
            </a:r>
          </a:p>
          <a:p>
            <a:pPr marL="514350" indent="-514350" eaLnBrk="1" hangingPunct="1">
              <a:spcBef>
                <a:spcPct val="50000"/>
              </a:spcBef>
              <a:buFontTx/>
              <a:buAutoNum type="alphaUcPeriod"/>
            </a:pPr>
            <a:r>
              <a:rPr lang="en-US" altLang="en-US" sz="2800" dirty="0" err="1">
                <a:latin typeface="Times New Roman" pitchFamily="18" charset="0"/>
                <a:cs typeface="Times New Roman" pitchFamily="18" charset="0"/>
              </a:rPr>
              <a:t>Là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quá</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trình</a:t>
            </a:r>
            <a:r>
              <a:rPr lang="en-US" altLang="en-US" sz="2800" dirty="0">
                <a:latin typeface="Times New Roman" pitchFamily="18" charset="0"/>
                <a:cs typeface="Times New Roman" pitchFamily="18" charset="0"/>
              </a:rPr>
              <a:t> con </a:t>
            </a:r>
            <a:r>
              <a:rPr lang="en-US" altLang="en-US" sz="2800" dirty="0" err="1">
                <a:latin typeface="Times New Roman" pitchFamily="18" charset="0"/>
                <a:cs typeface="Times New Roman" pitchFamily="18" charset="0"/>
              </a:rPr>
              <a:t>người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lấy</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thức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ăn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môi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trường</a:t>
            </a:r>
            <a:r>
              <a:rPr lang="en-US" altLang="en-US" sz="2800" dirty="0">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checkerboard(across)">
                                      <p:cBhvr>
                                        <p:cTn id="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20" name="Rectangle 23"/>
          <p:cNvSpPr>
            <a:spLocks noChangeArrowheads="1"/>
          </p:cNvSpPr>
          <p:nvPr/>
        </p:nvSpPr>
        <p:spPr bwMode="auto">
          <a:xfrm>
            <a:off x="8026400" y="1869801"/>
            <a:ext cx="184731" cy="523220"/>
          </a:xfrm>
          <a:prstGeom prst="rect">
            <a:avLst/>
          </a:prstGeom>
          <a:noFill/>
          <a:ln w="12700" cap="sq">
            <a:noFill/>
            <a:miter lim="800000"/>
            <a:headEnd type="none" w="sm" len="sm"/>
            <a:tailEnd type="none" w="sm" len="sm"/>
          </a:ln>
        </p:spPr>
        <p:txBody>
          <a:bodyPr wrap="none">
            <a:spAutoFit/>
          </a:bodyPr>
          <a:lstStyle/>
          <a:p>
            <a:pPr eaLnBrk="1" hangingPunct="1"/>
            <a:endParaRPr lang="en-US" altLang="en-US" sz="2800">
              <a:latin typeface=".VnTime" pitchFamily="34" charset="0"/>
            </a:endParaRPr>
          </a:p>
        </p:txBody>
      </p:sp>
      <p:sp>
        <p:nvSpPr>
          <p:cNvPr id="21" name="Rectangle 24"/>
          <p:cNvSpPr>
            <a:spLocks noChangeArrowheads="1"/>
          </p:cNvSpPr>
          <p:nvPr/>
        </p:nvSpPr>
        <p:spPr bwMode="auto">
          <a:xfrm>
            <a:off x="1727200" y="2092050"/>
            <a:ext cx="2133600" cy="457200"/>
          </a:xfrm>
          <a:prstGeom prst="rect">
            <a:avLst/>
          </a:prstGeom>
          <a:solidFill>
            <a:schemeClr val="bg1"/>
          </a:solidFill>
          <a:ln w="12700" cap="sq">
            <a:solidFill>
              <a:schemeClr val="tx1"/>
            </a:solidFill>
            <a:miter lim="800000"/>
            <a:headEnd/>
            <a:tailEnd/>
          </a:ln>
        </p:spPr>
        <p:txBody>
          <a:bodyPr wrap="none" anchor="ctr"/>
          <a:lstStyle/>
          <a:p>
            <a:pPr algn="ctr" eaLnBrk="1" hangingPunct="1"/>
            <a:r>
              <a:rPr lang="en-US" altLang="en-US" sz="2800" b="1" dirty="0" err="1" smtClean="0">
                <a:latin typeface="Arial" panose="020B0604020202020204" pitchFamily="34" charset="0"/>
                <a:cs typeface="Arial" panose="020B0604020202020204" pitchFamily="34" charset="0"/>
              </a:rPr>
              <a:t>Khí</a:t>
            </a:r>
            <a:r>
              <a:rPr lang="en-US" altLang="en-US" sz="2800" b="1" dirty="0" smtClean="0">
                <a:latin typeface="Arial" panose="020B0604020202020204" pitchFamily="34" charset="0"/>
                <a:cs typeface="Arial" panose="020B0604020202020204" pitchFamily="34" charset="0"/>
              </a:rPr>
              <a:t> ô - xi</a:t>
            </a:r>
            <a:endParaRPr lang="en-US" altLang="en-US" sz="2800" b="1" dirty="0">
              <a:latin typeface="Arial" panose="020B0604020202020204" pitchFamily="34" charset="0"/>
              <a:cs typeface="Arial" panose="020B0604020202020204" pitchFamily="34" charset="0"/>
            </a:endParaRPr>
          </a:p>
        </p:txBody>
      </p:sp>
      <p:sp>
        <p:nvSpPr>
          <p:cNvPr id="22" name="Rectangle 25"/>
          <p:cNvSpPr>
            <a:spLocks noChangeArrowheads="1"/>
          </p:cNvSpPr>
          <p:nvPr/>
        </p:nvSpPr>
        <p:spPr bwMode="auto">
          <a:xfrm>
            <a:off x="1727200" y="1025250"/>
            <a:ext cx="2133600" cy="533400"/>
          </a:xfrm>
          <a:prstGeom prst="rect">
            <a:avLst/>
          </a:prstGeom>
          <a:solidFill>
            <a:schemeClr val="bg1"/>
          </a:solidFill>
          <a:ln w="12700" cap="sq">
            <a:solidFill>
              <a:schemeClr val="tx1"/>
            </a:solidFill>
            <a:miter lim="800000"/>
            <a:headEnd/>
            <a:tailEnd/>
          </a:ln>
        </p:spPr>
        <p:txBody>
          <a:bodyPr wrap="none" anchor="ctr"/>
          <a:lstStyle/>
          <a:p>
            <a:pPr algn="ctr" eaLnBrk="1" hangingPunct="1"/>
            <a:r>
              <a:rPr lang="en-US" altLang="en-US" sz="2800" b="1" dirty="0" err="1">
                <a:solidFill>
                  <a:srgbClr val="FF0000"/>
                </a:solidFill>
                <a:latin typeface="Arial" panose="020B0604020202020204" pitchFamily="34" charset="0"/>
                <a:cs typeface="Arial" panose="020B0604020202020204" pitchFamily="34" charset="0"/>
              </a:rPr>
              <a:t>Lấy</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vào</a:t>
            </a:r>
            <a:endParaRPr lang="en-US" altLang="en-US" sz="2800" b="1" dirty="0">
              <a:solidFill>
                <a:srgbClr val="FF0000"/>
              </a:solidFill>
              <a:latin typeface="Arial" panose="020B0604020202020204" pitchFamily="34" charset="0"/>
              <a:cs typeface="Arial" panose="020B0604020202020204" pitchFamily="34" charset="0"/>
            </a:endParaRPr>
          </a:p>
        </p:txBody>
      </p:sp>
      <p:sp>
        <p:nvSpPr>
          <p:cNvPr id="23" name="Rectangle 26"/>
          <p:cNvSpPr>
            <a:spLocks noChangeArrowheads="1"/>
          </p:cNvSpPr>
          <p:nvPr/>
        </p:nvSpPr>
        <p:spPr bwMode="auto">
          <a:xfrm>
            <a:off x="1625600" y="3006450"/>
            <a:ext cx="2336800" cy="533400"/>
          </a:xfrm>
          <a:prstGeom prst="rect">
            <a:avLst/>
          </a:prstGeom>
          <a:solidFill>
            <a:schemeClr val="bg1"/>
          </a:solidFill>
          <a:ln w="12700" cap="sq">
            <a:solidFill>
              <a:schemeClr val="tx1"/>
            </a:solidFill>
            <a:miter lim="800000"/>
            <a:headEnd/>
            <a:tailEnd/>
          </a:ln>
        </p:spPr>
        <p:txBody>
          <a:bodyPr wrap="none" anchor="ctr"/>
          <a:lstStyle/>
          <a:p>
            <a:pPr algn="ctr" eaLnBrk="1" hangingPunct="1"/>
            <a:r>
              <a:rPr lang="en-US" altLang="en-US" sz="2800" b="1" dirty="0" err="1">
                <a:latin typeface="Arial" panose="020B0604020202020204" pitchFamily="34" charset="0"/>
                <a:cs typeface="Arial" panose="020B0604020202020204" pitchFamily="34" charset="0"/>
              </a:rPr>
              <a:t>Thức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ăn</a:t>
            </a:r>
            <a:endParaRPr lang="en-US" altLang="en-US" sz="2800" b="1" dirty="0">
              <a:latin typeface="Arial" panose="020B0604020202020204" pitchFamily="34" charset="0"/>
              <a:cs typeface="Arial" panose="020B0604020202020204" pitchFamily="34" charset="0"/>
            </a:endParaRPr>
          </a:p>
        </p:txBody>
      </p:sp>
      <p:sp>
        <p:nvSpPr>
          <p:cNvPr id="24" name="Rectangle 27"/>
          <p:cNvSpPr>
            <a:spLocks noChangeArrowheads="1"/>
          </p:cNvSpPr>
          <p:nvPr/>
        </p:nvSpPr>
        <p:spPr bwMode="auto">
          <a:xfrm>
            <a:off x="1727200" y="4835250"/>
            <a:ext cx="2946400" cy="533400"/>
          </a:xfrm>
          <a:prstGeom prst="rect">
            <a:avLst/>
          </a:prstGeom>
          <a:solidFill>
            <a:schemeClr val="bg1"/>
          </a:solidFill>
          <a:ln w="12700" cap="sq">
            <a:solidFill>
              <a:schemeClr val="tx1"/>
            </a:solidFill>
            <a:miter lim="800000"/>
            <a:headEnd/>
            <a:tailEnd/>
          </a:ln>
        </p:spPr>
        <p:txBody>
          <a:bodyPr wrap="none" anchor="ctr"/>
          <a:lstStyle/>
          <a:p>
            <a:pPr algn="ctr" eaLnBrk="1" hangingPunct="1"/>
            <a:r>
              <a:rPr lang="en-US" altLang="en-US" sz="2800" b="1" dirty="0" err="1">
                <a:latin typeface="Arial" panose="020B0604020202020204" pitchFamily="34" charset="0"/>
                <a:cs typeface="Arial" panose="020B0604020202020204" pitchFamily="34" charset="0"/>
              </a:rPr>
              <a:t>Nước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uống</a:t>
            </a:r>
            <a:endParaRPr lang="en-US" altLang="en-US" sz="2800" b="1" dirty="0">
              <a:latin typeface="Arial" panose="020B0604020202020204" pitchFamily="34" charset="0"/>
              <a:cs typeface="Arial" panose="020B0604020202020204" pitchFamily="34" charset="0"/>
            </a:endParaRPr>
          </a:p>
        </p:txBody>
      </p:sp>
      <p:sp>
        <p:nvSpPr>
          <p:cNvPr id="25" name="Rectangle 28"/>
          <p:cNvSpPr>
            <a:spLocks noChangeArrowheads="1"/>
          </p:cNvSpPr>
          <p:nvPr/>
        </p:nvSpPr>
        <p:spPr bwMode="auto">
          <a:xfrm>
            <a:off x="5791200" y="2244450"/>
            <a:ext cx="1625600" cy="1600200"/>
          </a:xfrm>
          <a:prstGeom prst="rect">
            <a:avLst/>
          </a:prstGeom>
          <a:solidFill>
            <a:schemeClr val="bg1"/>
          </a:solidFill>
          <a:ln w="12700" cap="sq">
            <a:solidFill>
              <a:schemeClr val="tx1"/>
            </a:solidFill>
            <a:miter lim="800000"/>
            <a:headEnd/>
            <a:tailEnd/>
          </a:ln>
        </p:spPr>
        <p:txBody>
          <a:bodyPr wrap="none" anchor="ctr"/>
          <a:lstStyle/>
          <a:p>
            <a:pPr algn="ctr" eaLnBrk="1" hangingPunct="1"/>
            <a:r>
              <a:rPr lang="en-US" altLang="en-US" sz="2800" b="1">
                <a:solidFill>
                  <a:srgbClr val="FF0000"/>
                </a:solidFill>
                <a:latin typeface="Times New Roman" pitchFamily="18" charset="0"/>
                <a:cs typeface="Times New Roman" pitchFamily="18" charset="0"/>
              </a:rPr>
              <a:t>CƠ </a:t>
            </a:r>
          </a:p>
          <a:p>
            <a:pPr algn="ctr" eaLnBrk="1" hangingPunct="1"/>
            <a:r>
              <a:rPr lang="en-US" altLang="en-US" sz="2800" b="1">
                <a:solidFill>
                  <a:srgbClr val="FF0000"/>
                </a:solidFill>
                <a:latin typeface="Times New Roman" pitchFamily="18" charset="0"/>
                <a:cs typeface="Times New Roman" pitchFamily="18" charset="0"/>
              </a:rPr>
              <a:t>THỂ </a:t>
            </a:r>
          </a:p>
          <a:p>
            <a:pPr algn="ctr" eaLnBrk="1" hangingPunct="1"/>
            <a:r>
              <a:rPr lang="en-US" altLang="en-US" sz="2800" b="1">
                <a:solidFill>
                  <a:srgbClr val="FF0000"/>
                </a:solidFill>
                <a:latin typeface="Times New Roman" pitchFamily="18" charset="0"/>
                <a:cs typeface="Times New Roman" pitchFamily="18" charset="0"/>
              </a:rPr>
              <a:t>NGƯỜI</a:t>
            </a:r>
          </a:p>
        </p:txBody>
      </p:sp>
      <p:sp>
        <p:nvSpPr>
          <p:cNvPr id="26" name="Rectangle 29"/>
          <p:cNvSpPr>
            <a:spLocks noChangeArrowheads="1"/>
          </p:cNvSpPr>
          <p:nvPr/>
        </p:nvSpPr>
        <p:spPr bwMode="auto">
          <a:xfrm>
            <a:off x="8026400" y="4911450"/>
            <a:ext cx="2743200" cy="533400"/>
          </a:xfrm>
          <a:prstGeom prst="rect">
            <a:avLst/>
          </a:prstGeom>
          <a:solidFill>
            <a:schemeClr val="bg1"/>
          </a:solidFill>
          <a:ln w="12700" cap="sq">
            <a:solidFill>
              <a:schemeClr val="tx1"/>
            </a:solidFill>
            <a:miter lim="800000"/>
            <a:headEnd/>
            <a:tailEnd/>
          </a:ln>
        </p:spPr>
        <p:txBody>
          <a:bodyPr wrap="none" anchor="ctr"/>
          <a:lstStyle/>
          <a:p>
            <a:pPr algn="ctr" eaLnBrk="1" hangingPunct="1"/>
            <a:r>
              <a:rPr lang="en-US" altLang="en-US" sz="2800" b="1" dirty="0" err="1">
                <a:latin typeface="Arial" panose="020B0604020202020204" pitchFamily="34" charset="0"/>
                <a:cs typeface="Arial" panose="020B0604020202020204" pitchFamily="34" charset="0"/>
              </a:rPr>
              <a:t>Nước</a:t>
            </a:r>
            <a:r>
              <a:rPr lang="en-US" altLang="en-US" sz="2800" b="1" dirty="0">
                <a:latin typeface="Arial" panose="020B0604020202020204" pitchFamily="34" charset="0"/>
                <a:cs typeface="Arial" panose="020B0604020202020204" pitchFamily="34" charset="0"/>
              </a:rPr>
              <a:t> </a:t>
            </a:r>
            <a:r>
              <a:rPr lang="en-US" altLang="en-US" sz="2800" b="1" dirty="0" err="1" smtClean="0">
                <a:latin typeface="Arial" panose="020B0604020202020204" pitchFamily="34" charset="0"/>
                <a:cs typeface="Arial" panose="020B0604020202020204" pitchFamily="34" charset="0"/>
              </a:rPr>
              <a:t>tiểu</a:t>
            </a:r>
            <a:r>
              <a:rPr lang="vi-VN" altLang="en-US" sz="2800" b="1" dirty="0" smtClean="0">
                <a:latin typeface="Arial" panose="020B0604020202020204" pitchFamily="34" charset="0"/>
                <a:cs typeface="Arial" panose="020B0604020202020204" pitchFamily="34" charset="0"/>
              </a:rPr>
              <a:t>, mồ hôi</a:t>
            </a:r>
            <a:endParaRPr lang="en-US" altLang="en-US" sz="2800" b="1" dirty="0">
              <a:latin typeface="Arial" panose="020B0604020202020204" pitchFamily="34" charset="0"/>
              <a:cs typeface="Arial" panose="020B0604020202020204" pitchFamily="34" charset="0"/>
            </a:endParaRPr>
          </a:p>
        </p:txBody>
      </p:sp>
      <p:sp>
        <p:nvSpPr>
          <p:cNvPr id="27" name="Rectangle 30"/>
          <p:cNvSpPr>
            <a:spLocks noChangeArrowheads="1"/>
          </p:cNvSpPr>
          <p:nvPr/>
        </p:nvSpPr>
        <p:spPr bwMode="auto">
          <a:xfrm>
            <a:off x="8839200" y="3158850"/>
            <a:ext cx="1930400" cy="533400"/>
          </a:xfrm>
          <a:prstGeom prst="rect">
            <a:avLst/>
          </a:prstGeom>
          <a:solidFill>
            <a:schemeClr val="bg1"/>
          </a:solidFill>
          <a:ln w="12700" cap="sq">
            <a:solidFill>
              <a:schemeClr val="tx1"/>
            </a:solidFill>
            <a:miter lim="800000"/>
            <a:headEnd/>
            <a:tailEnd/>
          </a:ln>
        </p:spPr>
        <p:txBody>
          <a:bodyPr wrap="none" anchor="ctr"/>
          <a:lstStyle/>
          <a:p>
            <a:pPr algn="ctr" eaLnBrk="1" hangingPunct="1"/>
            <a:r>
              <a:rPr lang="en-US" altLang="en-US" sz="2800" b="1">
                <a:latin typeface="Arial" panose="020B0604020202020204" pitchFamily="34" charset="0"/>
                <a:cs typeface="Arial" panose="020B0604020202020204" pitchFamily="34" charset="0"/>
              </a:rPr>
              <a:t>Phân</a:t>
            </a:r>
          </a:p>
        </p:txBody>
      </p:sp>
      <p:sp>
        <p:nvSpPr>
          <p:cNvPr id="28" name="Rectangle 31"/>
          <p:cNvSpPr>
            <a:spLocks noChangeArrowheads="1"/>
          </p:cNvSpPr>
          <p:nvPr/>
        </p:nvSpPr>
        <p:spPr bwMode="auto">
          <a:xfrm>
            <a:off x="8839200" y="2168250"/>
            <a:ext cx="2743200" cy="533400"/>
          </a:xfrm>
          <a:prstGeom prst="rect">
            <a:avLst/>
          </a:prstGeom>
          <a:solidFill>
            <a:schemeClr val="bg1"/>
          </a:solidFill>
          <a:ln w="12700" cap="sq">
            <a:solidFill>
              <a:schemeClr val="tx1"/>
            </a:solidFill>
            <a:miter lim="800000"/>
            <a:headEnd/>
            <a:tailEnd/>
          </a:ln>
        </p:spPr>
        <p:txBody>
          <a:bodyPr wrap="none" anchor="ctr"/>
          <a:lstStyle/>
          <a:p>
            <a:pPr algn="ctr" eaLnBrk="1" hangingPunct="1"/>
            <a:r>
              <a:rPr lang="en-US" altLang="en-US" sz="2800" b="1" dirty="0" err="1" smtClean="0">
                <a:latin typeface=".VnTime" pitchFamily="34" charset="0"/>
              </a:rPr>
              <a:t>Khí</a:t>
            </a:r>
            <a:r>
              <a:rPr lang="en-US" altLang="en-US" sz="2800" b="1" dirty="0" smtClean="0">
                <a:latin typeface=".VnTime" pitchFamily="34" charset="0"/>
              </a:rPr>
              <a:t> </a:t>
            </a:r>
            <a:r>
              <a:rPr lang="en-US" altLang="en-US" sz="2800" b="1" dirty="0" err="1" smtClean="0">
                <a:latin typeface=".VnTime" pitchFamily="34" charset="0"/>
              </a:rPr>
              <a:t>Các</a:t>
            </a:r>
            <a:r>
              <a:rPr lang="en-US" altLang="en-US" sz="2800" b="1" dirty="0" smtClean="0">
                <a:latin typeface=".VnTime" pitchFamily="34" charset="0"/>
              </a:rPr>
              <a:t>- </a:t>
            </a:r>
            <a:r>
              <a:rPr lang="en-US" altLang="en-US" sz="2800" b="1" dirty="0" err="1" smtClean="0">
                <a:latin typeface=".VnTime" pitchFamily="34" charset="0"/>
              </a:rPr>
              <a:t>bô</a:t>
            </a:r>
            <a:r>
              <a:rPr lang="en-US" altLang="en-US" sz="2800" b="1" dirty="0" smtClean="0">
                <a:latin typeface=".VnTime" pitchFamily="34" charset="0"/>
              </a:rPr>
              <a:t> -</a:t>
            </a:r>
            <a:r>
              <a:rPr lang="en-US" altLang="en-US" sz="2800" b="1" dirty="0" err="1" smtClean="0">
                <a:latin typeface=".VnTime" pitchFamily="34" charset="0"/>
              </a:rPr>
              <a:t>nic</a:t>
            </a:r>
            <a:endParaRPr lang="en-US" altLang="en-US" sz="2800" b="1" dirty="0">
              <a:latin typeface=".VnTime" pitchFamily="34" charset="0"/>
            </a:endParaRPr>
          </a:p>
        </p:txBody>
      </p:sp>
      <p:sp>
        <p:nvSpPr>
          <p:cNvPr id="29" name="Rectangle 32"/>
          <p:cNvSpPr>
            <a:spLocks noChangeArrowheads="1"/>
          </p:cNvSpPr>
          <p:nvPr/>
        </p:nvSpPr>
        <p:spPr bwMode="auto">
          <a:xfrm>
            <a:off x="8839200" y="1025250"/>
            <a:ext cx="2032000" cy="533400"/>
          </a:xfrm>
          <a:prstGeom prst="rect">
            <a:avLst/>
          </a:prstGeom>
          <a:solidFill>
            <a:schemeClr val="bg1"/>
          </a:solidFill>
          <a:ln w="12700" cap="sq">
            <a:solidFill>
              <a:schemeClr val="tx1"/>
            </a:solidFill>
            <a:miter lim="800000"/>
            <a:headEnd/>
            <a:tailEnd/>
          </a:ln>
        </p:spPr>
        <p:txBody>
          <a:bodyPr wrap="none" anchor="ctr"/>
          <a:lstStyle/>
          <a:p>
            <a:pPr algn="ctr" eaLnBrk="1" hangingPunct="1"/>
            <a:r>
              <a:rPr lang="en-US" altLang="en-US" sz="2800" b="1" dirty="0" err="1" smtClean="0">
                <a:solidFill>
                  <a:srgbClr val="FF0000"/>
                </a:solidFill>
                <a:latin typeface="Arial" panose="020B0604020202020204" pitchFamily="34" charset="0"/>
                <a:cs typeface="Arial" panose="020B0604020202020204" pitchFamily="34" charset="0"/>
              </a:rPr>
              <a:t>Thải</a:t>
            </a:r>
            <a:r>
              <a:rPr lang="en-US" altLang="en-US" sz="2800" b="1" dirty="0" smtClean="0">
                <a:solidFill>
                  <a:srgbClr val="FF0000"/>
                </a:solidFill>
                <a:latin typeface="Arial" panose="020B0604020202020204" pitchFamily="34" charset="0"/>
                <a:cs typeface="Arial" panose="020B0604020202020204" pitchFamily="34" charset="0"/>
              </a:rPr>
              <a:t> </a:t>
            </a:r>
            <a:r>
              <a:rPr lang="en-US" altLang="en-US" sz="2800" b="1" dirty="0" err="1" smtClean="0">
                <a:solidFill>
                  <a:srgbClr val="FF0000"/>
                </a:solidFill>
                <a:latin typeface="Arial" panose="020B0604020202020204" pitchFamily="34" charset="0"/>
                <a:cs typeface="Arial" panose="020B0604020202020204" pitchFamily="34" charset="0"/>
              </a:rPr>
              <a:t>ra</a:t>
            </a:r>
            <a:endParaRPr lang="en-US" altLang="en-US" sz="2800" b="1" dirty="0">
              <a:solidFill>
                <a:srgbClr val="FF0000"/>
              </a:solidFill>
              <a:latin typeface="Arial" panose="020B0604020202020204" pitchFamily="34" charset="0"/>
              <a:cs typeface="Arial" panose="020B0604020202020204" pitchFamily="34" charset="0"/>
            </a:endParaRPr>
          </a:p>
        </p:txBody>
      </p:sp>
      <p:sp>
        <p:nvSpPr>
          <p:cNvPr id="30" name="Line 33"/>
          <p:cNvSpPr>
            <a:spLocks noChangeShapeType="1"/>
          </p:cNvSpPr>
          <p:nvPr/>
        </p:nvSpPr>
        <p:spPr bwMode="auto">
          <a:xfrm>
            <a:off x="3860800" y="2244450"/>
            <a:ext cx="1930400" cy="304800"/>
          </a:xfrm>
          <a:prstGeom prst="line">
            <a:avLst/>
          </a:prstGeom>
          <a:noFill/>
          <a:ln w="12700" cap="sq">
            <a:solidFill>
              <a:schemeClr val="tx1"/>
            </a:solidFill>
            <a:round/>
            <a:headEnd/>
            <a:tailEnd type="triangle" w="med" len="med"/>
          </a:ln>
        </p:spPr>
        <p:txBody>
          <a:bodyPr/>
          <a:lstStyle/>
          <a:p>
            <a:endParaRPr lang="en-US"/>
          </a:p>
        </p:txBody>
      </p:sp>
      <p:sp>
        <p:nvSpPr>
          <p:cNvPr id="31" name="Line 34"/>
          <p:cNvSpPr>
            <a:spLocks noChangeShapeType="1"/>
          </p:cNvSpPr>
          <p:nvPr/>
        </p:nvSpPr>
        <p:spPr bwMode="auto">
          <a:xfrm flipV="1">
            <a:off x="3962400" y="2854050"/>
            <a:ext cx="1828800" cy="381000"/>
          </a:xfrm>
          <a:prstGeom prst="line">
            <a:avLst/>
          </a:prstGeom>
          <a:noFill/>
          <a:ln w="12700" cap="sq">
            <a:solidFill>
              <a:schemeClr val="tx1"/>
            </a:solidFill>
            <a:round/>
            <a:headEnd/>
            <a:tailEnd type="triangle" w="med" len="med"/>
          </a:ln>
        </p:spPr>
        <p:txBody>
          <a:bodyPr/>
          <a:lstStyle/>
          <a:p>
            <a:endParaRPr lang="en-US"/>
          </a:p>
        </p:txBody>
      </p:sp>
      <p:sp>
        <p:nvSpPr>
          <p:cNvPr id="32" name="Line 35"/>
          <p:cNvSpPr>
            <a:spLocks noChangeShapeType="1"/>
          </p:cNvSpPr>
          <p:nvPr/>
        </p:nvSpPr>
        <p:spPr bwMode="auto">
          <a:xfrm flipV="1">
            <a:off x="4673600" y="3235050"/>
            <a:ext cx="1117600" cy="1600200"/>
          </a:xfrm>
          <a:prstGeom prst="line">
            <a:avLst/>
          </a:prstGeom>
          <a:noFill/>
          <a:ln w="12700" cap="sq">
            <a:solidFill>
              <a:schemeClr val="tx1"/>
            </a:solidFill>
            <a:round/>
            <a:headEnd/>
            <a:tailEnd type="triangle" w="med" len="med"/>
          </a:ln>
        </p:spPr>
        <p:txBody>
          <a:bodyPr/>
          <a:lstStyle/>
          <a:p>
            <a:endParaRPr lang="en-US"/>
          </a:p>
        </p:txBody>
      </p:sp>
      <p:sp>
        <p:nvSpPr>
          <p:cNvPr id="33" name="Line 36"/>
          <p:cNvSpPr>
            <a:spLocks noChangeShapeType="1"/>
          </p:cNvSpPr>
          <p:nvPr/>
        </p:nvSpPr>
        <p:spPr bwMode="auto">
          <a:xfrm flipV="1">
            <a:off x="7315200" y="2396850"/>
            <a:ext cx="1524000" cy="228600"/>
          </a:xfrm>
          <a:prstGeom prst="line">
            <a:avLst/>
          </a:prstGeom>
          <a:noFill/>
          <a:ln w="12700" cap="sq">
            <a:solidFill>
              <a:schemeClr val="tx1"/>
            </a:solidFill>
            <a:round/>
            <a:headEnd/>
            <a:tailEnd type="triangle" w="med" len="med"/>
          </a:ln>
        </p:spPr>
        <p:txBody>
          <a:bodyPr/>
          <a:lstStyle/>
          <a:p>
            <a:endParaRPr lang="en-US"/>
          </a:p>
        </p:txBody>
      </p:sp>
      <p:sp>
        <p:nvSpPr>
          <p:cNvPr id="34" name="Line 37"/>
          <p:cNvSpPr>
            <a:spLocks noChangeShapeType="1"/>
          </p:cNvSpPr>
          <p:nvPr/>
        </p:nvSpPr>
        <p:spPr bwMode="auto">
          <a:xfrm>
            <a:off x="7315200" y="2930250"/>
            <a:ext cx="1524000" cy="457200"/>
          </a:xfrm>
          <a:prstGeom prst="line">
            <a:avLst/>
          </a:prstGeom>
          <a:noFill/>
          <a:ln w="12700" cap="sq">
            <a:solidFill>
              <a:schemeClr val="tx1"/>
            </a:solidFill>
            <a:round/>
            <a:headEnd/>
            <a:tailEnd type="triangle" w="med" len="med"/>
          </a:ln>
        </p:spPr>
        <p:txBody>
          <a:bodyPr/>
          <a:lstStyle/>
          <a:p>
            <a:endParaRPr lang="en-US"/>
          </a:p>
        </p:txBody>
      </p:sp>
      <p:sp>
        <p:nvSpPr>
          <p:cNvPr id="35" name="Line 38"/>
          <p:cNvSpPr>
            <a:spLocks noChangeShapeType="1"/>
          </p:cNvSpPr>
          <p:nvPr/>
        </p:nvSpPr>
        <p:spPr bwMode="auto">
          <a:xfrm>
            <a:off x="7437967" y="3366813"/>
            <a:ext cx="914400" cy="1524000"/>
          </a:xfrm>
          <a:prstGeom prst="line">
            <a:avLst/>
          </a:prstGeom>
          <a:noFill/>
          <a:ln w="12700" cap="sq">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heckerboard(across)">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heckerboard(across)">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heckerboard(across)">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6" grpId="0" animBg="1"/>
      <p:bldP spid="27"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22" name="Title 1"/>
          <p:cNvSpPr>
            <a:spLocks noGrp="1" noChangeArrowheads="1"/>
          </p:cNvSpPr>
          <p:nvPr>
            <p:ph type="title"/>
          </p:nvPr>
        </p:nvSpPr>
        <p:spPr>
          <a:xfrm>
            <a:off x="554182" y="0"/>
            <a:ext cx="10972800" cy="681326"/>
          </a:xfrm>
        </p:spPr>
        <p:txBody>
          <a:bodyPr/>
          <a:lstStyle/>
          <a:p>
            <a:r>
              <a:rPr lang="en-US" sz="4000" b="1" u="sng" dirty="0" err="1" smtClean="0">
                <a:latin typeface="Times New Roman" pitchFamily="18" charset="0"/>
                <a:cs typeface="Times New Roman" pitchFamily="18" charset="0"/>
              </a:rPr>
              <a:t>Khoa</a:t>
            </a:r>
            <a:r>
              <a:rPr lang="en-US" sz="4000" b="1" u="sng" dirty="0" smtClean="0">
                <a:latin typeface="Times New Roman" pitchFamily="18" charset="0"/>
                <a:cs typeface="Times New Roman" pitchFamily="18" charset="0"/>
              </a:rPr>
              <a:t> </a:t>
            </a:r>
            <a:r>
              <a:rPr lang="en-US" sz="4000" b="1" u="sng" dirty="0" err="1" smtClean="0">
                <a:latin typeface="Times New Roman" pitchFamily="18" charset="0"/>
                <a:cs typeface="Times New Roman" pitchFamily="18" charset="0"/>
              </a:rPr>
              <a:t>học</a:t>
            </a:r>
            <a:endParaRPr lang="en-US" sz="4000" b="1" u="sng" dirty="0" smtClean="0">
              <a:latin typeface="Times New Roman" pitchFamily="18" charset="0"/>
              <a:cs typeface="Times New Roman" pitchFamily="18" charset="0"/>
            </a:endParaRPr>
          </a:p>
        </p:txBody>
      </p:sp>
      <p:sp>
        <p:nvSpPr>
          <p:cNvPr id="23" name="Content Placeholder 2"/>
          <p:cNvSpPr txBox="1">
            <a:spLocks noChangeArrowheads="1"/>
          </p:cNvSpPr>
          <p:nvPr/>
        </p:nvSpPr>
        <p:spPr>
          <a:xfrm>
            <a:off x="640580" y="782782"/>
            <a:ext cx="10972800" cy="865909"/>
          </a:xfrm>
          <a:prstGeom prst="rect">
            <a:avLst/>
          </a:prstGeom>
        </p:spPr>
        <p:txBody>
          <a:bodyPr spcFirstLastPara="1" vert="horz" wrap="square" lIns="121897" tIns="121897" rIns="121897" bIns="121897" rtlCol="0" anchor="t" anchorCtr="0">
            <a:no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en-US" sz="4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TRAO ĐỔI CHẤT Ở NGƯỜI (</a:t>
            </a:r>
            <a:r>
              <a:rPr kumimoji="0" lang="en-US" sz="44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tiếp</a:t>
            </a:r>
            <a:r>
              <a:rPr kumimoji="0" lang="en-US" sz="4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theo</a:t>
            </a:r>
            <a:r>
              <a:rPr kumimoji="0" lang="en-US" sz="4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p>
        </p:txBody>
      </p:sp>
      <p:pic>
        <p:nvPicPr>
          <p:cNvPr id="24" name="Picture 2" descr="http://img2.phanvien.com/2011/09/06/1287888/co-the-nguoi-3.jpg"/>
          <p:cNvPicPr>
            <a:picLocks noChangeAspect="1" noChangeArrowheads="1"/>
          </p:cNvPicPr>
          <p:nvPr/>
        </p:nvPicPr>
        <p:blipFill>
          <a:blip r:embed="rId3"/>
          <a:srcRect/>
          <a:stretch>
            <a:fillRect/>
          </a:stretch>
        </p:blipFill>
        <p:spPr bwMode="auto">
          <a:xfrm>
            <a:off x="962890" y="1828668"/>
            <a:ext cx="4010892" cy="50293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8"/>
          <p:cNvSpPr/>
          <p:nvPr/>
        </p:nvSpPr>
        <p:spPr>
          <a:xfrm rot="-126081" flipH="1">
            <a:off x="7679710" y="4048043"/>
            <a:ext cx="2548325" cy="1315151"/>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121897" tIns="121897" rIns="121897" bIns="121897" anchor="ctr" anchorCtr="0">
            <a:noAutofit/>
          </a:bodyPr>
          <a:lstStyle/>
          <a:p>
            <a:endParaRPr/>
          </a:p>
        </p:txBody>
      </p:sp>
      <p:sp>
        <p:nvSpPr>
          <p:cNvPr id="543" name="Google Shape;543;p28"/>
          <p:cNvSpPr/>
          <p:nvPr/>
        </p:nvSpPr>
        <p:spPr>
          <a:xfrm rot="-126080" flipH="1">
            <a:off x="3535968" y="1433343"/>
            <a:ext cx="2548333" cy="131514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121897" tIns="121897" rIns="121897" bIns="121897" anchor="ctr" anchorCtr="0">
            <a:noAutofit/>
          </a:bodyPr>
          <a:lstStyle/>
          <a:p>
            <a:endParaRPr/>
          </a:p>
        </p:txBody>
      </p:sp>
      <p:sp>
        <p:nvSpPr>
          <p:cNvPr id="546" name="Google Shape;546;p28"/>
          <p:cNvSpPr txBox="1">
            <a:spLocks noGrp="1"/>
          </p:cNvSpPr>
          <p:nvPr>
            <p:ph type="title" idx="2"/>
          </p:nvPr>
        </p:nvSpPr>
        <p:spPr>
          <a:xfrm>
            <a:off x="3600367" y="1497533"/>
            <a:ext cx="4991200" cy="1252000"/>
          </a:xfrm>
          <a:prstGeom prst="rect">
            <a:avLst/>
          </a:prstGeom>
          <a:ln>
            <a:solidFill>
              <a:schemeClr val="tx1"/>
            </a:solidFill>
          </a:ln>
        </p:spPr>
        <p:txBody>
          <a:bodyPr spcFirstLastPara="1" wrap="square" lIns="121897" tIns="121897" rIns="121897" bIns="121897" anchor="b" anchorCtr="0">
            <a:noAutofit/>
          </a:bodyPr>
          <a:lstStyle/>
          <a:p>
            <a:r>
              <a:rPr lang="en" b="1" dirty="0">
                <a:ln w="19050">
                  <a:solidFill>
                    <a:schemeClr val="tx2">
                      <a:tint val="1000"/>
                    </a:schemeClr>
                  </a:solidFill>
                  <a:prstDash val="solid"/>
                </a:ln>
                <a:solidFill>
                  <a:schemeClr val="accent4">
                    <a:lumMod val="50000"/>
                  </a:schemeClr>
                </a:solidFill>
                <a:effectLst>
                  <a:outerShdw blurRad="50000" dist="50800" dir="7500000" algn="tl">
                    <a:srgbClr val="000000">
                      <a:shade val="5000"/>
                      <a:alpha val="35000"/>
                    </a:srgbClr>
                  </a:outerShdw>
                </a:effectLst>
              </a:rPr>
              <a:t>01.</a:t>
            </a:r>
            <a:endParaRPr b="1">
              <a:ln w="19050">
                <a:solidFill>
                  <a:schemeClr val="tx2">
                    <a:tint val="1000"/>
                  </a:schemeClr>
                </a:solidFill>
                <a:prstDash val="solid"/>
              </a:ln>
              <a:solidFill>
                <a:schemeClr val="accent4">
                  <a:lumMod val="50000"/>
                </a:schemeClr>
              </a:solidFill>
              <a:effectLst>
                <a:outerShdw blurRad="50000" dist="50800" dir="7500000" algn="tl">
                  <a:srgbClr val="000000">
                    <a:shade val="5000"/>
                    <a:alpha val="35000"/>
                  </a:srgbClr>
                </a:outerShdw>
              </a:effectLst>
            </a:endParaRPr>
          </a:p>
        </p:txBody>
      </p:sp>
      <p:grpSp>
        <p:nvGrpSpPr>
          <p:cNvPr id="2" name="Google Shape;547;p28"/>
          <p:cNvGrpSpPr/>
          <p:nvPr/>
        </p:nvGrpSpPr>
        <p:grpSpPr>
          <a:xfrm>
            <a:off x="1662151" y="720237"/>
            <a:ext cx="9906256" cy="5599043"/>
            <a:chOff x="1246613" y="540178"/>
            <a:chExt cx="7429692" cy="4199282"/>
          </a:xfrm>
        </p:grpSpPr>
        <p:sp>
          <p:nvSpPr>
            <p:cNvPr id="548" name="Google Shape;548;p28"/>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49" name="Google Shape;549;p28"/>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50" name="Google Shape;550;p28"/>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11" name="Text Box 10"/>
          <p:cNvSpPr txBox="1">
            <a:spLocks noChangeArrowheads="1"/>
          </p:cNvSpPr>
          <p:nvPr/>
        </p:nvSpPr>
        <p:spPr bwMode="auto">
          <a:xfrm>
            <a:off x="785091" y="2583873"/>
            <a:ext cx="11176000" cy="1446550"/>
          </a:xfrm>
          <a:prstGeom prst="rect">
            <a:avLst/>
          </a:prstGeom>
          <a:noFill/>
          <a:ln w="9525">
            <a:noFill/>
            <a:miter lim="800000"/>
            <a:headEnd/>
            <a:tailEnd/>
          </a:ln>
        </p:spPr>
        <p:txBody>
          <a:bodyPr>
            <a:spAutoFit/>
          </a:bodyPr>
          <a:lstStyle/>
          <a:p>
            <a:pPr algn="just" eaLnBrk="1" hangingPunct="1">
              <a:spcBef>
                <a:spcPct val="50000"/>
              </a:spcBef>
            </a:pPr>
            <a:r>
              <a:rPr lang="en-US" altLang="en-US" sz="4400" b="1" dirty="0" smtClean="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Chức</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năng</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của</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các</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cơ</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quan</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tham</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gia</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quá</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trình</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trao</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đổi</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chất</a:t>
            </a:r>
            <a:r>
              <a:rPr lang="en-US" altLang="en-US" sz="4400" b="1" dirty="0">
                <a:latin typeface="Times New Roman" pitchFamily="18" charset="0"/>
                <a:cs typeface="Times New Roman" pitchFamily="18" charset="0"/>
              </a:rPr>
              <a:t> ở </a:t>
            </a:r>
            <a:r>
              <a:rPr lang="en-US" altLang="en-US" sz="4400" b="1" dirty="0" err="1">
                <a:latin typeface="Times New Roman" pitchFamily="18" charset="0"/>
                <a:cs typeface="Times New Roman" pitchFamily="18" charset="0"/>
              </a:rPr>
              <a:t>người</a:t>
            </a:r>
            <a:r>
              <a:rPr lang="en-US" altLang="en-US" sz="4400" b="1" dirty="0">
                <a:latin typeface="Times New Roman" pitchFamily="18" charset="0"/>
                <a:cs typeface="Times New Roman" pitchFamily="18" charset="0"/>
              </a:rPr>
              <a:t>:</a:t>
            </a:r>
            <a:endParaRPr lang="en-US" altLang="en-US" sz="4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711200" y="457201"/>
            <a:ext cx="11277600" cy="366713"/>
          </a:xfrm>
          <a:prstGeom prst="rect">
            <a:avLst/>
          </a:prstGeom>
          <a:noFill/>
          <a:ln w="9525">
            <a:noFill/>
            <a:miter lim="800000"/>
            <a:headEnd/>
            <a:tailEnd/>
          </a:ln>
        </p:spPr>
        <p:txBody>
          <a:bodyPr>
            <a:spAutoFit/>
          </a:bodyPr>
          <a:lstStyle/>
          <a:p>
            <a:pPr eaLnBrk="1" hangingPunct="1">
              <a:spcBef>
                <a:spcPct val="50000"/>
              </a:spcBef>
            </a:pPr>
            <a:endParaRPr lang="en-US" altLang="en-US"/>
          </a:p>
        </p:txBody>
      </p:sp>
      <p:pic>
        <p:nvPicPr>
          <p:cNvPr id="12291" name="Picture 5" descr="9245F4AD"/>
          <p:cNvPicPr>
            <a:picLocks noChangeAspect="1" noChangeArrowheads="1"/>
          </p:cNvPicPr>
          <p:nvPr/>
        </p:nvPicPr>
        <p:blipFill>
          <a:blip r:embed="rId2"/>
          <a:srcRect/>
          <a:stretch>
            <a:fillRect/>
          </a:stretch>
        </p:blipFill>
        <p:spPr bwMode="auto">
          <a:xfrm>
            <a:off x="1320800" y="609600"/>
            <a:ext cx="10261600" cy="6248400"/>
          </a:xfrm>
          <a:prstGeom prst="rect">
            <a:avLst/>
          </a:prstGeom>
          <a:noFill/>
          <a:ln w="9525">
            <a:noFill/>
            <a:miter lim="800000"/>
            <a:headEnd/>
            <a:tailEnd/>
          </a:ln>
        </p:spPr>
      </p:pic>
      <p:sp>
        <p:nvSpPr>
          <p:cNvPr id="12292" name="Text Box 6"/>
          <p:cNvSpPr txBox="1">
            <a:spLocks noChangeArrowheads="1"/>
          </p:cNvSpPr>
          <p:nvPr/>
        </p:nvSpPr>
        <p:spPr bwMode="auto">
          <a:xfrm>
            <a:off x="0" y="1"/>
            <a:ext cx="12192000" cy="519113"/>
          </a:xfrm>
          <a:prstGeom prst="rect">
            <a:avLst/>
          </a:prstGeom>
          <a:noFill/>
          <a:ln w="9525">
            <a:noFill/>
            <a:miter lim="800000"/>
            <a:headEnd/>
            <a:tailEnd/>
          </a:ln>
        </p:spPr>
        <p:txBody>
          <a:bodyPr>
            <a:spAutoFit/>
          </a:bodyPr>
          <a:lstStyle/>
          <a:p>
            <a:pPr eaLnBrk="1" hangingPunct="1">
              <a:spcBef>
                <a:spcPct val="50000"/>
              </a:spcBef>
            </a:pPr>
            <a:r>
              <a:rPr lang="en-US" altLang="en-US" sz="2800" dirty="0">
                <a:latin typeface="Times New Roman" pitchFamily="18" charset="0"/>
                <a:sym typeface="Wingdings" pitchFamily="2" charset="2"/>
              </a:rPr>
              <a:t>  </a:t>
            </a:r>
            <a:r>
              <a:rPr lang="en-US" altLang="en-US" sz="2800" dirty="0" err="1">
                <a:latin typeface="Times New Roman" pitchFamily="18" charset="0"/>
              </a:rPr>
              <a:t>Chỉ</a:t>
            </a:r>
            <a:r>
              <a:rPr lang="en-US" altLang="en-US" sz="2800" dirty="0">
                <a:latin typeface="Times New Roman" pitchFamily="18" charset="0"/>
              </a:rPr>
              <a:t> </a:t>
            </a:r>
            <a:r>
              <a:rPr lang="en-US" altLang="en-US" sz="2800" dirty="0" err="1">
                <a:latin typeface="Times New Roman" pitchFamily="18" charset="0"/>
              </a:rPr>
              <a:t>vào</a:t>
            </a:r>
            <a:r>
              <a:rPr lang="en-US" altLang="en-US" sz="2800" dirty="0">
                <a:latin typeface="Times New Roman" pitchFamily="18" charset="0"/>
              </a:rPr>
              <a:t> </a:t>
            </a:r>
            <a:r>
              <a:rPr lang="en-US" altLang="en-US" sz="2800" dirty="0" err="1">
                <a:latin typeface="Times New Roman" pitchFamily="18" charset="0"/>
              </a:rPr>
              <a:t>từng</a:t>
            </a:r>
            <a:r>
              <a:rPr lang="en-US" altLang="en-US" sz="2800" dirty="0">
                <a:latin typeface="Times New Roman" pitchFamily="18" charset="0"/>
              </a:rPr>
              <a:t> </a:t>
            </a:r>
            <a:r>
              <a:rPr lang="en-US" altLang="en-US" sz="2800" dirty="0" err="1">
                <a:latin typeface="Times New Roman" pitchFamily="18" charset="0"/>
              </a:rPr>
              <a:t>hình</a:t>
            </a:r>
            <a:r>
              <a:rPr lang="en-US" altLang="en-US" sz="2800" dirty="0">
                <a:latin typeface="Times New Roman" pitchFamily="18" charset="0"/>
              </a:rPr>
              <a:t> </a:t>
            </a:r>
            <a:r>
              <a:rPr lang="en-US" altLang="en-US" sz="2800" dirty="0" err="1">
                <a:latin typeface="Times New Roman" pitchFamily="18" charset="0"/>
              </a:rPr>
              <a:t>nói</a:t>
            </a:r>
            <a:r>
              <a:rPr lang="en-US" altLang="en-US" sz="2800" dirty="0">
                <a:latin typeface="Times New Roman" pitchFamily="18" charset="0"/>
              </a:rPr>
              <a:t> </a:t>
            </a:r>
            <a:r>
              <a:rPr lang="en-US" altLang="en-US" sz="2800" dirty="0" err="1">
                <a:latin typeface="Times New Roman" pitchFamily="18" charset="0"/>
              </a:rPr>
              <a:t>tên</a:t>
            </a:r>
            <a:r>
              <a:rPr lang="en-US" altLang="en-US" sz="2800" dirty="0">
                <a:latin typeface="Times New Roman" pitchFamily="18" charset="0"/>
              </a:rPr>
              <a:t> </a:t>
            </a:r>
            <a:r>
              <a:rPr lang="en-US" altLang="en-US" sz="2800" dirty="0" err="1">
                <a:latin typeface="Times New Roman" pitchFamily="18" charset="0"/>
              </a:rPr>
              <a:t>và</a:t>
            </a:r>
            <a:r>
              <a:rPr lang="en-US" altLang="en-US" sz="2800" dirty="0">
                <a:latin typeface="Times New Roman" pitchFamily="18" charset="0"/>
              </a:rPr>
              <a:t> </a:t>
            </a:r>
            <a:r>
              <a:rPr lang="en-US" altLang="en-US" sz="2800" dirty="0" err="1">
                <a:latin typeface="Times New Roman" pitchFamily="18" charset="0"/>
              </a:rPr>
              <a:t>chức</a:t>
            </a:r>
            <a:r>
              <a:rPr lang="en-US" altLang="en-US" sz="2800" dirty="0">
                <a:latin typeface="Times New Roman" pitchFamily="18" charset="0"/>
              </a:rPr>
              <a:t> </a:t>
            </a:r>
            <a:r>
              <a:rPr lang="en-US" altLang="en-US" sz="2800" dirty="0" err="1">
                <a:latin typeface="Times New Roman" pitchFamily="18" charset="0"/>
              </a:rPr>
              <a:t>năng</a:t>
            </a:r>
            <a:r>
              <a:rPr lang="en-US" altLang="en-US" sz="2800" dirty="0">
                <a:latin typeface="Times New Roman" pitchFamily="18" charset="0"/>
              </a:rPr>
              <a:t> </a:t>
            </a:r>
            <a:r>
              <a:rPr lang="en-US" altLang="en-US" sz="2800" dirty="0" err="1">
                <a:latin typeface="Times New Roman" pitchFamily="18" charset="0"/>
              </a:rPr>
              <a:t>của</a:t>
            </a:r>
            <a:r>
              <a:rPr lang="en-US" altLang="en-US" sz="2800" dirty="0">
                <a:latin typeface="Times New Roman" pitchFamily="18" charset="0"/>
              </a:rPr>
              <a:t> </a:t>
            </a:r>
            <a:r>
              <a:rPr lang="en-US" altLang="en-US" sz="2800" dirty="0" err="1">
                <a:latin typeface="Times New Roman" pitchFamily="18" charset="0"/>
              </a:rPr>
              <a:t>từng</a:t>
            </a:r>
            <a:r>
              <a:rPr lang="en-US" altLang="en-US" sz="2800" dirty="0">
                <a:latin typeface="Times New Roman" pitchFamily="18" charset="0"/>
              </a:rPr>
              <a:t> </a:t>
            </a:r>
            <a:r>
              <a:rPr lang="en-US" altLang="en-US" sz="2800" dirty="0" err="1">
                <a:latin typeface="Times New Roman" pitchFamily="18" charset="0"/>
              </a:rPr>
              <a:t>cơ</a:t>
            </a:r>
            <a:r>
              <a:rPr lang="en-US" altLang="en-US" sz="2800" dirty="0">
                <a:latin typeface="Times New Roman" pitchFamily="18" charset="0"/>
              </a:rPr>
              <a:t> </a:t>
            </a:r>
            <a:r>
              <a:rPr lang="en-US" altLang="en-US" sz="2800" dirty="0" err="1">
                <a:latin typeface="Times New Roman" pitchFamily="18" charset="0"/>
              </a:rPr>
              <a:t>quan</a:t>
            </a:r>
            <a:r>
              <a:rPr lang="en-US" altLang="en-US" sz="2800" dirty="0">
                <a:latin typeface="Times New Roman" pitchFamily="18" charset="0"/>
              </a:rPr>
              <a:t>.  </a:t>
            </a:r>
            <a:endParaRPr lang="en-US" altLang="en-US" sz="28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p:txBody>
          <a:bodyPr/>
          <a:lstStyle/>
          <a:p>
            <a:endParaRPr lang="en-US" smtClean="0"/>
          </a:p>
        </p:txBody>
      </p:sp>
      <p:pic>
        <p:nvPicPr>
          <p:cNvPr id="13316" name="Picture 7" descr="9A052A0B"/>
          <p:cNvPicPr>
            <a:picLocks noChangeAspect="1" noChangeArrowheads="1"/>
          </p:cNvPicPr>
          <p:nvPr/>
        </p:nvPicPr>
        <p:blipFill>
          <a:blip r:embed="rId2"/>
          <a:srcRect/>
          <a:stretch>
            <a:fillRect/>
          </a:stretch>
        </p:blipFill>
        <p:spPr bwMode="auto">
          <a:xfrm>
            <a:off x="355600" y="100014"/>
            <a:ext cx="3708400" cy="3405187"/>
          </a:xfrm>
          <a:prstGeom prst="rect">
            <a:avLst/>
          </a:prstGeom>
          <a:noFill/>
          <a:ln w="9525">
            <a:noFill/>
            <a:miter lim="800000"/>
            <a:headEnd/>
            <a:tailEnd/>
          </a:ln>
        </p:spPr>
      </p:pic>
      <p:sp>
        <p:nvSpPr>
          <p:cNvPr id="13317" name="Text Box 8"/>
          <p:cNvSpPr txBox="1">
            <a:spLocks noChangeArrowheads="1"/>
          </p:cNvSpPr>
          <p:nvPr/>
        </p:nvSpPr>
        <p:spPr bwMode="auto">
          <a:xfrm>
            <a:off x="508000" y="3452813"/>
            <a:ext cx="3962400" cy="457200"/>
          </a:xfrm>
          <a:prstGeom prst="rect">
            <a:avLst/>
          </a:prstGeom>
          <a:noFill/>
          <a:ln w="9525">
            <a:noFill/>
            <a:miter lim="800000"/>
            <a:headEnd/>
            <a:tailEnd/>
          </a:ln>
        </p:spPr>
        <p:txBody>
          <a:bodyPr>
            <a:spAutoFit/>
          </a:bodyPr>
          <a:lstStyle/>
          <a:p>
            <a:pPr eaLnBrk="1" hangingPunct="1">
              <a:spcBef>
                <a:spcPct val="50000"/>
              </a:spcBef>
            </a:pPr>
            <a:r>
              <a:rPr lang="en-US" altLang="en-US" sz="2400" b="1" dirty="0" err="1">
                <a:solidFill>
                  <a:srgbClr val="FF0000"/>
                </a:solidFill>
              </a:rPr>
              <a:t>Cơ</a:t>
            </a:r>
            <a:r>
              <a:rPr lang="en-US" altLang="en-US" sz="2400" b="1" dirty="0">
                <a:solidFill>
                  <a:srgbClr val="FF0000"/>
                </a:solidFill>
              </a:rPr>
              <a:t> </a:t>
            </a:r>
            <a:r>
              <a:rPr lang="en-US" altLang="en-US" sz="2400" b="1" dirty="0" err="1">
                <a:solidFill>
                  <a:srgbClr val="FF0000"/>
                </a:solidFill>
              </a:rPr>
              <a:t>quan</a:t>
            </a:r>
            <a:r>
              <a:rPr lang="en-US" altLang="en-US" sz="2400" b="1" dirty="0">
                <a:solidFill>
                  <a:srgbClr val="FF0000"/>
                </a:solidFill>
              </a:rPr>
              <a:t> </a:t>
            </a:r>
            <a:r>
              <a:rPr lang="en-US" altLang="en-US" sz="2400" b="1" dirty="0" err="1">
                <a:solidFill>
                  <a:srgbClr val="FF0000"/>
                </a:solidFill>
              </a:rPr>
              <a:t>tiêu</a:t>
            </a:r>
            <a:r>
              <a:rPr lang="en-US" altLang="en-US" sz="2400" b="1" dirty="0">
                <a:solidFill>
                  <a:srgbClr val="FF0000"/>
                </a:solidFill>
              </a:rPr>
              <a:t> </a:t>
            </a:r>
            <a:r>
              <a:rPr lang="en-US" altLang="en-US" sz="2400" b="1" dirty="0" err="1">
                <a:solidFill>
                  <a:srgbClr val="FF0000"/>
                </a:solidFill>
              </a:rPr>
              <a:t>hóa</a:t>
            </a:r>
            <a:endParaRPr lang="en-US" altLang="en-US" sz="2400" b="1" dirty="0">
              <a:solidFill>
                <a:srgbClr val="FF0000"/>
              </a:solidFill>
            </a:endParaRPr>
          </a:p>
        </p:txBody>
      </p:sp>
      <p:pic>
        <p:nvPicPr>
          <p:cNvPr id="13318" name="Picture 7" descr="8E580B31"/>
          <p:cNvPicPr>
            <a:picLocks noChangeAspect="1" noChangeArrowheads="1"/>
          </p:cNvPicPr>
          <p:nvPr/>
        </p:nvPicPr>
        <p:blipFill>
          <a:blip r:embed="rId3"/>
          <a:srcRect/>
          <a:stretch>
            <a:fillRect/>
          </a:stretch>
        </p:blipFill>
        <p:spPr bwMode="auto">
          <a:xfrm>
            <a:off x="4318000" y="106363"/>
            <a:ext cx="3403600" cy="3398837"/>
          </a:xfrm>
          <a:prstGeom prst="rect">
            <a:avLst/>
          </a:prstGeom>
          <a:noFill/>
          <a:ln w="9525">
            <a:noFill/>
            <a:miter lim="800000"/>
            <a:headEnd/>
            <a:tailEnd/>
          </a:ln>
        </p:spPr>
      </p:pic>
      <p:sp>
        <p:nvSpPr>
          <p:cNvPr id="13319" name="Text Box 8"/>
          <p:cNvSpPr txBox="1">
            <a:spLocks noChangeArrowheads="1"/>
          </p:cNvSpPr>
          <p:nvPr/>
        </p:nvSpPr>
        <p:spPr bwMode="auto">
          <a:xfrm>
            <a:off x="4318000" y="3459163"/>
            <a:ext cx="3962400" cy="457200"/>
          </a:xfrm>
          <a:prstGeom prst="rect">
            <a:avLst/>
          </a:prstGeom>
          <a:noFill/>
          <a:ln w="9525">
            <a:noFill/>
            <a:miter lim="800000"/>
            <a:headEnd/>
            <a:tailEnd/>
          </a:ln>
        </p:spPr>
        <p:txBody>
          <a:bodyPr>
            <a:spAutoFit/>
          </a:bodyPr>
          <a:lstStyle/>
          <a:p>
            <a:pPr eaLnBrk="1" hangingPunct="1">
              <a:spcBef>
                <a:spcPct val="50000"/>
              </a:spcBef>
            </a:pPr>
            <a:r>
              <a:rPr lang="en-US" altLang="en-US" sz="2400" b="1" dirty="0" err="1">
                <a:solidFill>
                  <a:srgbClr val="FF0000"/>
                </a:solidFill>
              </a:rPr>
              <a:t>Cơ</a:t>
            </a:r>
            <a:r>
              <a:rPr lang="en-US" altLang="en-US" sz="2400" b="1" dirty="0">
                <a:solidFill>
                  <a:srgbClr val="FF0000"/>
                </a:solidFill>
              </a:rPr>
              <a:t> </a:t>
            </a:r>
            <a:r>
              <a:rPr lang="en-US" altLang="en-US" sz="2400" b="1" dirty="0" err="1">
                <a:solidFill>
                  <a:srgbClr val="FF0000"/>
                </a:solidFill>
              </a:rPr>
              <a:t>quan</a:t>
            </a:r>
            <a:r>
              <a:rPr lang="en-US" altLang="en-US" sz="2400" b="1" dirty="0">
                <a:solidFill>
                  <a:srgbClr val="FF0000"/>
                </a:solidFill>
              </a:rPr>
              <a:t> </a:t>
            </a:r>
            <a:r>
              <a:rPr lang="en-US" altLang="en-US" sz="2400" b="1" dirty="0" err="1">
                <a:solidFill>
                  <a:srgbClr val="FF0000"/>
                </a:solidFill>
              </a:rPr>
              <a:t>hô</a:t>
            </a:r>
            <a:r>
              <a:rPr lang="en-US" altLang="en-US" sz="2400" b="1" dirty="0">
                <a:solidFill>
                  <a:srgbClr val="FF0000"/>
                </a:solidFill>
              </a:rPr>
              <a:t> </a:t>
            </a:r>
            <a:r>
              <a:rPr lang="en-US" altLang="en-US" sz="2400" b="1" dirty="0" err="1">
                <a:solidFill>
                  <a:srgbClr val="FF0000"/>
                </a:solidFill>
              </a:rPr>
              <a:t>hấp</a:t>
            </a:r>
            <a:endParaRPr lang="en-US" altLang="en-US" sz="2400" b="1" dirty="0">
              <a:solidFill>
                <a:srgbClr val="FF0000"/>
              </a:solidFill>
            </a:endParaRPr>
          </a:p>
        </p:txBody>
      </p:sp>
      <p:pic>
        <p:nvPicPr>
          <p:cNvPr id="13320" name="Picture 7" descr="4E6A00FE"/>
          <p:cNvPicPr>
            <a:picLocks noChangeAspect="1" noChangeArrowheads="1"/>
          </p:cNvPicPr>
          <p:nvPr/>
        </p:nvPicPr>
        <p:blipFill>
          <a:blip r:embed="rId4"/>
          <a:srcRect/>
          <a:stretch>
            <a:fillRect/>
          </a:stretch>
        </p:blipFill>
        <p:spPr bwMode="auto">
          <a:xfrm>
            <a:off x="7975600" y="106363"/>
            <a:ext cx="3962400" cy="3398837"/>
          </a:xfrm>
          <a:prstGeom prst="rect">
            <a:avLst/>
          </a:prstGeom>
          <a:noFill/>
          <a:ln w="9525">
            <a:noFill/>
            <a:miter lim="800000"/>
            <a:headEnd/>
            <a:tailEnd/>
          </a:ln>
        </p:spPr>
      </p:pic>
      <p:sp>
        <p:nvSpPr>
          <p:cNvPr id="13321" name="Text Box 8"/>
          <p:cNvSpPr txBox="1">
            <a:spLocks noChangeArrowheads="1"/>
          </p:cNvSpPr>
          <p:nvPr/>
        </p:nvSpPr>
        <p:spPr bwMode="auto">
          <a:xfrm>
            <a:off x="7979834" y="3452813"/>
            <a:ext cx="4643967" cy="457200"/>
          </a:xfrm>
          <a:prstGeom prst="rect">
            <a:avLst/>
          </a:prstGeom>
          <a:noFill/>
          <a:ln w="9525">
            <a:noFill/>
            <a:miter lim="800000"/>
            <a:headEnd/>
            <a:tailEnd/>
          </a:ln>
        </p:spPr>
        <p:txBody>
          <a:bodyPr>
            <a:spAutoFit/>
          </a:bodyPr>
          <a:lstStyle/>
          <a:p>
            <a:pPr eaLnBrk="1" hangingPunct="1">
              <a:spcBef>
                <a:spcPct val="50000"/>
              </a:spcBef>
            </a:pPr>
            <a:r>
              <a:rPr lang="en-US" altLang="en-US" sz="2400" b="1" dirty="0" err="1">
                <a:solidFill>
                  <a:srgbClr val="FF0000"/>
                </a:solidFill>
              </a:rPr>
              <a:t>Cơ</a:t>
            </a:r>
            <a:r>
              <a:rPr lang="en-US" altLang="en-US" sz="2400" b="1" dirty="0">
                <a:solidFill>
                  <a:srgbClr val="FF0000"/>
                </a:solidFill>
              </a:rPr>
              <a:t> </a:t>
            </a:r>
            <a:r>
              <a:rPr lang="en-US" altLang="en-US" sz="2400" b="1" dirty="0" err="1">
                <a:solidFill>
                  <a:srgbClr val="FF0000"/>
                </a:solidFill>
              </a:rPr>
              <a:t>quan</a:t>
            </a:r>
            <a:r>
              <a:rPr lang="en-US" altLang="en-US" sz="2400" b="1" dirty="0">
                <a:solidFill>
                  <a:srgbClr val="FF0000"/>
                </a:solidFill>
              </a:rPr>
              <a:t> </a:t>
            </a:r>
            <a:r>
              <a:rPr lang="en-US" altLang="en-US" sz="2400" b="1" dirty="0" err="1">
                <a:solidFill>
                  <a:srgbClr val="FF0000"/>
                </a:solidFill>
              </a:rPr>
              <a:t>tuần</a:t>
            </a:r>
            <a:r>
              <a:rPr lang="en-US" altLang="en-US" sz="2400" b="1" dirty="0">
                <a:solidFill>
                  <a:srgbClr val="FF0000"/>
                </a:solidFill>
              </a:rPr>
              <a:t> </a:t>
            </a:r>
            <a:r>
              <a:rPr lang="en-US" altLang="en-US" sz="2400" b="1" dirty="0" err="1">
                <a:solidFill>
                  <a:srgbClr val="FF0000"/>
                </a:solidFill>
              </a:rPr>
              <a:t>hoàn</a:t>
            </a:r>
            <a:endParaRPr lang="en-US" altLang="en-US" sz="2400" b="1" dirty="0">
              <a:solidFill>
                <a:srgbClr val="FF0000"/>
              </a:solidFill>
            </a:endParaRPr>
          </a:p>
        </p:txBody>
      </p:sp>
      <p:pic>
        <p:nvPicPr>
          <p:cNvPr id="13322" name="Picture 7" descr="77120937"/>
          <p:cNvPicPr>
            <a:picLocks noChangeAspect="1" noChangeArrowheads="1"/>
          </p:cNvPicPr>
          <p:nvPr/>
        </p:nvPicPr>
        <p:blipFill>
          <a:blip r:embed="rId5"/>
          <a:srcRect/>
          <a:stretch>
            <a:fillRect/>
          </a:stretch>
        </p:blipFill>
        <p:spPr bwMode="auto">
          <a:xfrm>
            <a:off x="1676400" y="4038600"/>
            <a:ext cx="3962400" cy="2713038"/>
          </a:xfrm>
          <a:prstGeom prst="rect">
            <a:avLst/>
          </a:prstGeom>
          <a:noFill/>
          <a:ln w="9525">
            <a:noFill/>
            <a:miter lim="800000"/>
            <a:headEnd/>
            <a:tailEnd/>
          </a:ln>
        </p:spPr>
      </p:pic>
      <p:sp>
        <p:nvSpPr>
          <p:cNvPr id="13323" name="Text Box 8"/>
          <p:cNvSpPr txBox="1">
            <a:spLocks noChangeArrowheads="1"/>
          </p:cNvSpPr>
          <p:nvPr/>
        </p:nvSpPr>
        <p:spPr bwMode="auto">
          <a:xfrm>
            <a:off x="5486400" y="5945188"/>
            <a:ext cx="5181600" cy="461665"/>
          </a:xfrm>
          <a:prstGeom prst="rect">
            <a:avLst/>
          </a:prstGeom>
          <a:noFill/>
          <a:ln w="9525">
            <a:noFill/>
            <a:miter lim="800000"/>
            <a:headEnd/>
            <a:tailEnd/>
          </a:ln>
        </p:spPr>
        <p:txBody>
          <a:bodyPr>
            <a:spAutoFit/>
          </a:bodyPr>
          <a:lstStyle/>
          <a:p>
            <a:pPr algn="ctr" eaLnBrk="1" hangingPunct="1">
              <a:spcBef>
                <a:spcPct val="50000"/>
              </a:spcBef>
            </a:pPr>
            <a:r>
              <a:rPr lang="en-US" altLang="en-US" sz="2400" b="1" dirty="0" err="1">
                <a:solidFill>
                  <a:srgbClr val="FF0000"/>
                </a:solidFill>
              </a:rPr>
              <a:t>Cơ</a:t>
            </a:r>
            <a:r>
              <a:rPr lang="en-US" altLang="en-US" sz="2400" b="1" dirty="0">
                <a:solidFill>
                  <a:srgbClr val="FF0000"/>
                </a:solidFill>
              </a:rPr>
              <a:t> </a:t>
            </a:r>
            <a:r>
              <a:rPr lang="en-US" altLang="en-US" sz="2400" b="1" dirty="0" err="1">
                <a:solidFill>
                  <a:srgbClr val="FF0000"/>
                </a:solidFill>
              </a:rPr>
              <a:t>quan</a:t>
            </a:r>
            <a:r>
              <a:rPr lang="en-US" altLang="en-US" sz="2400" b="1" dirty="0">
                <a:solidFill>
                  <a:srgbClr val="FF0000"/>
                </a:solidFill>
              </a:rPr>
              <a:t> </a:t>
            </a:r>
            <a:r>
              <a:rPr lang="en-US" altLang="en-US" sz="2400" b="1" dirty="0" err="1">
                <a:solidFill>
                  <a:srgbClr val="FF0000"/>
                </a:solidFill>
              </a:rPr>
              <a:t>bài</a:t>
            </a:r>
            <a:r>
              <a:rPr lang="en-US" altLang="en-US" sz="2400" b="1" dirty="0">
                <a:solidFill>
                  <a:srgbClr val="FF0000"/>
                </a:solidFill>
              </a:rPr>
              <a:t> </a:t>
            </a:r>
            <a:r>
              <a:rPr lang="en-US" altLang="en-US" sz="2400" b="1" dirty="0" err="1" smtClean="0">
                <a:solidFill>
                  <a:srgbClr val="FF0000"/>
                </a:solidFill>
              </a:rPr>
              <a:t>tiết</a:t>
            </a:r>
            <a:endParaRPr lang="en-US" altLang="en-US" sz="24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checkerboard(across)">
                                      <p:cBhvr>
                                        <p:cTn id="7" dur="500"/>
                                        <p:tgtEl>
                                          <p:spTgt spid="133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9"/>
                                        </p:tgtEl>
                                        <p:attrNameLst>
                                          <p:attrName>style.visibility</p:attrName>
                                        </p:attrNameLst>
                                      </p:cBhvr>
                                      <p:to>
                                        <p:strVal val="visible"/>
                                      </p:to>
                                    </p:set>
                                    <p:animEffect transition="in" filter="checkerboard(across)">
                                      <p:cBhvr>
                                        <p:cTn id="12" dur="500"/>
                                        <p:tgtEl>
                                          <p:spTgt spid="133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21"/>
                                        </p:tgtEl>
                                        <p:attrNameLst>
                                          <p:attrName>style.visibility</p:attrName>
                                        </p:attrNameLst>
                                      </p:cBhvr>
                                      <p:to>
                                        <p:strVal val="visible"/>
                                      </p:to>
                                    </p:set>
                                    <p:animEffect transition="in" filter="checkerboard(across)">
                                      <p:cBhvr>
                                        <p:cTn id="17" dur="500"/>
                                        <p:tgtEl>
                                          <p:spTgt spid="1332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23"/>
                                        </p:tgtEl>
                                        <p:attrNameLst>
                                          <p:attrName>style.visibility</p:attrName>
                                        </p:attrNameLst>
                                      </p:cBhvr>
                                      <p:to>
                                        <p:strVal val="visible"/>
                                      </p:to>
                                    </p:set>
                                    <p:animEffect transition="in" filter="checkerboard(across)">
                                      <p:cBhvr>
                                        <p:cTn id="22"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9" grpId="0"/>
      <p:bldP spid="13321" grpId="0"/>
      <p:bldP spid="133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9A052A0B"/>
          <p:cNvPicPr>
            <a:picLocks noChangeAspect="1" noChangeArrowheads="1"/>
          </p:cNvPicPr>
          <p:nvPr/>
        </p:nvPicPr>
        <p:blipFill>
          <a:blip r:embed="rId2"/>
          <a:srcRect/>
          <a:stretch>
            <a:fillRect/>
          </a:stretch>
        </p:blipFill>
        <p:spPr bwMode="auto">
          <a:xfrm>
            <a:off x="406400" y="381000"/>
            <a:ext cx="4470400" cy="5029200"/>
          </a:xfrm>
          <a:prstGeom prst="rect">
            <a:avLst/>
          </a:prstGeom>
          <a:noFill/>
          <a:ln w="9525">
            <a:noFill/>
            <a:miter lim="800000"/>
            <a:headEnd/>
            <a:tailEnd/>
          </a:ln>
        </p:spPr>
      </p:pic>
      <p:sp>
        <p:nvSpPr>
          <p:cNvPr id="15363" name="Text Box 8"/>
          <p:cNvSpPr txBox="1">
            <a:spLocks noChangeArrowheads="1"/>
          </p:cNvSpPr>
          <p:nvPr/>
        </p:nvSpPr>
        <p:spPr bwMode="auto">
          <a:xfrm>
            <a:off x="914400" y="5486400"/>
            <a:ext cx="3962400" cy="523220"/>
          </a:xfrm>
          <a:prstGeom prst="rect">
            <a:avLst/>
          </a:prstGeom>
          <a:noFill/>
          <a:ln w="9525">
            <a:noFill/>
            <a:miter lim="800000"/>
            <a:headEnd/>
            <a:tailEnd/>
          </a:ln>
        </p:spPr>
        <p:txBody>
          <a:bodyPr>
            <a:spAutoFit/>
          </a:bodyPr>
          <a:lstStyle/>
          <a:p>
            <a:pPr eaLnBrk="1" hangingPunct="1">
              <a:spcBef>
                <a:spcPct val="50000"/>
              </a:spcBef>
            </a:pPr>
            <a:r>
              <a:rPr lang="en-US" altLang="en-US" sz="2800" b="1" dirty="0" err="1">
                <a:solidFill>
                  <a:srgbClr val="FF0000"/>
                </a:solidFill>
                <a:latin typeface="Arial" panose="020B0604020202020204" pitchFamily="34" charset="0"/>
                <a:cs typeface="Arial" panose="020B0604020202020204" pitchFamily="34" charset="0"/>
              </a:rPr>
              <a:t>Cơ</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quan</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tiêu</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hóa</a:t>
            </a:r>
            <a:endParaRPr lang="en-US" altLang="en-US" sz="2800" b="1" dirty="0">
              <a:solidFill>
                <a:srgbClr val="FF0000"/>
              </a:solidFill>
              <a:latin typeface="Arial" panose="020B0604020202020204" pitchFamily="34" charset="0"/>
              <a:cs typeface="Arial" panose="020B0604020202020204" pitchFamily="34" charset="0"/>
            </a:endParaRPr>
          </a:p>
        </p:txBody>
      </p:sp>
      <p:sp>
        <p:nvSpPr>
          <p:cNvPr id="15364" name="Text Box 9"/>
          <p:cNvSpPr txBox="1">
            <a:spLocks noChangeArrowheads="1"/>
          </p:cNvSpPr>
          <p:nvPr/>
        </p:nvSpPr>
        <p:spPr bwMode="auto">
          <a:xfrm>
            <a:off x="5181600" y="381000"/>
            <a:ext cx="6604000" cy="1815882"/>
          </a:xfrm>
          <a:prstGeom prst="rect">
            <a:avLst/>
          </a:prstGeom>
          <a:noFill/>
          <a:ln w="9525">
            <a:noFill/>
            <a:miter lim="800000"/>
            <a:headEnd/>
            <a:tailEnd/>
          </a:ln>
        </p:spPr>
        <p:txBody>
          <a:bodyPr>
            <a:spAutoFit/>
          </a:bodyPr>
          <a:lstStyle/>
          <a:p>
            <a:pPr algn="just" eaLnBrk="1" hangingPunct="1">
              <a:spcBef>
                <a:spcPct val="50000"/>
              </a:spcBef>
            </a:pPr>
            <a:r>
              <a:rPr lang="en-US" altLang="en-US" sz="2800" b="1" u="sng" dirty="0" err="1">
                <a:solidFill>
                  <a:srgbClr val="FF0000"/>
                </a:solidFill>
                <a:latin typeface="Arial" panose="020B0604020202020204" pitchFamily="34" charset="0"/>
                <a:cs typeface="Arial" panose="020B0604020202020204" pitchFamily="34" charset="0"/>
              </a:rPr>
              <a:t>Chức</a:t>
            </a:r>
            <a:r>
              <a:rPr lang="en-US" altLang="en-US" sz="2800" b="1" u="sng" dirty="0">
                <a:solidFill>
                  <a:srgbClr val="FF0000"/>
                </a:solidFill>
                <a:latin typeface="Arial" panose="020B0604020202020204" pitchFamily="34" charset="0"/>
                <a:cs typeface="Arial" panose="020B0604020202020204" pitchFamily="34" charset="0"/>
              </a:rPr>
              <a:t> </a:t>
            </a:r>
            <a:r>
              <a:rPr lang="en-US" altLang="en-US" sz="2800" b="1" u="sng" dirty="0" err="1">
                <a:solidFill>
                  <a:srgbClr val="FF0000"/>
                </a:solidFill>
                <a:latin typeface="Arial" panose="020B0604020202020204" pitchFamily="34" charset="0"/>
                <a:cs typeface="Arial" panose="020B0604020202020204" pitchFamily="34" charset="0"/>
              </a:rPr>
              <a:t>năng</a:t>
            </a:r>
            <a:r>
              <a:rPr lang="en-US" altLang="en-US" sz="2800" b="1" u="sng" dirty="0">
                <a:solidFill>
                  <a:srgbClr val="FF0000"/>
                </a:solidFill>
                <a:latin typeface="Arial" panose="020B0604020202020204" pitchFamily="34" charset="0"/>
                <a:cs typeface="Arial" panose="020B0604020202020204" pitchFamily="34" charset="0"/>
              </a:rPr>
              <a: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Biến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đổi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thức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ăn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nước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uống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thành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các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chất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dinh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dưỡng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ngấm</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vào</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máu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nuôi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cơ</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thể</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Thải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ra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phân</a:t>
            </a:r>
            <a:endParaRPr lang="en-US" altLang="en-US" sz="2800" b="1" dirty="0">
              <a:latin typeface="Arial" panose="020B0604020202020204" pitchFamily="34" charset="0"/>
              <a:cs typeface="Arial" panose="020B0604020202020204" pitchFamily="34" charset="0"/>
            </a:endParaRPr>
          </a:p>
        </p:txBody>
      </p:sp>
      <p:sp>
        <p:nvSpPr>
          <p:cNvPr id="15365" name="Text Box 10"/>
          <p:cNvSpPr txBox="1">
            <a:spLocks noChangeArrowheads="1"/>
          </p:cNvSpPr>
          <p:nvPr/>
        </p:nvSpPr>
        <p:spPr bwMode="auto">
          <a:xfrm>
            <a:off x="5200651" y="2362200"/>
            <a:ext cx="6584949" cy="2246769"/>
          </a:xfrm>
          <a:prstGeom prst="rect">
            <a:avLst/>
          </a:prstGeom>
          <a:noFill/>
          <a:ln w="9525">
            <a:noFill/>
            <a:miter lim="800000"/>
            <a:headEnd/>
            <a:tailEnd/>
          </a:ln>
        </p:spPr>
        <p:txBody>
          <a:bodyPr>
            <a:spAutoFit/>
          </a:bodyPr>
          <a:lstStyle/>
          <a:p>
            <a:pPr eaLnBrk="1" hangingPunct="1">
              <a:spcBef>
                <a:spcPct val="50000"/>
              </a:spcBef>
            </a:pPr>
            <a:r>
              <a:rPr lang="en-US" altLang="en-US" sz="2800" b="1" dirty="0" err="1">
                <a:latin typeface="Arial" panose="020B0604020202020204" pitchFamily="34" charset="0"/>
                <a:cs typeface="Arial" panose="020B0604020202020204" pitchFamily="34" charset="0"/>
              </a:rPr>
              <a:t>Dấu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hiệu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bên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ngoài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của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quá</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trình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trao</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đổi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chất</a:t>
            </a:r>
            <a:r>
              <a:rPr lang="en-US" altLang="en-US" sz="2800" b="1" dirty="0">
                <a:latin typeface="Arial" panose="020B0604020202020204" pitchFamily="34" charset="0"/>
                <a:cs typeface="Arial" panose="020B0604020202020204" pitchFamily="34" charset="0"/>
              </a:rPr>
              <a:t>:</a:t>
            </a:r>
          </a:p>
          <a:p>
            <a:pPr eaLnBrk="1" hangingPunct="1">
              <a:spcBef>
                <a:spcPct val="50000"/>
              </a:spcBef>
            </a:pPr>
            <a:r>
              <a:rPr lang="en-US" altLang="en-US" sz="2800" b="1" dirty="0">
                <a:solidFill>
                  <a:srgbClr val="FF0000"/>
                </a:solidFill>
                <a:latin typeface="Arial" panose="020B0604020202020204" pitchFamily="34" charset="0"/>
                <a:cs typeface="Arial" panose="020B0604020202020204" pitchFamily="34" charset="0"/>
                <a:sym typeface="Wingdings" pitchFamily="2" charset="2"/>
              </a:rPr>
              <a:t></a:t>
            </a:r>
            <a:r>
              <a:rPr lang="en-US" altLang="en-US" sz="2800" b="1" dirty="0" err="1">
                <a:solidFill>
                  <a:srgbClr val="FF0000"/>
                </a:solidFill>
                <a:latin typeface="Arial" panose="020B0604020202020204" pitchFamily="34" charset="0"/>
                <a:cs typeface="Arial" panose="020B0604020202020204" pitchFamily="34" charset="0"/>
              </a:rPr>
              <a:t>Lấy</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vào</a:t>
            </a:r>
            <a:r>
              <a:rPr lang="en-US" altLang="en-US" sz="2800" b="1" dirty="0">
                <a:solidFill>
                  <a:srgbClr val="FF0000"/>
                </a:solidFill>
                <a:latin typeface="Arial" panose="020B0604020202020204" pitchFamily="34" charset="0"/>
                <a:cs typeface="Arial" panose="020B0604020202020204" pitchFamily="34" charset="0"/>
              </a:rPr>
              <a: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thức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ăn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nước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uống</a:t>
            </a:r>
            <a:r>
              <a:rPr lang="en-US" altLang="en-US" sz="2800" b="1" dirty="0">
                <a:latin typeface="Arial" panose="020B0604020202020204" pitchFamily="34" charset="0"/>
                <a:cs typeface="Arial" panose="020B0604020202020204" pitchFamily="34" charset="0"/>
              </a:rPr>
              <a:t>.</a:t>
            </a:r>
          </a:p>
          <a:p>
            <a:pPr eaLnBrk="1" hangingPunct="1">
              <a:spcBef>
                <a:spcPct val="50000"/>
              </a:spcBef>
            </a:pPr>
            <a:r>
              <a:rPr lang="en-US" altLang="en-US" sz="2800" b="1" dirty="0">
                <a:solidFill>
                  <a:srgbClr val="FF0000"/>
                </a:solidFill>
                <a:latin typeface="Arial" panose="020B0604020202020204" pitchFamily="34" charset="0"/>
                <a:cs typeface="Arial" panose="020B0604020202020204" pitchFamily="34" charset="0"/>
                <a:sym typeface="Wingdings" pitchFamily="2" charset="2"/>
              </a:rPr>
              <a:t></a:t>
            </a:r>
            <a:r>
              <a:rPr lang="en-US" altLang="en-US" sz="2800" b="1" dirty="0" err="1">
                <a:solidFill>
                  <a:srgbClr val="FF0000"/>
                </a:solidFill>
                <a:latin typeface="Arial" panose="020B0604020202020204" pitchFamily="34" charset="0"/>
                <a:cs typeface="Arial" panose="020B0604020202020204" pitchFamily="34" charset="0"/>
              </a:rPr>
              <a:t>Thải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ra</a:t>
            </a:r>
            <a:r>
              <a:rPr lang="en-US" altLang="en-US" sz="2800" b="1" dirty="0">
                <a:solidFill>
                  <a:srgbClr val="FF0000"/>
                </a:solidFill>
                <a:latin typeface="Arial" panose="020B0604020202020204" pitchFamily="34" charset="0"/>
                <a:cs typeface="Arial" panose="020B0604020202020204" pitchFamily="34" charset="0"/>
              </a:rPr>
              <a: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phân</a:t>
            </a:r>
            <a:endParaRPr lang="en-US" altLang="en-US" sz="28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heckerboard(across)">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checkerboard(across)">
                                      <p:cBhvr>
                                        <p:cTn id="12"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536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8E580B31"/>
          <p:cNvPicPr>
            <a:picLocks noChangeAspect="1" noChangeArrowheads="1"/>
          </p:cNvPicPr>
          <p:nvPr/>
        </p:nvPicPr>
        <p:blipFill>
          <a:blip r:embed="rId2"/>
          <a:srcRect/>
          <a:stretch>
            <a:fillRect/>
          </a:stretch>
        </p:blipFill>
        <p:spPr bwMode="auto">
          <a:xfrm>
            <a:off x="914400" y="533400"/>
            <a:ext cx="4368800" cy="4191000"/>
          </a:xfrm>
          <a:prstGeom prst="rect">
            <a:avLst/>
          </a:prstGeom>
          <a:noFill/>
          <a:ln w="9525">
            <a:noFill/>
            <a:miter lim="800000"/>
            <a:headEnd/>
            <a:tailEnd/>
          </a:ln>
        </p:spPr>
      </p:pic>
      <p:sp>
        <p:nvSpPr>
          <p:cNvPr id="17411" name="Text Box 8"/>
          <p:cNvSpPr txBox="1">
            <a:spLocks noChangeArrowheads="1"/>
          </p:cNvSpPr>
          <p:nvPr/>
        </p:nvSpPr>
        <p:spPr bwMode="auto">
          <a:xfrm>
            <a:off x="1320800" y="4752975"/>
            <a:ext cx="3962400" cy="457200"/>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FF0000"/>
                </a:solidFill>
              </a:rPr>
              <a:t>Cơ quan hô hấp</a:t>
            </a:r>
          </a:p>
        </p:txBody>
      </p:sp>
      <p:sp>
        <p:nvSpPr>
          <p:cNvPr id="17412" name="Text Box 9"/>
          <p:cNvSpPr txBox="1">
            <a:spLocks noChangeArrowheads="1"/>
          </p:cNvSpPr>
          <p:nvPr/>
        </p:nvSpPr>
        <p:spPr bwMode="auto">
          <a:xfrm>
            <a:off x="5791200" y="533401"/>
            <a:ext cx="5892800" cy="954107"/>
          </a:xfrm>
          <a:prstGeom prst="rect">
            <a:avLst/>
          </a:prstGeom>
          <a:noFill/>
          <a:ln w="9525">
            <a:noFill/>
            <a:miter lim="800000"/>
            <a:headEnd/>
            <a:tailEnd/>
          </a:ln>
        </p:spPr>
        <p:txBody>
          <a:bodyPr>
            <a:spAutoFit/>
          </a:bodyPr>
          <a:lstStyle/>
          <a:p>
            <a:pPr algn="just" eaLnBrk="1" hangingPunct="1">
              <a:spcBef>
                <a:spcPct val="50000"/>
              </a:spcBef>
            </a:pPr>
            <a:r>
              <a:rPr lang="en-US" altLang="en-US" sz="2800" b="1" u="sng" dirty="0" err="1">
                <a:solidFill>
                  <a:srgbClr val="FF0000"/>
                </a:solidFill>
                <a:latin typeface="Arial" panose="020B0604020202020204" pitchFamily="34" charset="0"/>
                <a:cs typeface="Arial" panose="020B0604020202020204" pitchFamily="34" charset="0"/>
              </a:rPr>
              <a:t>Chức</a:t>
            </a:r>
            <a:r>
              <a:rPr lang="en-US" altLang="en-US" sz="2800" b="1" u="sng" dirty="0">
                <a:solidFill>
                  <a:srgbClr val="FF0000"/>
                </a:solidFill>
                <a:latin typeface="Arial" panose="020B0604020202020204" pitchFamily="34" charset="0"/>
                <a:cs typeface="Arial" panose="020B0604020202020204" pitchFamily="34" charset="0"/>
              </a:rPr>
              <a:t> </a:t>
            </a:r>
            <a:r>
              <a:rPr lang="en-US" altLang="en-US" sz="2800" b="1" u="sng" dirty="0" err="1">
                <a:solidFill>
                  <a:srgbClr val="FF0000"/>
                </a:solidFill>
                <a:latin typeface="Arial" panose="020B0604020202020204" pitchFamily="34" charset="0"/>
                <a:cs typeface="Arial" panose="020B0604020202020204" pitchFamily="34" charset="0"/>
              </a:rPr>
              <a:t>năng</a:t>
            </a:r>
            <a:r>
              <a:rPr lang="en-US" altLang="en-US" sz="2800" b="1" u="sng" dirty="0">
                <a:solidFill>
                  <a:srgbClr val="FF0000"/>
                </a:solidFill>
                <a:latin typeface="Arial" panose="020B0604020202020204" pitchFamily="34" charset="0"/>
                <a:cs typeface="Arial" panose="020B0604020202020204" pitchFamily="34" charset="0"/>
              </a:rPr>
              <a: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Hấp</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thụ</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khí</a:t>
            </a:r>
            <a:r>
              <a:rPr lang="en-US" altLang="en-US" sz="2800" b="1" dirty="0">
                <a:latin typeface="Arial" panose="020B0604020202020204" pitchFamily="34" charset="0"/>
                <a:cs typeface="Arial" panose="020B0604020202020204" pitchFamily="34" charset="0"/>
              </a:rPr>
              <a:t> ô-xi </a:t>
            </a:r>
            <a:r>
              <a:rPr lang="en-US" altLang="en-US" sz="2800" b="1" dirty="0" err="1">
                <a:latin typeface="Arial" panose="020B0604020202020204" pitchFamily="34" charset="0"/>
                <a:cs typeface="Arial" panose="020B0604020202020204" pitchFamily="34" charset="0"/>
              </a:rPr>
              <a:t>và</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thải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ra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khí</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các-bô-níc</a:t>
            </a:r>
            <a:r>
              <a:rPr lang="en-US" altLang="en-US" sz="2800" b="1" dirty="0">
                <a:latin typeface="Arial" panose="020B0604020202020204" pitchFamily="34" charset="0"/>
                <a:cs typeface="Arial" panose="020B0604020202020204" pitchFamily="34" charset="0"/>
              </a:rPr>
              <a:t>.</a:t>
            </a:r>
          </a:p>
        </p:txBody>
      </p:sp>
      <p:sp>
        <p:nvSpPr>
          <p:cNvPr id="17413" name="Text Box 10"/>
          <p:cNvSpPr txBox="1">
            <a:spLocks noChangeArrowheads="1"/>
          </p:cNvSpPr>
          <p:nvPr/>
        </p:nvSpPr>
        <p:spPr bwMode="auto">
          <a:xfrm>
            <a:off x="5791200" y="3429001"/>
            <a:ext cx="3048000" cy="366713"/>
          </a:xfrm>
          <a:prstGeom prst="rect">
            <a:avLst/>
          </a:prstGeom>
          <a:noFill/>
          <a:ln w="9525">
            <a:noFill/>
            <a:miter lim="800000"/>
            <a:headEnd/>
            <a:tailEnd/>
          </a:ln>
        </p:spPr>
        <p:txBody>
          <a:bodyPr>
            <a:spAutoFit/>
          </a:bodyPr>
          <a:lstStyle/>
          <a:p>
            <a:pPr eaLnBrk="1" hangingPunct="1">
              <a:spcBef>
                <a:spcPct val="50000"/>
              </a:spcBef>
            </a:pPr>
            <a:endParaRPr lang="en-US" altLang="en-US"/>
          </a:p>
        </p:txBody>
      </p:sp>
      <p:sp>
        <p:nvSpPr>
          <p:cNvPr id="17414" name="Text Box 11"/>
          <p:cNvSpPr txBox="1">
            <a:spLocks noChangeArrowheads="1"/>
          </p:cNvSpPr>
          <p:nvPr/>
        </p:nvSpPr>
        <p:spPr bwMode="auto">
          <a:xfrm>
            <a:off x="5791200" y="1752600"/>
            <a:ext cx="5892800" cy="1815882"/>
          </a:xfrm>
          <a:prstGeom prst="rect">
            <a:avLst/>
          </a:prstGeom>
          <a:noFill/>
          <a:ln w="9525">
            <a:noFill/>
            <a:miter lim="800000"/>
            <a:headEnd/>
            <a:tailEnd/>
          </a:ln>
        </p:spPr>
        <p:txBody>
          <a:bodyPr>
            <a:spAutoFit/>
          </a:bodyPr>
          <a:lstStyle/>
          <a:p>
            <a:pPr eaLnBrk="1" hangingPunct="1">
              <a:spcBef>
                <a:spcPct val="50000"/>
              </a:spcBef>
            </a:pPr>
            <a:r>
              <a:rPr lang="en-US" altLang="en-US" sz="2800" b="1" dirty="0" err="1">
                <a:latin typeface="Arial" panose="020B0604020202020204" pitchFamily="34" charset="0"/>
                <a:cs typeface="Arial" panose="020B0604020202020204" pitchFamily="34" charset="0"/>
              </a:rPr>
              <a:t>Dấu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hiệu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bên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ngoài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của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quá</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trình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trao</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đổi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chất</a:t>
            </a:r>
            <a:r>
              <a:rPr lang="en-US" altLang="en-US" sz="2800" b="1" dirty="0">
                <a:latin typeface="Arial" panose="020B0604020202020204" pitchFamily="34" charset="0"/>
                <a:cs typeface="Arial" panose="020B0604020202020204" pitchFamily="34" charset="0"/>
              </a:rPr>
              <a:t>:</a:t>
            </a:r>
          </a:p>
          <a:p>
            <a:pPr eaLnBrk="1" hangingPunct="1"/>
            <a:r>
              <a:rPr lang="en-US" altLang="en-US" sz="2800" b="1" dirty="0">
                <a:solidFill>
                  <a:srgbClr val="FF0000"/>
                </a:solidFill>
                <a:latin typeface="Arial" panose="020B0604020202020204" pitchFamily="34" charset="0"/>
                <a:cs typeface="Arial" panose="020B0604020202020204" pitchFamily="34" charset="0"/>
                <a:sym typeface="Wingdings" pitchFamily="2" charset="2"/>
              </a:rPr>
              <a:t></a:t>
            </a:r>
            <a:r>
              <a:rPr lang="en-US" altLang="en-US" sz="2800" b="1" dirty="0" err="1">
                <a:solidFill>
                  <a:srgbClr val="FF0000"/>
                </a:solidFill>
                <a:latin typeface="Arial" panose="020B0604020202020204" pitchFamily="34" charset="0"/>
                <a:cs typeface="Arial" panose="020B0604020202020204" pitchFamily="34" charset="0"/>
              </a:rPr>
              <a:t>Lấy</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vào</a:t>
            </a:r>
            <a:r>
              <a:rPr lang="en-US" altLang="en-US" sz="2800" b="1" dirty="0">
                <a:solidFill>
                  <a:srgbClr val="FF0000"/>
                </a:solidFill>
                <a:latin typeface="Arial" panose="020B0604020202020204" pitchFamily="34" charset="0"/>
                <a:cs typeface="Arial" panose="020B0604020202020204" pitchFamily="34" charset="0"/>
              </a:rPr>
              <a: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khí</a:t>
            </a:r>
            <a:r>
              <a:rPr lang="en-US" altLang="en-US" sz="2800" b="1" dirty="0">
                <a:latin typeface="Arial" panose="020B0604020202020204" pitchFamily="34" charset="0"/>
                <a:cs typeface="Arial" panose="020B0604020202020204" pitchFamily="34" charset="0"/>
              </a:rPr>
              <a:t> ô-xi.</a:t>
            </a:r>
          </a:p>
          <a:p>
            <a:pPr eaLnBrk="1" hangingPunct="1"/>
            <a:r>
              <a:rPr lang="en-US" altLang="en-US" sz="2800" b="1" dirty="0">
                <a:solidFill>
                  <a:srgbClr val="FF0000"/>
                </a:solidFill>
                <a:latin typeface="Arial" panose="020B0604020202020204" pitchFamily="34" charset="0"/>
                <a:cs typeface="Arial" panose="020B0604020202020204" pitchFamily="34" charset="0"/>
                <a:sym typeface="Wingdings" pitchFamily="2" charset="2"/>
              </a:rPr>
              <a:t></a:t>
            </a:r>
            <a:r>
              <a:rPr lang="en-US" altLang="en-US" sz="2800" b="1" dirty="0" err="1">
                <a:solidFill>
                  <a:srgbClr val="FF0000"/>
                </a:solidFill>
                <a:latin typeface="Arial" panose="020B0604020202020204" pitchFamily="34" charset="0"/>
                <a:cs typeface="Arial" panose="020B0604020202020204" pitchFamily="34" charset="0"/>
              </a:rPr>
              <a:t>Thải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ra</a:t>
            </a:r>
            <a:r>
              <a:rPr lang="en-US" altLang="en-US" sz="2800" b="1" dirty="0">
                <a:solidFill>
                  <a:srgbClr val="FF0000"/>
                </a:solidFill>
                <a:latin typeface="Arial" panose="020B0604020202020204" pitchFamily="34" charset="0"/>
                <a:cs typeface="Arial" panose="020B0604020202020204" pitchFamily="34" charset="0"/>
              </a:rPr>
              <a: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khí</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các-bô-níc</a:t>
            </a:r>
            <a:r>
              <a:rPr lang="en-US" altLang="en-US" sz="2800" b="1" dirty="0">
                <a:latin typeface="Arial" panose="020B0604020202020204" pitchFamily="34" charset="0"/>
                <a:cs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checkerboard(across)">
                                      <p:cBhvr>
                                        <p:cTn id="7" dur="5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14"/>
                                        </p:tgtEl>
                                        <p:attrNameLst>
                                          <p:attrName>style.visibility</p:attrName>
                                        </p:attrNameLst>
                                      </p:cBhvr>
                                      <p:to>
                                        <p:strVal val="visible"/>
                                      </p:to>
                                    </p:set>
                                    <p:animEffect transition="in" filter="checkerboard(across)">
                                      <p:cBhvr>
                                        <p:cTn id="12"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174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10E2DD-D00C-4248-B02D-5407978802FB}"/>
              </a:ext>
            </a:extLst>
          </p:cNvPr>
          <p:cNvSpPr>
            <a:spLocks noGrp="1"/>
          </p:cNvSpPr>
          <p:nvPr>
            <p:ph idx="1"/>
          </p:nvPr>
        </p:nvSpPr>
        <p:spPr/>
        <p:txBody>
          <a:bodyPr/>
          <a:lstStyle/>
          <a:p>
            <a:endParaRPr lang="vi-VN"/>
          </a:p>
        </p:txBody>
      </p:sp>
      <p:pic>
        <p:nvPicPr>
          <p:cNvPr id="1026" name="Picture 2" descr="Lý thuyết tập đọc: dế mèn bênh vực kẻ yếu (tiếp theo) tiếng việt 4">
            <a:extLst>
              <a:ext uri="{FF2B5EF4-FFF2-40B4-BE49-F238E27FC236}">
                <a16:creationId xmlns:a16="http://schemas.microsoft.com/office/drawing/2014/main" id="{86260447-C97E-4C02-881F-848667C71B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12192000" cy="55626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BABB4969-0B80-45E3-ACC8-460621754D00}"/>
              </a:ext>
            </a:extLst>
          </p:cNvPr>
          <p:cNvSpPr>
            <a:spLocks noChangeArrowheads="1"/>
          </p:cNvSpPr>
          <p:nvPr/>
        </p:nvSpPr>
        <p:spPr bwMode="auto">
          <a:xfrm>
            <a:off x="4521200" y="-75652"/>
            <a:ext cx="3149600" cy="69263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lgn="ctr" eaLnBrk="1" hangingPunct="1"/>
            <a:r>
              <a:rPr lang="en-US" sz="4000" dirty="0" err="1">
                <a:solidFill>
                  <a:srgbClr val="0033CC"/>
                </a:solidFill>
                <a:latin typeface="Times New Roman" pitchFamily="18" charset="0"/>
                <a:cs typeface="Times New Roman" pitchFamily="18" charset="0"/>
              </a:rPr>
              <a:t>Tập</a:t>
            </a:r>
            <a:r>
              <a:rPr lang="en-US" sz="4000" dirty="0">
                <a:solidFill>
                  <a:srgbClr val="0033CC"/>
                </a:solidFill>
                <a:latin typeface="Times New Roman" pitchFamily="18" charset="0"/>
                <a:cs typeface="Times New Roman" pitchFamily="18" charset="0"/>
              </a:rPr>
              <a:t> </a:t>
            </a:r>
            <a:r>
              <a:rPr lang="en-US" sz="4000" dirty="0" err="1">
                <a:solidFill>
                  <a:srgbClr val="0033CC"/>
                </a:solidFill>
                <a:latin typeface="Times New Roman" pitchFamily="18" charset="0"/>
                <a:cs typeface="Times New Roman" pitchFamily="18" charset="0"/>
              </a:rPr>
              <a:t>đọc</a:t>
            </a:r>
            <a:endParaRPr lang="en-US" sz="4000" dirty="0">
              <a:solidFill>
                <a:srgbClr val="0033CC"/>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BAA6549A-8180-4493-B717-790F59AA253D}"/>
              </a:ext>
            </a:extLst>
          </p:cNvPr>
          <p:cNvSpPr txBox="1">
            <a:spLocks noChangeArrowheads="1"/>
          </p:cNvSpPr>
          <p:nvPr/>
        </p:nvSpPr>
        <p:spPr bwMode="auto">
          <a:xfrm>
            <a:off x="1610517" y="616978"/>
            <a:ext cx="9377367"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sz="4000" b="1" i="1" dirty="0" err="1">
                <a:solidFill>
                  <a:srgbClr val="FF0000"/>
                </a:solidFill>
                <a:latin typeface="Times New Roman" panose="02020603050405020304" pitchFamily="18" charset="0"/>
                <a:cs typeface="Times New Roman" panose="02020603050405020304" pitchFamily="18" charset="0"/>
              </a:rPr>
              <a:t>Dế</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Mèn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bênh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vực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kẻ</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yếu</a:t>
            </a:r>
            <a:r>
              <a:rPr lang="en-US" sz="4000" b="1" i="1" dirty="0">
                <a:solidFill>
                  <a:srgbClr val="FF0000"/>
                </a:solidFill>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a:t>
            </a:r>
            <a:r>
              <a:rPr lang="en-US" sz="2400" b="1" i="1" dirty="0" err="1">
                <a:solidFill>
                  <a:srgbClr val="FF0000"/>
                </a:solidFill>
                <a:latin typeface="Times New Roman" panose="02020603050405020304" pitchFamily="18" charset="0"/>
                <a:cs typeface="Times New Roman" panose="02020603050405020304" pitchFamily="18" charset="0"/>
              </a:rPr>
              <a:t>tiếp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theo</a:t>
            </a:r>
            <a:r>
              <a:rPr lang="en-US" sz="24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303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4E6A00FE"/>
          <p:cNvPicPr>
            <a:picLocks noChangeAspect="1" noChangeArrowheads="1"/>
          </p:cNvPicPr>
          <p:nvPr/>
        </p:nvPicPr>
        <p:blipFill>
          <a:blip r:embed="rId2"/>
          <a:srcRect/>
          <a:stretch>
            <a:fillRect/>
          </a:stretch>
        </p:blipFill>
        <p:spPr bwMode="auto">
          <a:xfrm>
            <a:off x="762000" y="457200"/>
            <a:ext cx="4419600" cy="4343400"/>
          </a:xfrm>
          <a:prstGeom prst="rect">
            <a:avLst/>
          </a:prstGeom>
          <a:noFill/>
          <a:ln w="9525">
            <a:noFill/>
            <a:miter lim="800000"/>
            <a:headEnd/>
            <a:tailEnd/>
          </a:ln>
        </p:spPr>
      </p:pic>
      <p:sp>
        <p:nvSpPr>
          <p:cNvPr id="18435" name="Text Box 8"/>
          <p:cNvSpPr txBox="1">
            <a:spLocks noChangeArrowheads="1"/>
          </p:cNvSpPr>
          <p:nvPr/>
        </p:nvSpPr>
        <p:spPr bwMode="auto">
          <a:xfrm>
            <a:off x="914400" y="4876800"/>
            <a:ext cx="5181600" cy="457200"/>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FF0000"/>
                </a:solidFill>
              </a:rPr>
              <a:t>Cơ quan tuần hoàn</a:t>
            </a:r>
          </a:p>
        </p:txBody>
      </p:sp>
      <p:sp>
        <p:nvSpPr>
          <p:cNvPr id="18436" name="Text Box 9"/>
          <p:cNvSpPr txBox="1">
            <a:spLocks noChangeArrowheads="1"/>
          </p:cNvSpPr>
          <p:nvPr/>
        </p:nvSpPr>
        <p:spPr bwMode="auto">
          <a:xfrm>
            <a:off x="5689600" y="457200"/>
            <a:ext cx="6096000" cy="830997"/>
          </a:xfrm>
          <a:prstGeom prst="rect">
            <a:avLst/>
          </a:prstGeom>
          <a:noFill/>
          <a:ln w="9525">
            <a:noFill/>
            <a:miter lim="800000"/>
            <a:headEnd/>
            <a:tailEnd/>
          </a:ln>
        </p:spPr>
        <p:txBody>
          <a:bodyPr>
            <a:spAutoFit/>
          </a:bodyPr>
          <a:lstStyle/>
          <a:p>
            <a:pPr algn="just" eaLnBrk="1" hangingPunct="1">
              <a:spcBef>
                <a:spcPct val="50000"/>
              </a:spcBef>
            </a:pPr>
            <a:r>
              <a:rPr lang="en-US" altLang="en-US" sz="2400" b="1" u="sng" dirty="0" err="1">
                <a:solidFill>
                  <a:srgbClr val="FF0000"/>
                </a:solidFill>
                <a:latin typeface="Times New Roman" pitchFamily="18" charset="0"/>
              </a:rPr>
              <a:t>Chức</a:t>
            </a:r>
            <a:r>
              <a:rPr lang="en-US" altLang="en-US" sz="2400" b="1" u="sng" dirty="0">
                <a:solidFill>
                  <a:srgbClr val="FF0000"/>
                </a:solidFill>
                <a:latin typeface="Times New Roman" pitchFamily="18" charset="0"/>
              </a:rPr>
              <a:t> </a:t>
            </a:r>
            <a:r>
              <a:rPr lang="en-US" altLang="en-US" sz="2400" b="1" u="sng" dirty="0" err="1">
                <a:solidFill>
                  <a:srgbClr val="FF0000"/>
                </a:solidFill>
                <a:latin typeface="Times New Roman" pitchFamily="18" charset="0"/>
              </a:rPr>
              <a:t>năng</a:t>
            </a:r>
            <a:r>
              <a:rPr lang="en-US" altLang="en-US" sz="2400" b="1" u="sng" dirty="0">
                <a:solidFill>
                  <a:srgbClr val="FF0000"/>
                </a:solidFill>
                <a:latin typeface="Times New Roman" pitchFamily="18" charset="0"/>
              </a:rPr>
              <a:t>:</a:t>
            </a:r>
            <a:r>
              <a:rPr lang="en-US" altLang="en-US" sz="2400" b="1" dirty="0"/>
              <a:t> </a:t>
            </a:r>
            <a:r>
              <a:rPr lang="en-US" altLang="en-US" sz="2400" b="1" dirty="0" err="1">
                <a:latin typeface="Times New Roman" pitchFamily="18" charset="0"/>
              </a:rPr>
              <a:t>vận</a:t>
            </a:r>
            <a:r>
              <a:rPr lang="en-US" altLang="en-US" sz="2400" b="1" dirty="0">
                <a:latin typeface="Times New Roman" pitchFamily="18" charset="0"/>
              </a:rPr>
              <a:t> </a:t>
            </a:r>
            <a:r>
              <a:rPr lang="en-US" altLang="en-US" sz="2400" b="1" dirty="0" err="1">
                <a:latin typeface="Times New Roman" pitchFamily="18" charset="0"/>
              </a:rPr>
              <a:t>chuyển</a:t>
            </a:r>
            <a:r>
              <a:rPr lang="en-US" altLang="en-US" sz="2400" b="1" dirty="0">
                <a:latin typeface="Times New Roman" pitchFamily="18" charset="0"/>
              </a:rPr>
              <a:t> </a:t>
            </a:r>
            <a:r>
              <a:rPr lang="en-US" altLang="en-US" sz="2400" b="1" dirty="0" err="1">
                <a:latin typeface="Times New Roman" pitchFamily="18" charset="0"/>
              </a:rPr>
              <a:t>các</a:t>
            </a:r>
            <a:r>
              <a:rPr lang="en-US" altLang="en-US" sz="2400" b="1" dirty="0">
                <a:latin typeface="Times New Roman" pitchFamily="18" charset="0"/>
              </a:rPr>
              <a:t> </a:t>
            </a:r>
            <a:r>
              <a:rPr lang="en-US" altLang="en-US" sz="2400" b="1" dirty="0" err="1">
                <a:latin typeface="Times New Roman" pitchFamily="18" charset="0"/>
              </a:rPr>
              <a:t>chất</a:t>
            </a:r>
            <a:r>
              <a:rPr lang="en-US" altLang="en-US" sz="2400" b="1" dirty="0">
                <a:latin typeface="Times New Roman" pitchFamily="18" charset="0"/>
              </a:rPr>
              <a:t> </a:t>
            </a:r>
            <a:r>
              <a:rPr lang="en-US" altLang="en-US" sz="2400" b="1" dirty="0" err="1">
                <a:latin typeface="Times New Roman" pitchFamily="18" charset="0"/>
              </a:rPr>
              <a:t>dinh</a:t>
            </a:r>
            <a:r>
              <a:rPr lang="en-US" altLang="en-US" sz="2400" b="1" dirty="0">
                <a:latin typeface="Times New Roman" pitchFamily="18" charset="0"/>
              </a:rPr>
              <a:t> </a:t>
            </a:r>
            <a:r>
              <a:rPr lang="en-US" altLang="en-US" sz="2400" b="1" dirty="0" err="1">
                <a:latin typeface="Times New Roman" pitchFamily="18" charset="0"/>
              </a:rPr>
              <a:t>dưỡng</a:t>
            </a:r>
            <a:r>
              <a:rPr lang="en-US" altLang="en-US" sz="2400" b="1" dirty="0">
                <a:latin typeface="Times New Roman" pitchFamily="18" charset="0"/>
              </a:rPr>
              <a:t> </a:t>
            </a:r>
            <a:r>
              <a:rPr lang="en-US" altLang="en-US" sz="2400" b="1" dirty="0" err="1">
                <a:latin typeface="Times New Roman" pitchFamily="18" charset="0"/>
              </a:rPr>
              <a:t>đi</a:t>
            </a:r>
            <a:r>
              <a:rPr lang="en-US" altLang="en-US" sz="2400" b="1" dirty="0">
                <a:latin typeface="Times New Roman" pitchFamily="18" charset="0"/>
              </a:rPr>
              <a:t> </a:t>
            </a:r>
            <a:r>
              <a:rPr lang="en-US" altLang="en-US" sz="2400" b="1" dirty="0" err="1">
                <a:latin typeface="Times New Roman" pitchFamily="18" charset="0"/>
              </a:rPr>
              <a:t>đến</a:t>
            </a:r>
            <a:r>
              <a:rPr lang="en-US" altLang="en-US" sz="2400" b="1" dirty="0">
                <a:latin typeface="Times New Roman" pitchFamily="18" charset="0"/>
              </a:rPr>
              <a:t> </a:t>
            </a:r>
            <a:r>
              <a:rPr lang="en-US" altLang="en-US" sz="2400" b="1" dirty="0" err="1">
                <a:latin typeface="Times New Roman" pitchFamily="18" charset="0"/>
              </a:rPr>
              <a:t>tất</a:t>
            </a:r>
            <a:r>
              <a:rPr lang="en-US" altLang="en-US" sz="2400" b="1" dirty="0">
                <a:latin typeface="Times New Roman" pitchFamily="18" charset="0"/>
              </a:rPr>
              <a:t> </a:t>
            </a:r>
            <a:r>
              <a:rPr lang="en-US" altLang="en-US" sz="2400" b="1" dirty="0" err="1">
                <a:latin typeface="Times New Roman" pitchFamily="18" charset="0"/>
              </a:rPr>
              <a:t>cả</a:t>
            </a:r>
            <a:r>
              <a:rPr lang="en-US" altLang="en-US" sz="2400" b="1" dirty="0">
                <a:latin typeface="Times New Roman" pitchFamily="18" charset="0"/>
              </a:rPr>
              <a:t> </a:t>
            </a:r>
            <a:r>
              <a:rPr lang="en-US" altLang="en-US" sz="2400" b="1" dirty="0" err="1">
                <a:latin typeface="Times New Roman" pitchFamily="18" charset="0"/>
              </a:rPr>
              <a:t>các</a:t>
            </a:r>
            <a:r>
              <a:rPr lang="en-US" altLang="en-US" sz="2400" b="1" dirty="0">
                <a:latin typeface="Times New Roman" pitchFamily="18" charset="0"/>
              </a:rPr>
              <a:t> </a:t>
            </a:r>
            <a:r>
              <a:rPr lang="en-US" altLang="en-US" sz="2400" b="1" dirty="0" err="1">
                <a:latin typeface="Times New Roman" pitchFamily="18" charset="0"/>
              </a:rPr>
              <a:t>cơ</a:t>
            </a:r>
            <a:r>
              <a:rPr lang="en-US" altLang="en-US" sz="2400" b="1" dirty="0">
                <a:latin typeface="Times New Roman" pitchFamily="18" charset="0"/>
              </a:rPr>
              <a:t> </a:t>
            </a:r>
            <a:r>
              <a:rPr lang="en-US" altLang="en-US" sz="2400" b="1" dirty="0" err="1">
                <a:latin typeface="Times New Roman" pitchFamily="18" charset="0"/>
              </a:rPr>
              <a:t>quan</a:t>
            </a:r>
            <a:r>
              <a:rPr lang="en-US" altLang="en-US" sz="2400" b="1" dirty="0">
                <a:latin typeface="Times New Roman" pitchFamily="18" charset="0"/>
              </a:rPr>
              <a:t> </a:t>
            </a:r>
            <a:r>
              <a:rPr lang="en-US" altLang="en-US" sz="2400" b="1" dirty="0" err="1">
                <a:latin typeface="Times New Roman" pitchFamily="18" charset="0"/>
              </a:rPr>
              <a:t>của</a:t>
            </a:r>
            <a:r>
              <a:rPr lang="en-US" altLang="en-US" sz="2400" b="1" dirty="0">
                <a:latin typeface="Times New Roman" pitchFamily="18" charset="0"/>
              </a:rPr>
              <a:t> </a:t>
            </a:r>
            <a:r>
              <a:rPr lang="en-US" altLang="en-US" sz="2400" b="1" dirty="0" err="1">
                <a:latin typeface="Times New Roman" pitchFamily="18" charset="0"/>
              </a:rPr>
              <a:t>cơ</a:t>
            </a:r>
            <a:r>
              <a:rPr lang="en-US" altLang="en-US" sz="2400" b="1" dirty="0">
                <a:latin typeface="Times New Roman" pitchFamily="18" charset="0"/>
              </a:rPr>
              <a:t> </a:t>
            </a:r>
            <a:r>
              <a:rPr lang="en-US" altLang="en-US" sz="2400" b="1" dirty="0" err="1">
                <a:latin typeface="Times New Roman" pitchFamily="18" charset="0"/>
              </a:rPr>
              <a:t>thể</a:t>
            </a:r>
            <a:endParaRPr lang="en-US" altLang="en-US" sz="2400" b="1" dirty="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checkerboard(across)">
                                      <p:cBhvr>
                                        <p:cTn id="7"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77120937"/>
          <p:cNvPicPr>
            <a:picLocks noChangeAspect="1" noChangeArrowheads="1"/>
          </p:cNvPicPr>
          <p:nvPr/>
        </p:nvPicPr>
        <p:blipFill>
          <a:blip r:embed="rId2"/>
          <a:srcRect/>
          <a:stretch>
            <a:fillRect/>
          </a:stretch>
        </p:blipFill>
        <p:spPr bwMode="auto">
          <a:xfrm>
            <a:off x="609600" y="381000"/>
            <a:ext cx="4775200" cy="4419600"/>
          </a:xfrm>
          <a:prstGeom prst="rect">
            <a:avLst/>
          </a:prstGeom>
          <a:noFill/>
          <a:ln w="9525">
            <a:noFill/>
            <a:miter lim="800000"/>
            <a:headEnd/>
            <a:tailEnd/>
          </a:ln>
        </p:spPr>
      </p:pic>
      <p:sp>
        <p:nvSpPr>
          <p:cNvPr id="20483" name="Text Box 8"/>
          <p:cNvSpPr txBox="1">
            <a:spLocks noChangeArrowheads="1"/>
          </p:cNvSpPr>
          <p:nvPr/>
        </p:nvSpPr>
        <p:spPr bwMode="auto">
          <a:xfrm>
            <a:off x="472017" y="4824413"/>
            <a:ext cx="5181600" cy="461665"/>
          </a:xfrm>
          <a:prstGeom prst="rect">
            <a:avLst/>
          </a:prstGeom>
          <a:noFill/>
          <a:ln w="9525">
            <a:noFill/>
            <a:miter lim="800000"/>
            <a:headEnd/>
            <a:tailEnd/>
          </a:ln>
        </p:spPr>
        <p:txBody>
          <a:bodyPr>
            <a:spAutoFit/>
          </a:bodyPr>
          <a:lstStyle/>
          <a:p>
            <a:pPr algn="ctr" eaLnBrk="1" hangingPunct="1">
              <a:spcBef>
                <a:spcPct val="50000"/>
              </a:spcBef>
            </a:pPr>
            <a:r>
              <a:rPr lang="en-US" altLang="en-US" sz="2400" b="1" dirty="0" err="1">
                <a:solidFill>
                  <a:srgbClr val="FF0000"/>
                </a:solidFill>
              </a:rPr>
              <a:t>Cơ</a:t>
            </a:r>
            <a:r>
              <a:rPr lang="en-US" altLang="en-US" sz="2400" b="1" dirty="0">
                <a:solidFill>
                  <a:srgbClr val="FF0000"/>
                </a:solidFill>
              </a:rPr>
              <a:t> </a:t>
            </a:r>
            <a:r>
              <a:rPr lang="en-US" altLang="en-US" sz="2400" b="1" dirty="0" err="1">
                <a:solidFill>
                  <a:srgbClr val="FF0000"/>
                </a:solidFill>
              </a:rPr>
              <a:t>quan</a:t>
            </a:r>
            <a:r>
              <a:rPr lang="en-US" altLang="en-US" sz="2400" b="1" dirty="0">
                <a:solidFill>
                  <a:srgbClr val="FF0000"/>
                </a:solidFill>
              </a:rPr>
              <a:t> </a:t>
            </a:r>
            <a:r>
              <a:rPr lang="en-US" altLang="en-US" sz="2400" b="1" dirty="0" err="1">
                <a:solidFill>
                  <a:srgbClr val="FF0000"/>
                </a:solidFill>
              </a:rPr>
              <a:t>bài</a:t>
            </a:r>
            <a:r>
              <a:rPr lang="en-US" altLang="en-US" sz="2400" b="1" dirty="0">
                <a:solidFill>
                  <a:srgbClr val="FF0000"/>
                </a:solidFill>
              </a:rPr>
              <a:t> </a:t>
            </a:r>
            <a:r>
              <a:rPr lang="en-US" altLang="en-US" sz="2400" b="1" dirty="0" err="1" smtClean="0">
                <a:solidFill>
                  <a:srgbClr val="FF0000"/>
                </a:solidFill>
              </a:rPr>
              <a:t>tiết</a:t>
            </a:r>
            <a:endParaRPr lang="en-US" altLang="en-US" sz="2400" b="1" dirty="0">
              <a:solidFill>
                <a:srgbClr val="FF0000"/>
              </a:solidFill>
            </a:endParaRPr>
          </a:p>
        </p:txBody>
      </p:sp>
      <p:sp>
        <p:nvSpPr>
          <p:cNvPr id="20484" name="Text Box 9"/>
          <p:cNvSpPr txBox="1">
            <a:spLocks noChangeArrowheads="1"/>
          </p:cNvSpPr>
          <p:nvPr/>
        </p:nvSpPr>
        <p:spPr bwMode="auto">
          <a:xfrm>
            <a:off x="5748867" y="381000"/>
            <a:ext cx="6036733" cy="1200329"/>
          </a:xfrm>
          <a:prstGeom prst="rect">
            <a:avLst/>
          </a:prstGeom>
          <a:noFill/>
          <a:ln w="9525">
            <a:noFill/>
            <a:miter lim="800000"/>
            <a:headEnd/>
            <a:tailEnd/>
          </a:ln>
        </p:spPr>
        <p:txBody>
          <a:bodyPr>
            <a:spAutoFit/>
          </a:bodyPr>
          <a:lstStyle/>
          <a:p>
            <a:pPr algn="just" eaLnBrk="1" hangingPunct="1">
              <a:spcBef>
                <a:spcPct val="50000"/>
              </a:spcBef>
            </a:pPr>
            <a:r>
              <a:rPr lang="en-US" altLang="en-US" sz="2400" b="1" u="sng" dirty="0" err="1">
                <a:solidFill>
                  <a:srgbClr val="FF0000"/>
                </a:solidFill>
              </a:rPr>
              <a:t>Chức</a:t>
            </a:r>
            <a:r>
              <a:rPr lang="en-US" altLang="en-US" sz="2400" b="1" u="sng" dirty="0">
                <a:solidFill>
                  <a:srgbClr val="FF0000"/>
                </a:solidFill>
              </a:rPr>
              <a:t> </a:t>
            </a:r>
            <a:r>
              <a:rPr lang="en-US" altLang="en-US" sz="2400" b="1" u="sng" dirty="0" err="1">
                <a:solidFill>
                  <a:srgbClr val="FF0000"/>
                </a:solidFill>
              </a:rPr>
              <a:t>năng</a:t>
            </a:r>
            <a:r>
              <a:rPr lang="en-US" altLang="en-US" sz="2400" b="1" dirty="0"/>
              <a:t>: </a:t>
            </a:r>
            <a:r>
              <a:rPr lang="en-US" altLang="en-US" sz="2400" b="1" dirty="0" err="1"/>
              <a:t>Lọc</a:t>
            </a:r>
            <a:r>
              <a:rPr lang="en-US" altLang="en-US" sz="2400" b="1" dirty="0"/>
              <a:t> </a:t>
            </a:r>
            <a:r>
              <a:rPr lang="en-US" altLang="en-US" sz="2400" b="1" dirty="0" err="1"/>
              <a:t>máu</a:t>
            </a:r>
            <a:r>
              <a:rPr lang="en-US" altLang="en-US" sz="2400" b="1" dirty="0"/>
              <a:t>, </a:t>
            </a:r>
            <a:r>
              <a:rPr lang="en-US" altLang="en-US" sz="2400" b="1" dirty="0" err="1"/>
              <a:t>tạo</a:t>
            </a:r>
            <a:r>
              <a:rPr lang="en-US" altLang="en-US" sz="2400" b="1" dirty="0"/>
              <a:t> </a:t>
            </a:r>
            <a:r>
              <a:rPr lang="en-US" altLang="en-US" sz="2400" b="1" dirty="0" err="1"/>
              <a:t>thành</a:t>
            </a:r>
            <a:r>
              <a:rPr lang="en-US" altLang="en-US" sz="2400" b="1" dirty="0"/>
              <a:t> </a:t>
            </a:r>
            <a:r>
              <a:rPr lang="en-US" altLang="en-US" sz="2400" b="1" dirty="0" err="1"/>
              <a:t>nước</a:t>
            </a:r>
            <a:r>
              <a:rPr lang="en-US" altLang="en-US" sz="2400" b="1" dirty="0"/>
              <a:t> </a:t>
            </a:r>
            <a:r>
              <a:rPr lang="en-US" altLang="en-US" sz="2400" b="1" dirty="0" err="1"/>
              <a:t>tiểu</a:t>
            </a:r>
            <a:r>
              <a:rPr lang="en-US" altLang="en-US" sz="2400" b="1" dirty="0"/>
              <a:t> </a:t>
            </a:r>
            <a:r>
              <a:rPr lang="en-US" altLang="en-US" sz="2400" b="1" dirty="0" err="1"/>
              <a:t>và</a:t>
            </a:r>
            <a:r>
              <a:rPr lang="en-US" altLang="en-US" sz="2400" b="1" dirty="0"/>
              <a:t> </a:t>
            </a:r>
            <a:r>
              <a:rPr lang="en-US" altLang="en-US" sz="2400" b="1" dirty="0" err="1"/>
              <a:t>thải</a:t>
            </a:r>
            <a:r>
              <a:rPr lang="en-US" altLang="en-US" sz="2400" b="1" dirty="0"/>
              <a:t> </a:t>
            </a:r>
            <a:r>
              <a:rPr lang="en-US" altLang="en-US" sz="2400" b="1" dirty="0" err="1"/>
              <a:t>nước</a:t>
            </a:r>
            <a:r>
              <a:rPr lang="en-US" altLang="en-US" sz="2400" b="1" dirty="0"/>
              <a:t> </a:t>
            </a:r>
            <a:r>
              <a:rPr lang="en-US" altLang="en-US" sz="2400" b="1" dirty="0" err="1"/>
              <a:t>tiểu</a:t>
            </a:r>
            <a:r>
              <a:rPr lang="en-US" altLang="en-US" sz="2400" b="1" dirty="0"/>
              <a:t> </a:t>
            </a:r>
            <a:r>
              <a:rPr lang="en-US" altLang="en-US" sz="2400" b="1" dirty="0" err="1"/>
              <a:t>ra</a:t>
            </a:r>
            <a:r>
              <a:rPr lang="en-US" altLang="en-US" sz="2400" b="1" dirty="0"/>
              <a:t> </a:t>
            </a:r>
            <a:r>
              <a:rPr lang="en-US" altLang="en-US" sz="2400" b="1" dirty="0" err="1" smtClean="0"/>
              <a:t>ngoài</a:t>
            </a:r>
            <a:r>
              <a:rPr lang="en-US" altLang="en-US" sz="2400" b="1" dirty="0" smtClean="0"/>
              <a:t>, </a:t>
            </a:r>
            <a:r>
              <a:rPr lang="en-US" altLang="en-US" sz="2400" b="1" dirty="0" err="1" smtClean="0"/>
              <a:t>thải</a:t>
            </a:r>
            <a:r>
              <a:rPr lang="en-US" altLang="en-US" sz="2400" b="1" dirty="0" smtClean="0"/>
              <a:t> </a:t>
            </a:r>
            <a:r>
              <a:rPr lang="en-US" altLang="en-US" sz="2400" b="1" dirty="0" err="1" smtClean="0"/>
              <a:t>độc</a:t>
            </a:r>
            <a:r>
              <a:rPr lang="en-US" altLang="en-US" sz="2400" b="1" dirty="0" smtClean="0"/>
              <a:t> qua da (</a:t>
            </a:r>
            <a:r>
              <a:rPr lang="en-US" altLang="en-US" sz="2400" b="1" dirty="0" err="1" smtClean="0"/>
              <a:t>tiết</a:t>
            </a:r>
            <a:r>
              <a:rPr lang="en-US" altLang="en-US" sz="2400" b="1" dirty="0" smtClean="0"/>
              <a:t> </a:t>
            </a:r>
            <a:r>
              <a:rPr lang="en-US" altLang="en-US" sz="2400" b="1" dirty="0" err="1" smtClean="0"/>
              <a:t>ra</a:t>
            </a:r>
            <a:r>
              <a:rPr lang="en-US" altLang="en-US" sz="2400" b="1" dirty="0" smtClean="0"/>
              <a:t> </a:t>
            </a:r>
            <a:r>
              <a:rPr lang="en-US" altLang="en-US" sz="2400" b="1" dirty="0" err="1" smtClean="0"/>
              <a:t>mồ</a:t>
            </a:r>
            <a:r>
              <a:rPr lang="en-US" altLang="en-US" sz="2400" b="1" dirty="0" smtClean="0"/>
              <a:t> </a:t>
            </a:r>
            <a:r>
              <a:rPr lang="en-US" altLang="en-US" sz="2400" b="1" dirty="0" err="1" smtClean="0"/>
              <a:t>hôi</a:t>
            </a:r>
            <a:r>
              <a:rPr lang="en-US" altLang="en-US" sz="2400" b="1" dirty="0" smtClean="0"/>
              <a:t>)</a:t>
            </a:r>
            <a:endParaRPr lang="en-US" altLang="en-US" sz="2400" b="1" dirty="0"/>
          </a:p>
        </p:txBody>
      </p:sp>
      <p:sp>
        <p:nvSpPr>
          <p:cNvPr id="20485" name="Text Box 10"/>
          <p:cNvSpPr txBox="1">
            <a:spLocks noChangeArrowheads="1"/>
          </p:cNvSpPr>
          <p:nvPr/>
        </p:nvSpPr>
        <p:spPr bwMode="auto">
          <a:xfrm>
            <a:off x="5748867" y="1905000"/>
            <a:ext cx="5077884" cy="1200150"/>
          </a:xfrm>
          <a:prstGeom prst="rect">
            <a:avLst/>
          </a:prstGeom>
          <a:noFill/>
          <a:ln w="9525">
            <a:noFill/>
            <a:miter lim="800000"/>
            <a:headEnd/>
            <a:tailEnd/>
          </a:ln>
        </p:spPr>
        <p:txBody>
          <a:bodyPr>
            <a:spAutoFit/>
          </a:bodyPr>
          <a:lstStyle/>
          <a:p>
            <a:pPr algn="just" eaLnBrk="1" hangingPunct="1">
              <a:spcBef>
                <a:spcPct val="50000"/>
              </a:spcBef>
            </a:pPr>
            <a:r>
              <a:rPr lang="en-US" altLang="en-US" sz="2400" b="1" dirty="0" err="1"/>
              <a:t>Dấu</a:t>
            </a:r>
            <a:r>
              <a:rPr lang="en-US" altLang="en-US" sz="2400" b="1" dirty="0"/>
              <a:t> </a:t>
            </a:r>
            <a:r>
              <a:rPr lang="en-US" altLang="en-US" sz="2400" b="1" dirty="0" err="1"/>
              <a:t>hiệu</a:t>
            </a:r>
            <a:r>
              <a:rPr lang="en-US" altLang="en-US" sz="2400" b="1" dirty="0"/>
              <a:t> </a:t>
            </a:r>
            <a:r>
              <a:rPr lang="en-US" altLang="en-US" sz="2400" b="1" dirty="0" err="1"/>
              <a:t>bên</a:t>
            </a:r>
            <a:r>
              <a:rPr lang="en-US" altLang="en-US" sz="2400" b="1" dirty="0"/>
              <a:t> </a:t>
            </a:r>
            <a:r>
              <a:rPr lang="en-US" altLang="en-US" sz="2400" b="1" dirty="0" err="1"/>
              <a:t>ngoài</a:t>
            </a:r>
            <a:r>
              <a:rPr lang="en-US" altLang="en-US" sz="2400" b="1" dirty="0"/>
              <a:t> </a:t>
            </a:r>
            <a:r>
              <a:rPr lang="en-US" altLang="en-US" sz="2400" b="1" dirty="0" err="1"/>
              <a:t>của</a:t>
            </a:r>
            <a:r>
              <a:rPr lang="en-US" altLang="en-US" sz="2400" b="1" dirty="0"/>
              <a:t> </a:t>
            </a:r>
            <a:r>
              <a:rPr lang="en-US" altLang="en-US" sz="2400" b="1" dirty="0" err="1"/>
              <a:t>quá</a:t>
            </a:r>
            <a:r>
              <a:rPr lang="en-US" altLang="en-US" sz="2400" b="1" dirty="0"/>
              <a:t> </a:t>
            </a:r>
            <a:r>
              <a:rPr lang="en-US" altLang="en-US" sz="2400" b="1" dirty="0" err="1"/>
              <a:t>trình</a:t>
            </a:r>
            <a:r>
              <a:rPr lang="en-US" altLang="en-US" sz="2400" b="1" dirty="0"/>
              <a:t> </a:t>
            </a:r>
            <a:r>
              <a:rPr lang="en-US" altLang="en-US" sz="2400" b="1" dirty="0" err="1"/>
              <a:t>trao</a:t>
            </a:r>
            <a:r>
              <a:rPr lang="en-US" altLang="en-US" sz="2400" b="1" dirty="0"/>
              <a:t> </a:t>
            </a:r>
            <a:r>
              <a:rPr lang="en-US" altLang="en-US" sz="2400" b="1" dirty="0" err="1"/>
              <a:t>đổi</a:t>
            </a:r>
            <a:r>
              <a:rPr lang="en-US" altLang="en-US" sz="2400" b="1" dirty="0"/>
              <a:t> </a:t>
            </a:r>
            <a:r>
              <a:rPr lang="en-US" altLang="en-US" sz="2400" b="1" dirty="0" err="1"/>
              <a:t>chất</a:t>
            </a:r>
            <a:r>
              <a:rPr lang="en-US" altLang="en-US" sz="2400" b="1" dirty="0"/>
              <a:t>:</a:t>
            </a:r>
          </a:p>
          <a:p>
            <a:pPr algn="just" eaLnBrk="1" hangingPunct="1"/>
            <a:r>
              <a:rPr lang="en-US" altLang="en-US" sz="2400" b="1" dirty="0">
                <a:solidFill>
                  <a:srgbClr val="FF0000"/>
                </a:solidFill>
                <a:sym typeface="Wingdings" pitchFamily="2" charset="2"/>
              </a:rPr>
              <a:t></a:t>
            </a:r>
            <a:r>
              <a:rPr lang="en-US" altLang="en-US" sz="2400" b="1" dirty="0" err="1">
                <a:solidFill>
                  <a:srgbClr val="FF0000"/>
                </a:solidFill>
              </a:rPr>
              <a:t>Thải</a:t>
            </a:r>
            <a:r>
              <a:rPr lang="en-US" altLang="en-US" sz="2400" b="1" dirty="0">
                <a:solidFill>
                  <a:srgbClr val="FF0000"/>
                </a:solidFill>
              </a:rPr>
              <a:t> </a:t>
            </a:r>
            <a:r>
              <a:rPr lang="en-US" altLang="en-US" sz="2400" b="1" dirty="0" err="1">
                <a:solidFill>
                  <a:srgbClr val="FF0000"/>
                </a:solidFill>
              </a:rPr>
              <a:t>ra</a:t>
            </a:r>
            <a:r>
              <a:rPr lang="en-US" altLang="en-US" sz="2400" b="1" dirty="0">
                <a:solidFill>
                  <a:srgbClr val="FF0000"/>
                </a:solidFill>
              </a:rPr>
              <a:t>:</a:t>
            </a:r>
            <a:r>
              <a:rPr lang="en-US" altLang="en-US" sz="2400" b="1" dirty="0"/>
              <a:t> </a:t>
            </a:r>
            <a:r>
              <a:rPr lang="en-US" altLang="en-US" sz="2400" b="1" dirty="0" err="1"/>
              <a:t>nước</a:t>
            </a:r>
            <a:r>
              <a:rPr lang="en-US" altLang="en-US" sz="2400" b="1" dirty="0"/>
              <a:t> </a:t>
            </a:r>
            <a:r>
              <a:rPr lang="en-US" altLang="en-US" sz="2400" b="1" dirty="0" err="1" smtClean="0"/>
              <a:t>tiểu</a:t>
            </a:r>
            <a:r>
              <a:rPr lang="en-US" altLang="en-US" sz="2400" b="1" dirty="0" smtClean="0"/>
              <a:t>, </a:t>
            </a:r>
            <a:r>
              <a:rPr lang="en-US" altLang="en-US" sz="2400" b="1" dirty="0" err="1" smtClean="0"/>
              <a:t>mồ</a:t>
            </a:r>
            <a:r>
              <a:rPr lang="en-US" altLang="en-US" sz="2400" b="1" dirty="0" smtClean="0"/>
              <a:t> </a:t>
            </a:r>
            <a:r>
              <a:rPr lang="en-US" altLang="en-US" sz="2400" b="1" dirty="0" err="1" smtClean="0"/>
              <a:t>hôi</a:t>
            </a:r>
            <a:endParaRPr lang="en-US" alt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checkerboard(across)">
                                      <p:cBhvr>
                                        <p:cTn id="7" dur="500"/>
                                        <p:tgtEl>
                                          <p:spTgt spid="2048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checkerboard(across)">
                                      <p:cBhvr>
                                        <p:cTn id="12"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711200" y="76201"/>
            <a:ext cx="10769600" cy="1569660"/>
          </a:xfrm>
          <a:prstGeom prst="rect">
            <a:avLst/>
          </a:prstGeom>
          <a:noFill/>
          <a:ln w="9525">
            <a:noFill/>
            <a:miter lim="800000"/>
            <a:headEnd/>
            <a:tailEnd/>
          </a:ln>
        </p:spPr>
        <p:txBody>
          <a:bodyPr>
            <a:spAutoFit/>
          </a:bodyPr>
          <a:lstStyle/>
          <a:p>
            <a:pPr algn="just" eaLnBrk="1" hangingPunct="1">
              <a:spcBef>
                <a:spcPct val="50000"/>
              </a:spcBef>
            </a:pPr>
            <a:r>
              <a:rPr lang="en-US" altLang="en-US" sz="3200" b="1" dirty="0" err="1">
                <a:latin typeface="Times New Roman" pitchFamily="18" charset="0"/>
                <a:cs typeface="Times New Roman" pitchFamily="18" charset="0"/>
              </a:rPr>
              <a:t>Trong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sô</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những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cơ</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quan</a:t>
            </a:r>
            <a:r>
              <a:rPr lang="en-US" altLang="en-US" sz="3200" b="1" dirty="0">
                <a:latin typeface="Times New Roman" pitchFamily="18" charset="0"/>
                <a:cs typeface="Times New Roman" pitchFamily="18" charset="0"/>
              </a:rPr>
              <a:t> ở </a:t>
            </a:r>
            <a:r>
              <a:rPr lang="en-US" altLang="en-US" sz="3200" b="1" dirty="0" err="1">
                <a:latin typeface="Times New Roman" pitchFamily="18" charset="0"/>
                <a:cs typeface="Times New Roman" pitchFamily="18" charset="0"/>
              </a:rPr>
              <a:t>các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hình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trên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cơ</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quan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nào</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trực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tiếp</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thực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hiện</a:t>
            </a:r>
            <a:r>
              <a:rPr lang="en-US" altLang="en-US" sz="3200" b="1" dirty="0">
                <a:latin typeface="Times New Roman" pitchFamily="18" charset="0"/>
                <a:cs typeface="Times New Roman" pitchFamily="18" charset="0"/>
              </a:rPr>
              <a:t> quá </a:t>
            </a:r>
            <a:r>
              <a:rPr lang="en-US" altLang="en-US" sz="3200" b="1" dirty="0" err="1">
                <a:latin typeface="Times New Roman" pitchFamily="18" charset="0"/>
                <a:cs typeface="Times New Roman" pitchFamily="18" charset="0"/>
              </a:rPr>
              <a:t>trình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trao</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đổi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chất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giữa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cơ</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thê</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với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môi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trường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bên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ngoài</a:t>
            </a:r>
            <a:r>
              <a:rPr lang="en-US" altLang="en-US" sz="3200" b="1" dirty="0">
                <a:latin typeface="Times New Roman" pitchFamily="18" charset="0"/>
                <a:cs typeface="Times New Roman" pitchFamily="18" charset="0"/>
              </a:rPr>
              <a:t>? </a:t>
            </a:r>
          </a:p>
        </p:txBody>
      </p:sp>
      <p:pic>
        <p:nvPicPr>
          <p:cNvPr id="21507" name="Picture 5" descr="9245F4AD"/>
          <p:cNvPicPr>
            <a:picLocks noChangeAspect="1" noChangeArrowheads="1"/>
          </p:cNvPicPr>
          <p:nvPr/>
        </p:nvPicPr>
        <p:blipFill>
          <a:blip r:embed="rId2"/>
          <a:srcRect/>
          <a:stretch>
            <a:fillRect/>
          </a:stretch>
        </p:blipFill>
        <p:spPr bwMode="auto">
          <a:xfrm>
            <a:off x="2641600" y="1752600"/>
            <a:ext cx="6807200" cy="4699000"/>
          </a:xfrm>
          <a:prstGeom prst="rect">
            <a:avLst/>
          </a:prstGeom>
          <a:noFill/>
          <a:ln w="9525">
            <a:noFill/>
            <a:miter lim="800000"/>
            <a:headEnd/>
            <a:tailEnd/>
          </a:ln>
        </p:spPr>
      </p:pic>
      <p:sp>
        <p:nvSpPr>
          <p:cNvPr id="4" name="Action Button: Help 3">
            <a:hlinkClick r:id="" action="ppaction://noaction" highlightClick="1"/>
          </p:cNvPr>
          <p:cNvSpPr/>
          <p:nvPr/>
        </p:nvSpPr>
        <p:spPr>
          <a:xfrm>
            <a:off x="221672" y="193963"/>
            <a:ext cx="609600" cy="595746"/>
          </a:xfrm>
          <a:prstGeom prst="actionButtonHelp">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9245F4AD"/>
          <p:cNvPicPr>
            <a:picLocks noChangeAspect="1" noChangeArrowheads="1"/>
          </p:cNvPicPr>
          <p:nvPr/>
        </p:nvPicPr>
        <p:blipFill>
          <a:blip r:embed="rId2"/>
          <a:srcRect/>
          <a:stretch>
            <a:fillRect/>
          </a:stretch>
        </p:blipFill>
        <p:spPr bwMode="auto">
          <a:xfrm>
            <a:off x="2641600" y="1752600"/>
            <a:ext cx="6807200" cy="4699000"/>
          </a:xfrm>
          <a:prstGeom prst="rect">
            <a:avLst/>
          </a:prstGeom>
          <a:noFill/>
          <a:ln w="9525">
            <a:noFill/>
            <a:miter lim="800000"/>
            <a:headEnd/>
            <a:tailEnd/>
          </a:ln>
        </p:spPr>
      </p:pic>
      <p:sp>
        <p:nvSpPr>
          <p:cNvPr id="22531" name="Rectangle 6"/>
          <p:cNvSpPr>
            <a:spLocks noChangeArrowheads="1"/>
          </p:cNvSpPr>
          <p:nvPr/>
        </p:nvSpPr>
        <p:spPr bwMode="auto">
          <a:xfrm>
            <a:off x="304800" y="3048000"/>
            <a:ext cx="1727200" cy="914400"/>
          </a:xfrm>
          <a:prstGeom prst="rect">
            <a:avLst/>
          </a:prstGeom>
          <a:solidFill>
            <a:schemeClr val="bg1"/>
          </a:solidFill>
          <a:ln w="9525">
            <a:solidFill>
              <a:schemeClr val="tx1"/>
            </a:solidFill>
            <a:miter lim="800000"/>
            <a:headEnd/>
            <a:tailEnd/>
          </a:ln>
        </p:spPr>
        <p:txBody>
          <a:bodyPr wrap="none" anchor="ctr"/>
          <a:lstStyle/>
          <a:p>
            <a:pPr algn="ctr" eaLnBrk="1" hangingPunct="1"/>
            <a:r>
              <a:rPr lang="en-US" altLang="en-US" sz="2400" dirty="0" err="1">
                <a:latin typeface="Times New Roman" pitchFamily="18" charset="0"/>
              </a:rPr>
              <a:t>Cơ</a:t>
            </a:r>
            <a:r>
              <a:rPr lang="en-US" altLang="en-US" sz="2400" dirty="0">
                <a:latin typeface="Times New Roman" pitchFamily="18" charset="0"/>
              </a:rPr>
              <a:t> </a:t>
            </a:r>
            <a:r>
              <a:rPr lang="en-US" altLang="en-US" sz="2400" dirty="0" err="1">
                <a:latin typeface="Times New Roman" pitchFamily="18" charset="0"/>
              </a:rPr>
              <a:t>quan</a:t>
            </a:r>
            <a:endParaRPr lang="en-US" altLang="en-US" sz="2400" dirty="0">
              <a:latin typeface="Times New Roman" pitchFamily="18" charset="0"/>
            </a:endParaRPr>
          </a:p>
          <a:p>
            <a:pPr algn="ctr" eaLnBrk="1" hangingPunct="1"/>
            <a:r>
              <a:rPr lang="en-US" altLang="en-US" sz="2400" dirty="0">
                <a:latin typeface="Times New Roman" pitchFamily="18" charset="0"/>
              </a:rPr>
              <a:t> </a:t>
            </a:r>
            <a:r>
              <a:rPr lang="en-US" altLang="en-US" sz="2400" dirty="0" err="1">
                <a:latin typeface="Times New Roman" pitchFamily="18" charset="0"/>
              </a:rPr>
              <a:t>tiêu</a:t>
            </a:r>
            <a:r>
              <a:rPr lang="en-US" altLang="en-US" sz="2400" dirty="0">
                <a:latin typeface="Times New Roman" pitchFamily="18" charset="0"/>
              </a:rPr>
              <a:t> </a:t>
            </a:r>
            <a:r>
              <a:rPr lang="en-US" altLang="en-US" sz="2400" dirty="0" err="1">
                <a:latin typeface="Times New Roman" pitchFamily="18" charset="0"/>
              </a:rPr>
              <a:t>hóa</a:t>
            </a:r>
            <a:endParaRPr lang="en-US" altLang="en-US" sz="2400" dirty="0">
              <a:latin typeface="Times New Roman" pitchFamily="18" charset="0"/>
            </a:endParaRPr>
          </a:p>
        </p:txBody>
      </p:sp>
      <p:sp>
        <p:nvSpPr>
          <p:cNvPr id="22532" name="Line 7"/>
          <p:cNvSpPr>
            <a:spLocks noChangeShapeType="1"/>
          </p:cNvSpPr>
          <p:nvPr/>
        </p:nvSpPr>
        <p:spPr bwMode="auto">
          <a:xfrm flipV="1">
            <a:off x="2032000" y="3657600"/>
            <a:ext cx="1524000" cy="152400"/>
          </a:xfrm>
          <a:prstGeom prst="line">
            <a:avLst/>
          </a:prstGeom>
          <a:noFill/>
          <a:ln w="38100">
            <a:solidFill>
              <a:schemeClr val="tx1"/>
            </a:solidFill>
            <a:round/>
            <a:headEnd/>
            <a:tailEnd type="triangle" w="med" len="med"/>
          </a:ln>
        </p:spPr>
        <p:txBody>
          <a:bodyPr/>
          <a:lstStyle/>
          <a:p>
            <a:endParaRPr lang="en-US"/>
          </a:p>
        </p:txBody>
      </p:sp>
      <p:sp>
        <p:nvSpPr>
          <p:cNvPr id="22533" name="Rectangle 8"/>
          <p:cNvSpPr>
            <a:spLocks noChangeArrowheads="1"/>
          </p:cNvSpPr>
          <p:nvPr/>
        </p:nvSpPr>
        <p:spPr bwMode="auto">
          <a:xfrm>
            <a:off x="406400" y="5638800"/>
            <a:ext cx="1727200" cy="914400"/>
          </a:xfrm>
          <a:prstGeom prst="rect">
            <a:avLst/>
          </a:prstGeom>
          <a:solidFill>
            <a:schemeClr val="bg1"/>
          </a:solidFill>
          <a:ln w="9525">
            <a:solidFill>
              <a:schemeClr val="tx1"/>
            </a:solidFill>
            <a:miter lim="800000"/>
            <a:headEnd/>
            <a:tailEnd/>
          </a:ln>
        </p:spPr>
        <p:txBody>
          <a:bodyPr wrap="none" anchor="ctr"/>
          <a:lstStyle/>
          <a:p>
            <a:pPr algn="ctr" eaLnBrk="1" hangingPunct="1"/>
            <a:r>
              <a:rPr lang="en-US" altLang="en-US" sz="2400" dirty="0" err="1">
                <a:latin typeface="Times New Roman" pitchFamily="18" charset="0"/>
              </a:rPr>
              <a:t>Cơ</a:t>
            </a:r>
            <a:r>
              <a:rPr lang="en-US" altLang="en-US" sz="2400" dirty="0">
                <a:latin typeface="Times New Roman" pitchFamily="18" charset="0"/>
              </a:rPr>
              <a:t> </a:t>
            </a:r>
            <a:r>
              <a:rPr lang="en-US" altLang="en-US" sz="2400" dirty="0" err="1">
                <a:latin typeface="Times New Roman" pitchFamily="18" charset="0"/>
              </a:rPr>
              <a:t>quan</a:t>
            </a:r>
            <a:endParaRPr lang="en-US" altLang="en-US" sz="2400" dirty="0">
              <a:latin typeface="Times New Roman" pitchFamily="18" charset="0"/>
            </a:endParaRPr>
          </a:p>
          <a:p>
            <a:pPr algn="ctr" eaLnBrk="1" hangingPunct="1"/>
            <a:r>
              <a:rPr lang="en-US" altLang="en-US" sz="2400" dirty="0">
                <a:latin typeface="Times New Roman" pitchFamily="18" charset="0"/>
              </a:rPr>
              <a:t> </a:t>
            </a:r>
            <a:r>
              <a:rPr lang="en-US" altLang="en-US" sz="2400" dirty="0" err="1">
                <a:latin typeface="Times New Roman" pitchFamily="18" charset="0"/>
              </a:rPr>
              <a:t>hô</a:t>
            </a:r>
            <a:r>
              <a:rPr lang="en-US" altLang="en-US" sz="2400" dirty="0">
                <a:latin typeface="Times New Roman" pitchFamily="18" charset="0"/>
              </a:rPr>
              <a:t> </a:t>
            </a:r>
            <a:r>
              <a:rPr lang="en-US" altLang="en-US" sz="2400" dirty="0" err="1" smtClean="0">
                <a:latin typeface="VNI-Times" pitchFamily="2" charset="0"/>
              </a:rPr>
              <a:t>hấp</a:t>
            </a:r>
            <a:endParaRPr lang="en-US" altLang="en-US" sz="2400" dirty="0">
              <a:latin typeface="VNI-Times" pitchFamily="2" charset="0"/>
            </a:endParaRPr>
          </a:p>
        </p:txBody>
      </p:sp>
      <p:sp>
        <p:nvSpPr>
          <p:cNvPr id="22534" name="Line 9"/>
          <p:cNvSpPr>
            <a:spLocks noChangeShapeType="1"/>
          </p:cNvSpPr>
          <p:nvPr/>
        </p:nvSpPr>
        <p:spPr bwMode="auto">
          <a:xfrm flipV="1">
            <a:off x="2133600" y="5943600"/>
            <a:ext cx="1219200" cy="152400"/>
          </a:xfrm>
          <a:prstGeom prst="line">
            <a:avLst/>
          </a:prstGeom>
          <a:noFill/>
          <a:ln w="38100">
            <a:solidFill>
              <a:schemeClr val="tx1"/>
            </a:solidFill>
            <a:round/>
            <a:headEnd/>
            <a:tailEnd type="triangle" w="med" len="med"/>
          </a:ln>
        </p:spPr>
        <p:txBody>
          <a:bodyPr/>
          <a:lstStyle/>
          <a:p>
            <a:endParaRPr lang="en-US"/>
          </a:p>
        </p:txBody>
      </p:sp>
      <p:sp>
        <p:nvSpPr>
          <p:cNvPr id="22535" name="Rectangle 10"/>
          <p:cNvSpPr>
            <a:spLocks noChangeArrowheads="1"/>
          </p:cNvSpPr>
          <p:nvPr/>
        </p:nvSpPr>
        <p:spPr bwMode="auto">
          <a:xfrm>
            <a:off x="10058400" y="4495800"/>
            <a:ext cx="1828800" cy="1295400"/>
          </a:xfrm>
          <a:prstGeom prst="rect">
            <a:avLst/>
          </a:prstGeom>
          <a:solidFill>
            <a:schemeClr val="bg1"/>
          </a:solidFill>
          <a:ln w="9525">
            <a:solidFill>
              <a:schemeClr val="tx1"/>
            </a:solidFill>
            <a:miter lim="800000"/>
            <a:headEnd/>
            <a:tailEnd/>
          </a:ln>
        </p:spPr>
        <p:txBody>
          <a:bodyPr wrap="none" anchor="ctr"/>
          <a:lstStyle/>
          <a:p>
            <a:pPr algn="ctr" eaLnBrk="1" hangingPunct="1"/>
            <a:r>
              <a:rPr lang="en-US" altLang="en-US" sz="2400" dirty="0" err="1">
                <a:latin typeface="Times New Roman" pitchFamily="18" charset="0"/>
              </a:rPr>
              <a:t>Cơ</a:t>
            </a:r>
            <a:r>
              <a:rPr lang="en-US" altLang="en-US" sz="2400" dirty="0">
                <a:latin typeface="Times New Roman" pitchFamily="18" charset="0"/>
              </a:rPr>
              <a:t> </a:t>
            </a:r>
            <a:r>
              <a:rPr lang="en-US" altLang="en-US" sz="2400" dirty="0" err="1">
                <a:latin typeface="Times New Roman" pitchFamily="18" charset="0"/>
              </a:rPr>
              <a:t>quan</a:t>
            </a:r>
            <a:endParaRPr lang="en-US" altLang="en-US" sz="2400" dirty="0">
              <a:latin typeface="Times New Roman" pitchFamily="18" charset="0"/>
            </a:endParaRPr>
          </a:p>
          <a:p>
            <a:pPr algn="ctr" eaLnBrk="1" hangingPunct="1"/>
            <a:r>
              <a:rPr lang="en-US" altLang="en-US" sz="2400" dirty="0">
                <a:latin typeface="Times New Roman" pitchFamily="18" charset="0"/>
              </a:rPr>
              <a:t> </a:t>
            </a:r>
            <a:r>
              <a:rPr lang="en-US" altLang="en-US" sz="2400" dirty="0" err="1">
                <a:latin typeface="Times New Roman" pitchFamily="18" charset="0"/>
              </a:rPr>
              <a:t>bài</a:t>
            </a:r>
            <a:r>
              <a:rPr lang="en-US" altLang="en-US" sz="2400" dirty="0">
                <a:latin typeface="Times New Roman" pitchFamily="18" charset="0"/>
              </a:rPr>
              <a:t> </a:t>
            </a:r>
            <a:r>
              <a:rPr lang="en-US" altLang="en-US" sz="2400" dirty="0" err="1" smtClean="0">
                <a:latin typeface="VNI-Times" pitchFamily="2" charset="0"/>
              </a:rPr>
              <a:t>tiết</a:t>
            </a:r>
            <a:endParaRPr lang="en-US" altLang="en-US" sz="2400" dirty="0">
              <a:latin typeface="Times New Roman" pitchFamily="18" charset="0"/>
            </a:endParaRPr>
          </a:p>
        </p:txBody>
      </p:sp>
      <p:sp>
        <p:nvSpPr>
          <p:cNvPr id="22536" name="Line 11"/>
          <p:cNvSpPr>
            <a:spLocks noChangeShapeType="1"/>
          </p:cNvSpPr>
          <p:nvPr/>
        </p:nvSpPr>
        <p:spPr bwMode="auto">
          <a:xfrm flipH="1" flipV="1">
            <a:off x="8940800" y="5257800"/>
            <a:ext cx="1117600" cy="152400"/>
          </a:xfrm>
          <a:prstGeom prst="line">
            <a:avLst/>
          </a:prstGeom>
          <a:noFill/>
          <a:ln w="38100">
            <a:solidFill>
              <a:schemeClr val="tx1"/>
            </a:solidFill>
            <a:round/>
            <a:headEnd/>
            <a:tailEnd type="triangle" w="med" len="med"/>
          </a:ln>
        </p:spPr>
        <p:txBody>
          <a:bodyPr/>
          <a:lstStyle/>
          <a:p>
            <a:endParaRPr lang="en-US"/>
          </a:p>
        </p:txBody>
      </p:sp>
      <p:sp>
        <p:nvSpPr>
          <p:cNvPr id="22537" name="Text Box 4"/>
          <p:cNvSpPr txBox="1">
            <a:spLocks noChangeArrowheads="1"/>
          </p:cNvSpPr>
          <p:nvPr/>
        </p:nvSpPr>
        <p:spPr bwMode="auto">
          <a:xfrm>
            <a:off x="711200" y="76201"/>
            <a:ext cx="10769600" cy="1569660"/>
          </a:xfrm>
          <a:prstGeom prst="rect">
            <a:avLst/>
          </a:prstGeom>
          <a:noFill/>
          <a:ln w="9525">
            <a:noFill/>
            <a:miter lim="800000"/>
            <a:headEnd/>
            <a:tailEnd/>
          </a:ln>
        </p:spPr>
        <p:txBody>
          <a:bodyPr>
            <a:spAutoFit/>
          </a:bodyPr>
          <a:lstStyle/>
          <a:p>
            <a:pPr algn="just" eaLnBrk="1" hangingPunct="1">
              <a:spcBef>
                <a:spcPct val="50000"/>
              </a:spcBef>
            </a:pPr>
            <a:r>
              <a:rPr lang="en-US" altLang="en-US" sz="3200" b="1">
                <a:latin typeface="Times New Roman" pitchFamily="18" charset="0"/>
                <a:cs typeface="Times New Roman" pitchFamily="18" charset="0"/>
              </a:rPr>
              <a:t>Trong số những cơ quan ở các hình trên, cơ quan nào trực tiếp thực hiện quá trình trao đổi chất giữa cơ thể với môi trường bên ngoài?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checkerboard(across)">
                                      <p:cBhvr>
                                        <p:cTn id="7" dur="500"/>
                                        <p:tgtEl>
                                          <p:spTgt spid="2253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532"/>
                                        </p:tgtEl>
                                        <p:attrNameLst>
                                          <p:attrName>style.visibility</p:attrName>
                                        </p:attrNameLst>
                                      </p:cBhvr>
                                      <p:to>
                                        <p:strVal val="visible"/>
                                      </p:to>
                                    </p:set>
                                    <p:animEffect transition="in" filter="checkerboard(across)">
                                      <p:cBhvr>
                                        <p:cTn id="10" dur="500"/>
                                        <p:tgtEl>
                                          <p:spTgt spid="2253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checkerboard(across)">
                                      <p:cBhvr>
                                        <p:cTn id="15" dur="500"/>
                                        <p:tgtEl>
                                          <p:spTgt spid="2253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2534"/>
                                        </p:tgtEl>
                                        <p:attrNameLst>
                                          <p:attrName>style.visibility</p:attrName>
                                        </p:attrNameLst>
                                      </p:cBhvr>
                                      <p:to>
                                        <p:strVal val="visible"/>
                                      </p:to>
                                    </p:set>
                                    <p:animEffect transition="in" filter="checkerboard(across)">
                                      <p:cBhvr>
                                        <p:cTn id="18" dur="500"/>
                                        <p:tgtEl>
                                          <p:spTgt spid="2253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2535"/>
                                        </p:tgtEl>
                                        <p:attrNameLst>
                                          <p:attrName>style.visibility</p:attrName>
                                        </p:attrNameLst>
                                      </p:cBhvr>
                                      <p:to>
                                        <p:strVal val="visible"/>
                                      </p:to>
                                    </p:set>
                                    <p:animEffect transition="in" filter="checkerboard(across)">
                                      <p:cBhvr>
                                        <p:cTn id="23" dur="500"/>
                                        <p:tgtEl>
                                          <p:spTgt spid="2253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2536"/>
                                        </p:tgtEl>
                                        <p:attrNameLst>
                                          <p:attrName>style.visibility</p:attrName>
                                        </p:attrNameLst>
                                      </p:cBhvr>
                                      <p:to>
                                        <p:strVal val="visible"/>
                                      </p:to>
                                    </p:set>
                                    <p:animEffect transition="in" filter="checkerboard(across)">
                                      <p:cBhvr>
                                        <p:cTn id="26" dur="5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P spid="22532" grpId="0" animBg="1"/>
      <p:bldP spid="22533" grpId="0" animBg="1"/>
      <p:bldP spid="22534" grpId="0" animBg="1"/>
      <p:bldP spid="22535" grpId="0" animBg="1"/>
      <p:bldP spid="2253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3"/>
          <p:cNvSpPr txBox="1">
            <a:spLocks noChangeArrowheads="1"/>
          </p:cNvSpPr>
          <p:nvPr/>
        </p:nvSpPr>
        <p:spPr bwMode="auto">
          <a:xfrm>
            <a:off x="2190751" y="68264"/>
            <a:ext cx="3048000" cy="830997"/>
          </a:xfrm>
          <a:prstGeom prst="rect">
            <a:avLst/>
          </a:prstGeom>
          <a:noFill/>
          <a:ln w="9525">
            <a:noFill/>
            <a:miter lim="800000"/>
            <a:headEnd/>
            <a:tailEnd/>
          </a:ln>
        </p:spPr>
        <p:txBody>
          <a:bodyPr>
            <a:spAutoFit/>
          </a:bodyPr>
          <a:lstStyle/>
          <a:p>
            <a:pPr algn="ctr" eaLnBrk="1" hangingPunct="1">
              <a:spcBef>
                <a:spcPct val="50000"/>
              </a:spcBef>
            </a:pPr>
            <a:r>
              <a:rPr lang="en-US" altLang="en-US" sz="2400" b="1"/>
              <a:t>THỨC ĂN NƯỚC UỐNG</a:t>
            </a:r>
          </a:p>
        </p:txBody>
      </p:sp>
      <p:sp>
        <p:nvSpPr>
          <p:cNvPr id="24579" name="Text Box 54"/>
          <p:cNvSpPr txBox="1">
            <a:spLocks noChangeArrowheads="1"/>
          </p:cNvSpPr>
          <p:nvPr/>
        </p:nvSpPr>
        <p:spPr bwMode="auto">
          <a:xfrm>
            <a:off x="7010400" y="304800"/>
            <a:ext cx="2743200" cy="457200"/>
          </a:xfrm>
          <a:prstGeom prst="rect">
            <a:avLst/>
          </a:prstGeom>
          <a:noFill/>
          <a:ln w="9525">
            <a:noFill/>
            <a:miter lim="800000"/>
            <a:headEnd/>
            <a:tailEnd/>
          </a:ln>
        </p:spPr>
        <p:txBody>
          <a:bodyPr>
            <a:spAutoFit/>
          </a:bodyPr>
          <a:lstStyle/>
          <a:p>
            <a:pPr eaLnBrk="1" hangingPunct="1">
              <a:spcBef>
                <a:spcPct val="50000"/>
              </a:spcBef>
            </a:pPr>
            <a:r>
              <a:rPr lang="en-US" altLang="en-US" sz="2400" b="1"/>
              <a:t>KHÔNG KHÍ</a:t>
            </a:r>
          </a:p>
        </p:txBody>
      </p:sp>
      <p:sp>
        <p:nvSpPr>
          <p:cNvPr id="24580" name="Rectangle 55"/>
          <p:cNvSpPr>
            <a:spLocks noChangeArrowheads="1"/>
          </p:cNvSpPr>
          <p:nvPr/>
        </p:nvSpPr>
        <p:spPr bwMode="auto">
          <a:xfrm>
            <a:off x="2427334" y="1099344"/>
            <a:ext cx="7518400" cy="4808538"/>
          </a:xfrm>
          <a:prstGeom prst="rect">
            <a:avLst/>
          </a:prstGeom>
          <a:solidFill>
            <a:schemeClr val="bg1"/>
          </a:solidFill>
          <a:ln w="9525">
            <a:solidFill>
              <a:schemeClr val="tx1"/>
            </a:solidFill>
            <a:miter lim="800000"/>
            <a:headEnd/>
            <a:tailEnd/>
          </a:ln>
        </p:spPr>
        <p:txBody>
          <a:bodyPr wrap="none" anchor="ctr"/>
          <a:lstStyle/>
          <a:p>
            <a:pPr eaLnBrk="1" hangingPunct="1"/>
            <a:endParaRPr lang="en-US" altLang="en-US"/>
          </a:p>
        </p:txBody>
      </p:sp>
      <p:sp>
        <p:nvSpPr>
          <p:cNvPr id="24581" name="Text Box 56"/>
          <p:cNvSpPr txBox="1">
            <a:spLocks noChangeArrowheads="1"/>
          </p:cNvSpPr>
          <p:nvPr/>
        </p:nvSpPr>
        <p:spPr bwMode="auto">
          <a:xfrm>
            <a:off x="2641600" y="1447801"/>
            <a:ext cx="2032000" cy="466725"/>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en-US" altLang="en-US" sz="2400" b="1">
                <a:solidFill>
                  <a:srgbClr val="FF0000"/>
                </a:solidFill>
              </a:rPr>
              <a:t>Tiêu hóa</a:t>
            </a:r>
          </a:p>
        </p:txBody>
      </p:sp>
      <p:sp>
        <p:nvSpPr>
          <p:cNvPr id="24582" name="Text Box 57"/>
          <p:cNvSpPr txBox="1">
            <a:spLocks noChangeArrowheads="1"/>
          </p:cNvSpPr>
          <p:nvPr/>
        </p:nvSpPr>
        <p:spPr bwMode="auto">
          <a:xfrm>
            <a:off x="7315200" y="1447801"/>
            <a:ext cx="1695451" cy="466725"/>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en-US" altLang="en-US" sz="2400" b="1">
                <a:solidFill>
                  <a:srgbClr val="FF0000"/>
                </a:solidFill>
              </a:rPr>
              <a:t>Hô hấp</a:t>
            </a:r>
          </a:p>
        </p:txBody>
      </p:sp>
      <p:sp>
        <p:nvSpPr>
          <p:cNvPr id="24583" name="Line 58"/>
          <p:cNvSpPr>
            <a:spLocks noChangeShapeType="1"/>
          </p:cNvSpPr>
          <p:nvPr/>
        </p:nvSpPr>
        <p:spPr bwMode="auto">
          <a:xfrm>
            <a:off x="2844800" y="1897063"/>
            <a:ext cx="0" cy="685800"/>
          </a:xfrm>
          <a:prstGeom prst="line">
            <a:avLst/>
          </a:prstGeom>
          <a:noFill/>
          <a:ln w="28575">
            <a:solidFill>
              <a:schemeClr val="tx1"/>
            </a:solidFill>
            <a:round/>
            <a:headEnd/>
            <a:tailEnd/>
          </a:ln>
        </p:spPr>
        <p:txBody>
          <a:bodyPr/>
          <a:lstStyle/>
          <a:p>
            <a:endParaRPr lang="en-US"/>
          </a:p>
        </p:txBody>
      </p:sp>
      <p:sp>
        <p:nvSpPr>
          <p:cNvPr id="24584" name="Line 59"/>
          <p:cNvSpPr>
            <a:spLocks noChangeShapeType="1"/>
          </p:cNvSpPr>
          <p:nvPr/>
        </p:nvSpPr>
        <p:spPr bwMode="auto">
          <a:xfrm flipH="1">
            <a:off x="1930400" y="2582863"/>
            <a:ext cx="914400" cy="0"/>
          </a:xfrm>
          <a:prstGeom prst="line">
            <a:avLst/>
          </a:prstGeom>
          <a:noFill/>
          <a:ln w="28575">
            <a:solidFill>
              <a:schemeClr val="tx1"/>
            </a:solidFill>
            <a:round/>
            <a:headEnd/>
            <a:tailEnd type="triangle" w="med" len="med"/>
          </a:ln>
        </p:spPr>
        <p:txBody>
          <a:bodyPr/>
          <a:lstStyle/>
          <a:p>
            <a:endParaRPr lang="en-US"/>
          </a:p>
        </p:txBody>
      </p:sp>
      <p:sp>
        <p:nvSpPr>
          <p:cNvPr id="24585" name="Line 60"/>
          <p:cNvSpPr>
            <a:spLocks noChangeShapeType="1"/>
          </p:cNvSpPr>
          <p:nvPr/>
        </p:nvSpPr>
        <p:spPr bwMode="auto">
          <a:xfrm>
            <a:off x="4144433" y="1906588"/>
            <a:ext cx="0" cy="685800"/>
          </a:xfrm>
          <a:prstGeom prst="line">
            <a:avLst/>
          </a:prstGeom>
          <a:noFill/>
          <a:ln w="28575">
            <a:solidFill>
              <a:schemeClr val="tx1"/>
            </a:solidFill>
            <a:round/>
            <a:headEnd/>
            <a:tailEnd/>
          </a:ln>
        </p:spPr>
        <p:txBody>
          <a:bodyPr/>
          <a:lstStyle/>
          <a:p>
            <a:endParaRPr lang="en-US"/>
          </a:p>
        </p:txBody>
      </p:sp>
      <p:sp>
        <p:nvSpPr>
          <p:cNvPr id="24586" name="Text Box 61"/>
          <p:cNvSpPr txBox="1">
            <a:spLocks noChangeArrowheads="1"/>
          </p:cNvSpPr>
          <p:nvPr/>
        </p:nvSpPr>
        <p:spPr bwMode="auto">
          <a:xfrm>
            <a:off x="4165600" y="3124201"/>
            <a:ext cx="3759200" cy="466725"/>
          </a:xfrm>
          <a:prstGeom prst="rect">
            <a:avLst/>
          </a:prstGeom>
          <a:solidFill>
            <a:schemeClr val="bg1"/>
          </a:solidFill>
          <a:ln w="9525">
            <a:solidFill>
              <a:schemeClr val="tx1"/>
            </a:solidFill>
            <a:miter lim="800000"/>
            <a:headEnd/>
            <a:tailEnd/>
          </a:ln>
        </p:spPr>
        <p:txBody>
          <a:bodyPr>
            <a:spAutoFit/>
          </a:bodyPr>
          <a:lstStyle/>
          <a:p>
            <a:pPr algn="ctr" eaLnBrk="1" hangingPunct="1">
              <a:spcBef>
                <a:spcPct val="50000"/>
              </a:spcBef>
            </a:pPr>
            <a:r>
              <a:rPr lang="en-US" altLang="en-US" sz="2400" b="1">
                <a:solidFill>
                  <a:srgbClr val="FF0000"/>
                </a:solidFill>
              </a:rPr>
              <a:t>Tuần hoàn</a:t>
            </a:r>
          </a:p>
        </p:txBody>
      </p:sp>
      <p:sp>
        <p:nvSpPr>
          <p:cNvPr id="24587" name="Line 62"/>
          <p:cNvSpPr>
            <a:spLocks noChangeShapeType="1"/>
          </p:cNvSpPr>
          <p:nvPr/>
        </p:nvSpPr>
        <p:spPr bwMode="auto">
          <a:xfrm>
            <a:off x="7620000" y="1895475"/>
            <a:ext cx="0" cy="685800"/>
          </a:xfrm>
          <a:prstGeom prst="line">
            <a:avLst/>
          </a:prstGeom>
          <a:noFill/>
          <a:ln w="28575">
            <a:solidFill>
              <a:schemeClr val="tx1"/>
            </a:solidFill>
            <a:round/>
            <a:headEnd/>
            <a:tailEnd/>
          </a:ln>
        </p:spPr>
        <p:txBody>
          <a:bodyPr/>
          <a:lstStyle/>
          <a:p>
            <a:endParaRPr lang="en-US"/>
          </a:p>
        </p:txBody>
      </p:sp>
      <p:sp>
        <p:nvSpPr>
          <p:cNvPr id="24588" name="Line 63"/>
          <p:cNvSpPr>
            <a:spLocks noChangeShapeType="1"/>
          </p:cNvSpPr>
          <p:nvPr/>
        </p:nvSpPr>
        <p:spPr bwMode="auto">
          <a:xfrm>
            <a:off x="8652933" y="1893888"/>
            <a:ext cx="0" cy="685800"/>
          </a:xfrm>
          <a:prstGeom prst="line">
            <a:avLst/>
          </a:prstGeom>
          <a:noFill/>
          <a:ln w="28575">
            <a:solidFill>
              <a:schemeClr val="tx1"/>
            </a:solidFill>
            <a:round/>
            <a:headEnd/>
            <a:tailEnd/>
          </a:ln>
        </p:spPr>
        <p:txBody>
          <a:bodyPr/>
          <a:lstStyle/>
          <a:p>
            <a:endParaRPr lang="en-US"/>
          </a:p>
        </p:txBody>
      </p:sp>
      <p:sp>
        <p:nvSpPr>
          <p:cNvPr id="24589" name="Line 64"/>
          <p:cNvSpPr>
            <a:spLocks noChangeShapeType="1"/>
          </p:cNvSpPr>
          <p:nvPr/>
        </p:nvSpPr>
        <p:spPr bwMode="auto">
          <a:xfrm>
            <a:off x="4876800" y="2590800"/>
            <a:ext cx="0" cy="533400"/>
          </a:xfrm>
          <a:prstGeom prst="line">
            <a:avLst/>
          </a:prstGeom>
          <a:noFill/>
          <a:ln w="28575">
            <a:solidFill>
              <a:schemeClr val="tx1"/>
            </a:solidFill>
            <a:round/>
            <a:headEnd/>
            <a:tailEnd type="triangle" w="med" len="med"/>
          </a:ln>
        </p:spPr>
        <p:txBody>
          <a:bodyPr/>
          <a:lstStyle/>
          <a:p>
            <a:endParaRPr lang="en-US"/>
          </a:p>
        </p:txBody>
      </p:sp>
      <p:sp>
        <p:nvSpPr>
          <p:cNvPr id="24590" name="Line 65"/>
          <p:cNvSpPr>
            <a:spLocks noChangeShapeType="1"/>
          </p:cNvSpPr>
          <p:nvPr/>
        </p:nvSpPr>
        <p:spPr bwMode="auto">
          <a:xfrm>
            <a:off x="6517217" y="2587625"/>
            <a:ext cx="0" cy="533400"/>
          </a:xfrm>
          <a:prstGeom prst="line">
            <a:avLst/>
          </a:prstGeom>
          <a:noFill/>
          <a:ln w="28575">
            <a:solidFill>
              <a:schemeClr val="tx1"/>
            </a:solidFill>
            <a:round/>
            <a:headEnd/>
            <a:tailEnd type="triangle" w="med" len="med"/>
          </a:ln>
        </p:spPr>
        <p:txBody>
          <a:bodyPr/>
          <a:lstStyle/>
          <a:p>
            <a:endParaRPr lang="en-US"/>
          </a:p>
        </p:txBody>
      </p:sp>
      <p:sp>
        <p:nvSpPr>
          <p:cNvPr id="24591" name="Text Box 66"/>
          <p:cNvSpPr txBox="1">
            <a:spLocks noChangeArrowheads="1"/>
          </p:cNvSpPr>
          <p:nvPr/>
        </p:nvSpPr>
        <p:spPr bwMode="auto">
          <a:xfrm>
            <a:off x="406401" y="2309813"/>
            <a:ext cx="1428751" cy="457200"/>
          </a:xfrm>
          <a:prstGeom prst="rect">
            <a:avLst/>
          </a:prstGeom>
          <a:noFill/>
          <a:ln w="9525">
            <a:noFill/>
            <a:miter lim="800000"/>
            <a:headEnd/>
            <a:tailEnd/>
          </a:ln>
        </p:spPr>
        <p:txBody>
          <a:bodyPr>
            <a:spAutoFit/>
          </a:bodyPr>
          <a:lstStyle/>
          <a:p>
            <a:pPr eaLnBrk="1" hangingPunct="1">
              <a:spcBef>
                <a:spcPct val="50000"/>
              </a:spcBef>
            </a:pPr>
            <a:r>
              <a:rPr lang="en-US" altLang="en-US" sz="2400" b="1"/>
              <a:t>Phân</a:t>
            </a:r>
          </a:p>
        </p:txBody>
      </p:sp>
      <p:sp>
        <p:nvSpPr>
          <p:cNvPr id="24592" name="Text Box 67"/>
          <p:cNvSpPr txBox="1">
            <a:spLocks noChangeArrowheads="1"/>
          </p:cNvSpPr>
          <p:nvPr/>
        </p:nvSpPr>
        <p:spPr bwMode="auto">
          <a:xfrm>
            <a:off x="10058400" y="2209801"/>
            <a:ext cx="1828800" cy="779463"/>
          </a:xfrm>
          <a:prstGeom prst="rect">
            <a:avLst/>
          </a:prstGeom>
          <a:noFill/>
          <a:ln w="9525">
            <a:noFill/>
            <a:miter lim="800000"/>
            <a:headEnd/>
            <a:tailEnd/>
          </a:ln>
        </p:spPr>
        <p:txBody>
          <a:bodyPr>
            <a:spAutoFit/>
          </a:bodyPr>
          <a:lstStyle/>
          <a:p>
            <a:pPr algn="ctr" eaLnBrk="1" hangingPunct="1">
              <a:spcBef>
                <a:spcPct val="50000"/>
              </a:spcBef>
            </a:pPr>
            <a:r>
              <a:rPr lang="en-US" altLang="en-US" b="1"/>
              <a:t>Khí</a:t>
            </a:r>
          </a:p>
          <a:p>
            <a:pPr algn="ctr" eaLnBrk="1" hangingPunct="1">
              <a:spcBef>
                <a:spcPct val="50000"/>
              </a:spcBef>
            </a:pPr>
            <a:r>
              <a:rPr lang="en-US" altLang="en-US" b="1"/>
              <a:t>Các-bô-níc</a:t>
            </a:r>
          </a:p>
        </p:txBody>
      </p:sp>
      <p:sp>
        <p:nvSpPr>
          <p:cNvPr id="24593" name="Text Box 68"/>
          <p:cNvSpPr txBox="1">
            <a:spLocks noChangeArrowheads="1"/>
          </p:cNvSpPr>
          <p:nvPr/>
        </p:nvSpPr>
        <p:spPr bwMode="auto">
          <a:xfrm>
            <a:off x="4279900" y="2170113"/>
            <a:ext cx="1524000" cy="366712"/>
          </a:xfrm>
          <a:prstGeom prst="rect">
            <a:avLst/>
          </a:prstGeom>
          <a:noFill/>
          <a:ln w="9525">
            <a:noFill/>
            <a:miter lim="800000"/>
            <a:headEnd/>
            <a:tailEnd/>
          </a:ln>
        </p:spPr>
        <p:txBody>
          <a:bodyPr>
            <a:spAutoFit/>
          </a:bodyPr>
          <a:lstStyle/>
          <a:p>
            <a:pPr eaLnBrk="1" hangingPunct="1">
              <a:spcBef>
                <a:spcPct val="50000"/>
              </a:spcBef>
            </a:pPr>
            <a:r>
              <a:rPr lang="en-US" altLang="en-US" dirty="0">
                <a:solidFill>
                  <a:srgbClr val="FF0066"/>
                </a:solidFill>
              </a:rPr>
              <a:t>………..?</a:t>
            </a:r>
          </a:p>
        </p:txBody>
      </p:sp>
      <p:sp>
        <p:nvSpPr>
          <p:cNvPr id="24594" name="Text Box 69"/>
          <p:cNvSpPr txBox="1">
            <a:spLocks noChangeArrowheads="1"/>
          </p:cNvSpPr>
          <p:nvPr/>
        </p:nvSpPr>
        <p:spPr bwMode="auto">
          <a:xfrm>
            <a:off x="6400800" y="2160588"/>
            <a:ext cx="1219200" cy="36671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FF0066"/>
                </a:solidFill>
              </a:rPr>
              <a:t>……..?</a:t>
            </a:r>
          </a:p>
        </p:txBody>
      </p:sp>
      <p:sp>
        <p:nvSpPr>
          <p:cNvPr id="24595" name="Text Box 70"/>
          <p:cNvSpPr txBox="1">
            <a:spLocks noChangeArrowheads="1"/>
          </p:cNvSpPr>
          <p:nvPr/>
        </p:nvSpPr>
        <p:spPr bwMode="auto">
          <a:xfrm>
            <a:off x="2946400" y="4629150"/>
            <a:ext cx="2743200" cy="830997"/>
          </a:xfrm>
          <a:prstGeom prst="rect">
            <a:avLst/>
          </a:prstGeom>
          <a:solidFill>
            <a:schemeClr val="bg1"/>
          </a:solidFill>
          <a:ln w="9525">
            <a:noFill/>
            <a:miter lim="800000"/>
            <a:headEnd/>
            <a:tailEnd/>
          </a:ln>
        </p:spPr>
        <p:txBody>
          <a:bodyPr>
            <a:spAutoFit/>
          </a:bodyPr>
          <a:lstStyle/>
          <a:p>
            <a:pPr eaLnBrk="1" hangingPunct="1">
              <a:spcBef>
                <a:spcPct val="50000"/>
              </a:spcBef>
            </a:pPr>
            <a:r>
              <a:rPr lang="en-US" altLang="en-US" sz="2400" b="1">
                <a:solidFill>
                  <a:srgbClr val="FF0000"/>
                </a:solidFill>
              </a:rPr>
              <a:t>Tất cả các cơ quan của cơ thể</a:t>
            </a:r>
          </a:p>
        </p:txBody>
      </p:sp>
      <p:sp>
        <p:nvSpPr>
          <p:cNvPr id="24596" name="Text Box 71"/>
          <p:cNvSpPr txBox="1">
            <a:spLocks noChangeArrowheads="1"/>
          </p:cNvSpPr>
          <p:nvPr/>
        </p:nvSpPr>
        <p:spPr bwMode="auto">
          <a:xfrm>
            <a:off x="6908800" y="4605338"/>
            <a:ext cx="1930400" cy="457200"/>
          </a:xfrm>
          <a:prstGeom prst="rect">
            <a:avLst/>
          </a:prstGeom>
          <a:solidFill>
            <a:schemeClr val="bg1"/>
          </a:solidFill>
          <a:ln w="9525">
            <a:noFill/>
            <a:miter lim="800000"/>
            <a:headEnd/>
            <a:tailEnd/>
          </a:ln>
        </p:spPr>
        <p:txBody>
          <a:bodyPr>
            <a:spAutoFit/>
          </a:bodyPr>
          <a:lstStyle/>
          <a:p>
            <a:pPr eaLnBrk="1" hangingPunct="1">
              <a:spcBef>
                <a:spcPct val="50000"/>
              </a:spcBef>
            </a:pPr>
            <a:r>
              <a:rPr lang="en-US" altLang="en-US" sz="2400" b="1">
                <a:solidFill>
                  <a:srgbClr val="FF0000"/>
                </a:solidFill>
              </a:rPr>
              <a:t>Bài tiết</a:t>
            </a:r>
          </a:p>
        </p:txBody>
      </p:sp>
      <p:sp>
        <p:nvSpPr>
          <p:cNvPr id="24597" name="Line 72"/>
          <p:cNvSpPr>
            <a:spLocks noChangeShapeType="1"/>
          </p:cNvSpPr>
          <p:nvPr/>
        </p:nvSpPr>
        <p:spPr bwMode="auto">
          <a:xfrm>
            <a:off x="4267200" y="3581400"/>
            <a:ext cx="0" cy="1066800"/>
          </a:xfrm>
          <a:prstGeom prst="line">
            <a:avLst/>
          </a:prstGeom>
          <a:noFill/>
          <a:ln w="28575">
            <a:solidFill>
              <a:schemeClr val="tx1"/>
            </a:solidFill>
            <a:round/>
            <a:headEnd/>
            <a:tailEnd type="triangle" w="med" len="med"/>
          </a:ln>
        </p:spPr>
        <p:txBody>
          <a:bodyPr/>
          <a:lstStyle/>
          <a:p>
            <a:endParaRPr lang="en-US"/>
          </a:p>
        </p:txBody>
      </p:sp>
      <p:sp>
        <p:nvSpPr>
          <p:cNvPr id="24598" name="Line 73"/>
          <p:cNvSpPr>
            <a:spLocks noChangeShapeType="1"/>
          </p:cNvSpPr>
          <p:nvPr/>
        </p:nvSpPr>
        <p:spPr bwMode="auto">
          <a:xfrm>
            <a:off x="7721600" y="3567113"/>
            <a:ext cx="0" cy="1066800"/>
          </a:xfrm>
          <a:prstGeom prst="line">
            <a:avLst/>
          </a:prstGeom>
          <a:noFill/>
          <a:ln w="28575">
            <a:solidFill>
              <a:schemeClr val="tx1"/>
            </a:solidFill>
            <a:round/>
            <a:headEnd/>
            <a:tailEnd type="triangle" w="med" len="med"/>
          </a:ln>
        </p:spPr>
        <p:txBody>
          <a:bodyPr/>
          <a:lstStyle/>
          <a:p>
            <a:endParaRPr lang="en-US"/>
          </a:p>
        </p:txBody>
      </p:sp>
      <p:sp>
        <p:nvSpPr>
          <p:cNvPr id="24599" name="Line 74"/>
          <p:cNvSpPr>
            <a:spLocks noChangeShapeType="1"/>
          </p:cNvSpPr>
          <p:nvPr/>
        </p:nvSpPr>
        <p:spPr bwMode="auto">
          <a:xfrm flipV="1">
            <a:off x="4876800" y="3570288"/>
            <a:ext cx="0" cy="1066800"/>
          </a:xfrm>
          <a:prstGeom prst="line">
            <a:avLst/>
          </a:prstGeom>
          <a:noFill/>
          <a:ln w="28575">
            <a:solidFill>
              <a:schemeClr val="tx1"/>
            </a:solidFill>
            <a:round/>
            <a:headEnd/>
            <a:tailEnd type="triangle" w="med" len="med"/>
          </a:ln>
        </p:spPr>
        <p:txBody>
          <a:bodyPr/>
          <a:lstStyle/>
          <a:p>
            <a:endParaRPr lang="en-US"/>
          </a:p>
        </p:txBody>
      </p:sp>
      <p:sp>
        <p:nvSpPr>
          <p:cNvPr id="24600" name="Line 75"/>
          <p:cNvSpPr>
            <a:spLocks noChangeShapeType="1"/>
          </p:cNvSpPr>
          <p:nvPr/>
        </p:nvSpPr>
        <p:spPr bwMode="auto">
          <a:xfrm>
            <a:off x="4165600" y="2590800"/>
            <a:ext cx="711200" cy="0"/>
          </a:xfrm>
          <a:prstGeom prst="line">
            <a:avLst/>
          </a:prstGeom>
          <a:noFill/>
          <a:ln w="28575">
            <a:solidFill>
              <a:schemeClr val="tx1"/>
            </a:solidFill>
            <a:round/>
            <a:headEnd/>
            <a:tailEnd/>
          </a:ln>
        </p:spPr>
        <p:txBody>
          <a:bodyPr/>
          <a:lstStyle/>
          <a:p>
            <a:endParaRPr lang="en-US"/>
          </a:p>
        </p:txBody>
      </p:sp>
      <p:sp>
        <p:nvSpPr>
          <p:cNvPr id="24601" name="Line 76"/>
          <p:cNvSpPr>
            <a:spLocks noChangeShapeType="1"/>
          </p:cNvSpPr>
          <p:nvPr/>
        </p:nvSpPr>
        <p:spPr bwMode="auto">
          <a:xfrm>
            <a:off x="6502400" y="2590800"/>
            <a:ext cx="1117600" cy="0"/>
          </a:xfrm>
          <a:prstGeom prst="line">
            <a:avLst/>
          </a:prstGeom>
          <a:noFill/>
          <a:ln w="28575">
            <a:solidFill>
              <a:schemeClr val="tx1"/>
            </a:solidFill>
            <a:round/>
            <a:headEnd/>
            <a:tailEnd/>
          </a:ln>
        </p:spPr>
        <p:txBody>
          <a:bodyPr/>
          <a:lstStyle/>
          <a:p>
            <a:endParaRPr lang="en-US"/>
          </a:p>
        </p:txBody>
      </p:sp>
      <p:sp>
        <p:nvSpPr>
          <p:cNvPr id="24602" name="Line 77"/>
          <p:cNvSpPr>
            <a:spLocks noChangeShapeType="1"/>
          </p:cNvSpPr>
          <p:nvPr/>
        </p:nvSpPr>
        <p:spPr bwMode="auto">
          <a:xfrm flipV="1">
            <a:off x="6807200" y="2743200"/>
            <a:ext cx="0" cy="381000"/>
          </a:xfrm>
          <a:prstGeom prst="line">
            <a:avLst/>
          </a:prstGeom>
          <a:noFill/>
          <a:ln w="28575">
            <a:solidFill>
              <a:schemeClr val="tx1"/>
            </a:solidFill>
            <a:round/>
            <a:headEnd/>
            <a:tailEnd/>
          </a:ln>
        </p:spPr>
        <p:txBody>
          <a:bodyPr/>
          <a:lstStyle/>
          <a:p>
            <a:endParaRPr lang="en-US"/>
          </a:p>
        </p:txBody>
      </p:sp>
      <p:sp>
        <p:nvSpPr>
          <p:cNvPr id="24603" name="Line 78"/>
          <p:cNvSpPr>
            <a:spLocks noChangeShapeType="1"/>
          </p:cNvSpPr>
          <p:nvPr/>
        </p:nvSpPr>
        <p:spPr bwMode="auto">
          <a:xfrm>
            <a:off x="6807200" y="2743200"/>
            <a:ext cx="1219200" cy="0"/>
          </a:xfrm>
          <a:prstGeom prst="line">
            <a:avLst/>
          </a:prstGeom>
          <a:noFill/>
          <a:ln w="28575">
            <a:solidFill>
              <a:schemeClr val="tx1"/>
            </a:solidFill>
            <a:round/>
            <a:headEnd/>
            <a:tailEnd/>
          </a:ln>
        </p:spPr>
        <p:txBody>
          <a:bodyPr/>
          <a:lstStyle/>
          <a:p>
            <a:endParaRPr lang="en-US"/>
          </a:p>
        </p:txBody>
      </p:sp>
      <p:sp>
        <p:nvSpPr>
          <p:cNvPr id="24604" name="Line 79"/>
          <p:cNvSpPr>
            <a:spLocks noChangeShapeType="1"/>
          </p:cNvSpPr>
          <p:nvPr/>
        </p:nvSpPr>
        <p:spPr bwMode="auto">
          <a:xfrm flipV="1">
            <a:off x="8026400" y="1905000"/>
            <a:ext cx="0" cy="838200"/>
          </a:xfrm>
          <a:prstGeom prst="line">
            <a:avLst/>
          </a:prstGeom>
          <a:noFill/>
          <a:ln w="28575">
            <a:solidFill>
              <a:schemeClr val="tx1"/>
            </a:solidFill>
            <a:round/>
            <a:headEnd/>
            <a:tailEnd type="triangle" w="med" len="med"/>
          </a:ln>
        </p:spPr>
        <p:txBody>
          <a:bodyPr/>
          <a:lstStyle/>
          <a:p>
            <a:endParaRPr lang="en-US"/>
          </a:p>
        </p:txBody>
      </p:sp>
      <p:sp>
        <p:nvSpPr>
          <p:cNvPr id="24605" name="Text Box 80"/>
          <p:cNvSpPr txBox="1">
            <a:spLocks noChangeArrowheads="1"/>
          </p:cNvSpPr>
          <p:nvPr/>
        </p:nvSpPr>
        <p:spPr bwMode="auto">
          <a:xfrm>
            <a:off x="6908800" y="2667001"/>
            <a:ext cx="2032000" cy="366713"/>
          </a:xfrm>
          <a:prstGeom prst="rect">
            <a:avLst/>
          </a:prstGeom>
          <a:noFill/>
          <a:ln w="9525">
            <a:noFill/>
            <a:miter lim="800000"/>
            <a:headEnd/>
            <a:tailEnd/>
          </a:ln>
        </p:spPr>
        <p:txBody>
          <a:bodyPr>
            <a:spAutoFit/>
          </a:bodyPr>
          <a:lstStyle/>
          <a:p>
            <a:pPr eaLnBrk="1" hangingPunct="1">
              <a:spcBef>
                <a:spcPct val="50000"/>
              </a:spcBef>
            </a:pPr>
            <a:r>
              <a:rPr lang="en-US" altLang="en-US" dirty="0"/>
              <a:t>………</a:t>
            </a:r>
          </a:p>
        </p:txBody>
      </p:sp>
      <p:sp>
        <p:nvSpPr>
          <p:cNvPr id="24606" name="Text Box 81"/>
          <p:cNvSpPr txBox="1">
            <a:spLocks noChangeArrowheads="1"/>
          </p:cNvSpPr>
          <p:nvPr/>
        </p:nvSpPr>
        <p:spPr bwMode="auto">
          <a:xfrm>
            <a:off x="3251200" y="3962400"/>
            <a:ext cx="1320800" cy="36671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FF0066"/>
                </a:solidFill>
              </a:rPr>
              <a:t>……?</a:t>
            </a:r>
          </a:p>
        </p:txBody>
      </p:sp>
      <p:sp>
        <p:nvSpPr>
          <p:cNvPr id="24607" name="Text Box 82"/>
          <p:cNvSpPr txBox="1">
            <a:spLocks noChangeArrowheads="1"/>
          </p:cNvSpPr>
          <p:nvPr/>
        </p:nvSpPr>
        <p:spPr bwMode="auto">
          <a:xfrm>
            <a:off x="4978400" y="3959226"/>
            <a:ext cx="1320800" cy="36671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FF0066"/>
                </a:solidFill>
              </a:rPr>
              <a:t>…….?</a:t>
            </a:r>
          </a:p>
        </p:txBody>
      </p:sp>
      <p:sp>
        <p:nvSpPr>
          <p:cNvPr id="24608" name="Text Box 83"/>
          <p:cNvSpPr txBox="1">
            <a:spLocks noChangeArrowheads="1"/>
          </p:cNvSpPr>
          <p:nvPr/>
        </p:nvSpPr>
        <p:spPr bwMode="auto">
          <a:xfrm>
            <a:off x="7823200" y="3948113"/>
            <a:ext cx="1320800" cy="36671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FF0066"/>
                </a:solidFill>
              </a:rPr>
              <a:t>…….?</a:t>
            </a:r>
          </a:p>
        </p:txBody>
      </p:sp>
      <p:sp>
        <p:nvSpPr>
          <p:cNvPr id="24609" name="Line 84"/>
          <p:cNvSpPr>
            <a:spLocks noChangeShapeType="1"/>
          </p:cNvSpPr>
          <p:nvPr/>
        </p:nvSpPr>
        <p:spPr bwMode="auto">
          <a:xfrm>
            <a:off x="7721600" y="5040313"/>
            <a:ext cx="0" cy="533400"/>
          </a:xfrm>
          <a:prstGeom prst="line">
            <a:avLst/>
          </a:prstGeom>
          <a:noFill/>
          <a:ln w="28575">
            <a:solidFill>
              <a:schemeClr val="tx1"/>
            </a:solidFill>
            <a:round/>
            <a:headEnd/>
            <a:tailEnd/>
          </a:ln>
        </p:spPr>
        <p:txBody>
          <a:bodyPr/>
          <a:lstStyle/>
          <a:p>
            <a:endParaRPr lang="en-US"/>
          </a:p>
        </p:txBody>
      </p:sp>
      <p:sp>
        <p:nvSpPr>
          <p:cNvPr id="24610" name="Line 85"/>
          <p:cNvSpPr>
            <a:spLocks noChangeShapeType="1"/>
          </p:cNvSpPr>
          <p:nvPr/>
        </p:nvSpPr>
        <p:spPr bwMode="auto">
          <a:xfrm>
            <a:off x="7721600" y="5562600"/>
            <a:ext cx="2235200" cy="0"/>
          </a:xfrm>
          <a:prstGeom prst="line">
            <a:avLst/>
          </a:prstGeom>
          <a:noFill/>
          <a:ln w="28575">
            <a:solidFill>
              <a:schemeClr val="tx1"/>
            </a:solidFill>
            <a:round/>
            <a:headEnd/>
            <a:tailEnd type="triangle" w="med" len="med"/>
          </a:ln>
        </p:spPr>
        <p:txBody>
          <a:bodyPr/>
          <a:lstStyle/>
          <a:p>
            <a:endParaRPr lang="en-US"/>
          </a:p>
        </p:txBody>
      </p:sp>
      <p:sp>
        <p:nvSpPr>
          <p:cNvPr id="24611" name="Text Box 86"/>
          <p:cNvSpPr txBox="1">
            <a:spLocks noChangeArrowheads="1"/>
          </p:cNvSpPr>
          <p:nvPr/>
        </p:nvSpPr>
        <p:spPr bwMode="auto">
          <a:xfrm>
            <a:off x="10261600" y="5105401"/>
            <a:ext cx="1930400" cy="779463"/>
          </a:xfrm>
          <a:prstGeom prst="rect">
            <a:avLst/>
          </a:prstGeom>
          <a:noFill/>
          <a:ln w="9525">
            <a:noFill/>
            <a:miter lim="800000"/>
            <a:headEnd/>
            <a:tailEnd/>
          </a:ln>
        </p:spPr>
        <p:txBody>
          <a:bodyPr>
            <a:spAutoFit/>
          </a:bodyPr>
          <a:lstStyle/>
          <a:p>
            <a:pPr eaLnBrk="1" hangingPunct="1">
              <a:spcBef>
                <a:spcPct val="50000"/>
              </a:spcBef>
            </a:pPr>
            <a:r>
              <a:rPr lang="en-US" altLang="en-US" b="1"/>
              <a:t>- Nước tiểu</a:t>
            </a:r>
          </a:p>
          <a:p>
            <a:pPr eaLnBrk="1" hangingPunct="1">
              <a:spcBef>
                <a:spcPct val="50000"/>
              </a:spcBef>
            </a:pPr>
            <a:r>
              <a:rPr lang="en-US" altLang="en-US" b="1"/>
              <a:t>- Mồ hôi</a:t>
            </a:r>
          </a:p>
        </p:txBody>
      </p:sp>
      <p:sp>
        <p:nvSpPr>
          <p:cNvPr id="24612" name="Line 88"/>
          <p:cNvSpPr>
            <a:spLocks noChangeShapeType="1"/>
          </p:cNvSpPr>
          <p:nvPr/>
        </p:nvSpPr>
        <p:spPr bwMode="auto">
          <a:xfrm>
            <a:off x="3657600" y="838200"/>
            <a:ext cx="0" cy="533400"/>
          </a:xfrm>
          <a:prstGeom prst="line">
            <a:avLst/>
          </a:prstGeom>
          <a:noFill/>
          <a:ln w="28575">
            <a:solidFill>
              <a:schemeClr val="tx1"/>
            </a:solidFill>
            <a:round/>
            <a:headEnd/>
            <a:tailEnd type="triangle" w="med" len="med"/>
          </a:ln>
        </p:spPr>
        <p:txBody>
          <a:bodyPr/>
          <a:lstStyle/>
          <a:p>
            <a:endParaRPr lang="en-US"/>
          </a:p>
        </p:txBody>
      </p:sp>
      <p:sp>
        <p:nvSpPr>
          <p:cNvPr id="24613" name="Line 89"/>
          <p:cNvSpPr>
            <a:spLocks noChangeShapeType="1"/>
          </p:cNvSpPr>
          <p:nvPr/>
        </p:nvSpPr>
        <p:spPr bwMode="auto">
          <a:xfrm>
            <a:off x="8060267" y="835025"/>
            <a:ext cx="0" cy="533400"/>
          </a:xfrm>
          <a:prstGeom prst="line">
            <a:avLst/>
          </a:prstGeom>
          <a:noFill/>
          <a:ln w="28575">
            <a:solidFill>
              <a:schemeClr val="tx1"/>
            </a:solidFill>
            <a:round/>
            <a:headEnd/>
            <a:tailEnd type="triangle" w="med" len="med"/>
          </a:ln>
        </p:spPr>
        <p:txBody>
          <a:bodyPr/>
          <a:lstStyle/>
          <a:p>
            <a:endParaRPr lang="en-US"/>
          </a:p>
        </p:txBody>
      </p:sp>
      <p:sp>
        <p:nvSpPr>
          <p:cNvPr id="24614" name="Line 90"/>
          <p:cNvSpPr>
            <a:spLocks noChangeShapeType="1"/>
          </p:cNvSpPr>
          <p:nvPr/>
        </p:nvSpPr>
        <p:spPr bwMode="auto">
          <a:xfrm>
            <a:off x="8636000" y="2590800"/>
            <a:ext cx="1524000" cy="0"/>
          </a:xfrm>
          <a:prstGeom prst="line">
            <a:avLst/>
          </a:prstGeom>
          <a:noFill/>
          <a:ln w="28575">
            <a:solidFill>
              <a:schemeClr val="tx1"/>
            </a:solidFill>
            <a:round/>
            <a:headEnd/>
            <a:tailEnd type="triangle" w="med" len="med"/>
          </a:ln>
        </p:spPr>
        <p:txBody>
          <a:bodyPr/>
          <a:lstStyle/>
          <a:p>
            <a:endParaRPr lang="en-US"/>
          </a:p>
        </p:txBody>
      </p:sp>
      <p:sp>
        <p:nvSpPr>
          <p:cNvPr id="24615" name="Text Box 91"/>
          <p:cNvSpPr txBox="1">
            <a:spLocks noChangeArrowheads="1"/>
          </p:cNvSpPr>
          <p:nvPr/>
        </p:nvSpPr>
        <p:spPr bwMode="auto">
          <a:xfrm>
            <a:off x="4221018" y="1840346"/>
            <a:ext cx="1828800" cy="641350"/>
          </a:xfrm>
          <a:prstGeom prst="rect">
            <a:avLst/>
          </a:prstGeom>
          <a:noFill/>
          <a:ln w="9525">
            <a:noFill/>
            <a:miter lim="800000"/>
            <a:headEnd/>
            <a:tailEnd/>
          </a:ln>
        </p:spPr>
        <p:txBody>
          <a:bodyPr>
            <a:spAutoFit/>
          </a:bodyPr>
          <a:lstStyle/>
          <a:p>
            <a:pPr eaLnBrk="1" hangingPunct="1">
              <a:spcBef>
                <a:spcPct val="50000"/>
              </a:spcBef>
            </a:pPr>
            <a:r>
              <a:rPr lang="en-US" altLang="en-US" b="1" dirty="0" err="1">
                <a:solidFill>
                  <a:srgbClr val="0000CC"/>
                </a:solidFill>
              </a:rPr>
              <a:t>Chất</a:t>
            </a:r>
            <a:r>
              <a:rPr lang="en-US" altLang="en-US" b="1" dirty="0">
                <a:solidFill>
                  <a:srgbClr val="0000CC"/>
                </a:solidFill>
              </a:rPr>
              <a:t> </a:t>
            </a:r>
            <a:r>
              <a:rPr lang="en-US" altLang="en-US" b="1" dirty="0" err="1">
                <a:solidFill>
                  <a:srgbClr val="0000CC"/>
                </a:solidFill>
              </a:rPr>
              <a:t>dinh</a:t>
            </a:r>
            <a:r>
              <a:rPr lang="en-US" altLang="en-US" b="1" dirty="0">
                <a:solidFill>
                  <a:srgbClr val="0000CC"/>
                </a:solidFill>
              </a:rPr>
              <a:t> </a:t>
            </a:r>
            <a:r>
              <a:rPr lang="en-US" altLang="en-US" b="1" dirty="0" err="1">
                <a:solidFill>
                  <a:srgbClr val="0000CC"/>
                </a:solidFill>
              </a:rPr>
              <a:t>dưỡng</a:t>
            </a:r>
            <a:endParaRPr lang="en-US" altLang="en-US" b="1" dirty="0">
              <a:solidFill>
                <a:srgbClr val="0000CC"/>
              </a:solidFill>
            </a:endParaRPr>
          </a:p>
        </p:txBody>
      </p:sp>
      <p:sp>
        <p:nvSpPr>
          <p:cNvPr id="24616" name="Text Box 92"/>
          <p:cNvSpPr txBox="1">
            <a:spLocks noChangeArrowheads="1"/>
          </p:cNvSpPr>
          <p:nvPr/>
        </p:nvSpPr>
        <p:spPr bwMode="auto">
          <a:xfrm>
            <a:off x="6553200" y="2154816"/>
            <a:ext cx="1828800" cy="366712"/>
          </a:xfrm>
          <a:prstGeom prst="rect">
            <a:avLst/>
          </a:prstGeom>
          <a:noFill/>
          <a:ln w="9525">
            <a:noFill/>
            <a:miter lim="800000"/>
            <a:headEnd/>
            <a:tailEnd/>
          </a:ln>
        </p:spPr>
        <p:txBody>
          <a:bodyPr>
            <a:spAutoFit/>
          </a:bodyPr>
          <a:lstStyle/>
          <a:p>
            <a:pPr eaLnBrk="1" hangingPunct="1">
              <a:spcBef>
                <a:spcPct val="50000"/>
              </a:spcBef>
            </a:pPr>
            <a:r>
              <a:rPr lang="en-US" altLang="en-US" b="1" dirty="0">
                <a:solidFill>
                  <a:srgbClr val="0000CC"/>
                </a:solidFill>
              </a:rPr>
              <a:t>Ô xi</a:t>
            </a:r>
          </a:p>
        </p:txBody>
      </p:sp>
      <p:sp>
        <p:nvSpPr>
          <p:cNvPr id="24617" name="Text Box 97"/>
          <p:cNvSpPr txBox="1">
            <a:spLocks noChangeArrowheads="1"/>
          </p:cNvSpPr>
          <p:nvPr/>
        </p:nvSpPr>
        <p:spPr bwMode="auto">
          <a:xfrm>
            <a:off x="2571271" y="3949751"/>
            <a:ext cx="2133600" cy="646331"/>
          </a:xfrm>
          <a:prstGeom prst="rect">
            <a:avLst/>
          </a:prstGeom>
          <a:noFill/>
          <a:ln w="9525">
            <a:noFill/>
            <a:miter lim="800000"/>
            <a:headEnd/>
            <a:tailEnd/>
          </a:ln>
        </p:spPr>
        <p:txBody>
          <a:bodyPr>
            <a:spAutoFit/>
          </a:bodyPr>
          <a:lstStyle/>
          <a:p>
            <a:pPr eaLnBrk="1" hangingPunct="1">
              <a:spcBef>
                <a:spcPct val="50000"/>
              </a:spcBef>
            </a:pPr>
            <a:r>
              <a:rPr lang="en-US" altLang="en-US" b="1" dirty="0">
                <a:solidFill>
                  <a:srgbClr val="0000CC"/>
                </a:solidFill>
              </a:rPr>
              <a:t>Ô xi </a:t>
            </a:r>
            <a:r>
              <a:rPr lang="en-US" altLang="en-US" b="1" dirty="0" err="1">
                <a:solidFill>
                  <a:srgbClr val="0000CC"/>
                </a:solidFill>
              </a:rPr>
              <a:t>và</a:t>
            </a:r>
            <a:r>
              <a:rPr lang="en-US" altLang="en-US" b="1" dirty="0">
                <a:solidFill>
                  <a:srgbClr val="0000CC"/>
                </a:solidFill>
              </a:rPr>
              <a:t> </a:t>
            </a:r>
            <a:r>
              <a:rPr lang="en-US" altLang="en-US" b="1" dirty="0" err="1">
                <a:solidFill>
                  <a:srgbClr val="0000CC"/>
                </a:solidFill>
              </a:rPr>
              <a:t>các</a:t>
            </a:r>
            <a:r>
              <a:rPr lang="en-US" altLang="en-US" b="1" dirty="0">
                <a:solidFill>
                  <a:srgbClr val="0000CC"/>
                </a:solidFill>
              </a:rPr>
              <a:t> </a:t>
            </a:r>
            <a:r>
              <a:rPr lang="en-US" altLang="en-US" b="1" dirty="0" err="1">
                <a:solidFill>
                  <a:srgbClr val="0000CC"/>
                </a:solidFill>
              </a:rPr>
              <a:t>chất</a:t>
            </a:r>
            <a:r>
              <a:rPr lang="en-US" altLang="en-US" b="1" dirty="0">
                <a:solidFill>
                  <a:srgbClr val="0000CC"/>
                </a:solidFill>
              </a:rPr>
              <a:t> </a:t>
            </a:r>
            <a:r>
              <a:rPr lang="en-US" altLang="en-US" b="1" dirty="0" err="1">
                <a:solidFill>
                  <a:srgbClr val="0000CC"/>
                </a:solidFill>
              </a:rPr>
              <a:t>dinh</a:t>
            </a:r>
            <a:r>
              <a:rPr lang="en-US" altLang="en-US" b="1" dirty="0">
                <a:solidFill>
                  <a:srgbClr val="0000CC"/>
                </a:solidFill>
              </a:rPr>
              <a:t> </a:t>
            </a:r>
            <a:r>
              <a:rPr lang="en-US" altLang="en-US" b="1" dirty="0" err="1">
                <a:solidFill>
                  <a:srgbClr val="0000CC"/>
                </a:solidFill>
              </a:rPr>
              <a:t>dưỡng</a:t>
            </a:r>
            <a:endParaRPr lang="en-US" altLang="en-US" b="1" dirty="0">
              <a:solidFill>
                <a:srgbClr val="0000CC"/>
              </a:solidFill>
            </a:endParaRPr>
          </a:p>
        </p:txBody>
      </p:sp>
      <p:sp>
        <p:nvSpPr>
          <p:cNvPr id="24618" name="Text Box 98"/>
          <p:cNvSpPr txBox="1">
            <a:spLocks noChangeArrowheads="1"/>
          </p:cNvSpPr>
          <p:nvPr/>
        </p:nvSpPr>
        <p:spPr bwMode="auto">
          <a:xfrm>
            <a:off x="4876800" y="3733800"/>
            <a:ext cx="2032000" cy="646331"/>
          </a:xfrm>
          <a:prstGeom prst="rect">
            <a:avLst/>
          </a:prstGeom>
          <a:noFill/>
          <a:ln w="9525">
            <a:noFill/>
            <a:miter lim="800000"/>
            <a:headEnd/>
            <a:tailEnd/>
          </a:ln>
        </p:spPr>
        <p:txBody>
          <a:bodyPr>
            <a:spAutoFit/>
          </a:bodyPr>
          <a:lstStyle/>
          <a:p>
            <a:pPr eaLnBrk="1" hangingPunct="1">
              <a:spcBef>
                <a:spcPct val="50000"/>
              </a:spcBef>
            </a:pPr>
            <a:r>
              <a:rPr lang="en-US" altLang="en-US" b="1" dirty="0" err="1">
                <a:solidFill>
                  <a:srgbClr val="0000CC"/>
                </a:solidFill>
              </a:rPr>
              <a:t>Khí</a:t>
            </a:r>
            <a:r>
              <a:rPr lang="en-US" altLang="en-US" b="1" dirty="0">
                <a:solidFill>
                  <a:srgbClr val="0000CC"/>
                </a:solidFill>
              </a:rPr>
              <a:t> </a:t>
            </a:r>
            <a:r>
              <a:rPr lang="en-US" altLang="en-US" b="1" dirty="0" err="1">
                <a:solidFill>
                  <a:srgbClr val="0000CC"/>
                </a:solidFill>
              </a:rPr>
              <a:t>các</a:t>
            </a:r>
            <a:r>
              <a:rPr lang="en-US" altLang="en-US" b="1" dirty="0">
                <a:solidFill>
                  <a:srgbClr val="0000CC"/>
                </a:solidFill>
              </a:rPr>
              <a:t> </a:t>
            </a:r>
            <a:r>
              <a:rPr lang="en-US" altLang="en-US" b="1" dirty="0" err="1">
                <a:solidFill>
                  <a:srgbClr val="0000CC"/>
                </a:solidFill>
              </a:rPr>
              <a:t>bô</a:t>
            </a:r>
            <a:r>
              <a:rPr lang="en-US" altLang="en-US" b="1" dirty="0">
                <a:solidFill>
                  <a:srgbClr val="0000CC"/>
                </a:solidFill>
              </a:rPr>
              <a:t> </a:t>
            </a:r>
            <a:r>
              <a:rPr lang="en-US" altLang="en-US" b="1" dirty="0" err="1">
                <a:solidFill>
                  <a:srgbClr val="0000CC"/>
                </a:solidFill>
              </a:rPr>
              <a:t>níc</a:t>
            </a:r>
            <a:r>
              <a:rPr lang="en-US" altLang="en-US" b="1" dirty="0">
                <a:solidFill>
                  <a:srgbClr val="0000CC"/>
                </a:solidFill>
              </a:rPr>
              <a:t> </a:t>
            </a:r>
            <a:r>
              <a:rPr lang="en-US" altLang="en-US" b="1" dirty="0" err="1">
                <a:solidFill>
                  <a:srgbClr val="0000CC"/>
                </a:solidFill>
              </a:rPr>
              <a:t>và</a:t>
            </a:r>
            <a:r>
              <a:rPr lang="en-US" altLang="en-US" b="1" dirty="0">
                <a:solidFill>
                  <a:srgbClr val="0000CC"/>
                </a:solidFill>
              </a:rPr>
              <a:t> </a:t>
            </a:r>
            <a:r>
              <a:rPr lang="en-US" altLang="en-US" b="1" dirty="0" err="1">
                <a:solidFill>
                  <a:srgbClr val="0000CC"/>
                </a:solidFill>
              </a:rPr>
              <a:t>các</a:t>
            </a:r>
            <a:r>
              <a:rPr lang="en-US" altLang="en-US" b="1" dirty="0">
                <a:solidFill>
                  <a:srgbClr val="0000CC"/>
                </a:solidFill>
              </a:rPr>
              <a:t> </a:t>
            </a:r>
            <a:r>
              <a:rPr lang="en-US" altLang="en-US" b="1" dirty="0" err="1">
                <a:solidFill>
                  <a:srgbClr val="0000CC"/>
                </a:solidFill>
              </a:rPr>
              <a:t>chất</a:t>
            </a:r>
            <a:r>
              <a:rPr lang="en-US" altLang="en-US" b="1" dirty="0">
                <a:solidFill>
                  <a:srgbClr val="0000CC"/>
                </a:solidFill>
              </a:rPr>
              <a:t> </a:t>
            </a:r>
            <a:r>
              <a:rPr lang="en-US" altLang="en-US" b="1" dirty="0" err="1">
                <a:solidFill>
                  <a:srgbClr val="0000CC"/>
                </a:solidFill>
              </a:rPr>
              <a:t>thải</a:t>
            </a:r>
            <a:endParaRPr lang="en-US" altLang="en-US" b="1" dirty="0">
              <a:solidFill>
                <a:srgbClr val="0000CC"/>
              </a:solidFill>
            </a:endParaRPr>
          </a:p>
        </p:txBody>
      </p:sp>
      <p:sp>
        <p:nvSpPr>
          <p:cNvPr id="24619" name="Text Box 99"/>
          <p:cNvSpPr txBox="1">
            <a:spLocks noChangeArrowheads="1"/>
          </p:cNvSpPr>
          <p:nvPr/>
        </p:nvSpPr>
        <p:spPr bwMode="auto">
          <a:xfrm>
            <a:off x="6897734" y="2725671"/>
            <a:ext cx="2540000" cy="366712"/>
          </a:xfrm>
          <a:prstGeom prst="rect">
            <a:avLst/>
          </a:prstGeom>
          <a:noFill/>
          <a:ln w="9525">
            <a:noFill/>
            <a:miter lim="800000"/>
            <a:headEnd/>
            <a:tailEnd/>
          </a:ln>
        </p:spPr>
        <p:txBody>
          <a:bodyPr>
            <a:spAutoFit/>
          </a:bodyPr>
          <a:lstStyle/>
          <a:p>
            <a:pPr eaLnBrk="1" hangingPunct="1">
              <a:spcBef>
                <a:spcPct val="50000"/>
              </a:spcBef>
            </a:pPr>
            <a:r>
              <a:rPr lang="en-US" altLang="en-US" b="1" dirty="0" err="1">
                <a:solidFill>
                  <a:srgbClr val="0000CC"/>
                </a:solidFill>
              </a:rPr>
              <a:t>Khí</a:t>
            </a:r>
            <a:r>
              <a:rPr lang="en-US" altLang="en-US" b="1" dirty="0">
                <a:solidFill>
                  <a:srgbClr val="0000CC"/>
                </a:solidFill>
              </a:rPr>
              <a:t> </a:t>
            </a:r>
            <a:r>
              <a:rPr lang="en-US" altLang="en-US" b="1" dirty="0" err="1">
                <a:solidFill>
                  <a:srgbClr val="0000CC"/>
                </a:solidFill>
              </a:rPr>
              <a:t>các</a:t>
            </a:r>
            <a:r>
              <a:rPr lang="en-US" altLang="en-US" b="1" dirty="0">
                <a:solidFill>
                  <a:srgbClr val="0000CC"/>
                </a:solidFill>
              </a:rPr>
              <a:t> </a:t>
            </a:r>
            <a:r>
              <a:rPr lang="en-US" altLang="en-US" b="1" dirty="0" err="1">
                <a:solidFill>
                  <a:srgbClr val="0000CC"/>
                </a:solidFill>
              </a:rPr>
              <a:t>bô</a:t>
            </a:r>
            <a:r>
              <a:rPr lang="en-US" altLang="en-US" b="1" dirty="0">
                <a:solidFill>
                  <a:srgbClr val="0000CC"/>
                </a:solidFill>
              </a:rPr>
              <a:t> </a:t>
            </a:r>
            <a:r>
              <a:rPr lang="en-US" altLang="en-US" b="1" dirty="0" err="1">
                <a:solidFill>
                  <a:srgbClr val="0000CC"/>
                </a:solidFill>
              </a:rPr>
              <a:t>níc</a:t>
            </a:r>
            <a:endParaRPr lang="en-US" altLang="en-US" b="1" dirty="0">
              <a:solidFill>
                <a:srgbClr val="0000CC"/>
              </a:solidFill>
            </a:endParaRPr>
          </a:p>
        </p:txBody>
      </p:sp>
      <p:sp>
        <p:nvSpPr>
          <p:cNvPr id="45" name="Text Box 42"/>
          <p:cNvSpPr txBox="1">
            <a:spLocks noChangeArrowheads="1"/>
          </p:cNvSpPr>
          <p:nvPr/>
        </p:nvSpPr>
        <p:spPr bwMode="auto">
          <a:xfrm>
            <a:off x="1016000" y="6089651"/>
            <a:ext cx="10058400" cy="366713"/>
          </a:xfrm>
          <a:prstGeom prst="rect">
            <a:avLst/>
          </a:prstGeom>
          <a:noFill/>
          <a:ln w="9525">
            <a:noFill/>
            <a:miter lim="800000"/>
            <a:headEnd/>
            <a:tailEnd/>
          </a:ln>
        </p:spPr>
        <p:txBody>
          <a:bodyPr>
            <a:spAutoFit/>
          </a:bodyPr>
          <a:lstStyle/>
          <a:p>
            <a:pPr algn="ctr" eaLnBrk="1" hangingPunct="1">
              <a:spcBef>
                <a:spcPct val="50000"/>
              </a:spcBef>
            </a:pPr>
            <a:r>
              <a:rPr lang="en-US" altLang="en-US" b="1" i="1" dirty="0" err="1"/>
              <a:t>Sơ</a:t>
            </a:r>
            <a:r>
              <a:rPr lang="en-US" altLang="en-US" b="1" i="1" dirty="0"/>
              <a:t> </a:t>
            </a:r>
            <a:r>
              <a:rPr lang="en-US" altLang="en-US" b="1" i="1" dirty="0" err="1"/>
              <a:t>đồ</a:t>
            </a:r>
            <a:r>
              <a:rPr lang="en-US" altLang="en-US" b="1" i="1" dirty="0"/>
              <a:t> </a:t>
            </a:r>
            <a:r>
              <a:rPr lang="en-US" altLang="en-US" b="1" i="1" dirty="0" err="1"/>
              <a:t>mối</a:t>
            </a:r>
            <a:r>
              <a:rPr lang="en-US" altLang="en-US" b="1" i="1" dirty="0"/>
              <a:t> </a:t>
            </a:r>
            <a:r>
              <a:rPr lang="en-US" altLang="en-US" b="1" i="1" dirty="0" err="1"/>
              <a:t>liên</a:t>
            </a:r>
            <a:r>
              <a:rPr lang="en-US" altLang="en-US" b="1" i="1" dirty="0"/>
              <a:t> </a:t>
            </a:r>
            <a:r>
              <a:rPr lang="en-US" altLang="en-US" b="1" i="1" dirty="0" err="1"/>
              <a:t>hệ</a:t>
            </a:r>
            <a:r>
              <a:rPr lang="en-US" altLang="en-US" b="1" i="1" dirty="0"/>
              <a:t> </a:t>
            </a:r>
            <a:r>
              <a:rPr lang="en-US" altLang="en-US" b="1" i="1" dirty="0" err="1"/>
              <a:t>giữa</a:t>
            </a:r>
            <a:r>
              <a:rPr lang="en-US" altLang="en-US" b="1" i="1" dirty="0"/>
              <a:t> </a:t>
            </a:r>
            <a:r>
              <a:rPr lang="en-US" altLang="en-US" b="1" i="1" dirty="0" err="1"/>
              <a:t>một</a:t>
            </a:r>
            <a:r>
              <a:rPr lang="en-US" altLang="en-US" b="1" i="1" dirty="0"/>
              <a:t> </a:t>
            </a:r>
            <a:r>
              <a:rPr lang="en-US" altLang="en-US" b="1" i="1" dirty="0" err="1"/>
              <a:t>số</a:t>
            </a:r>
            <a:r>
              <a:rPr lang="en-US" altLang="en-US" b="1" i="1" dirty="0"/>
              <a:t> </a:t>
            </a:r>
            <a:r>
              <a:rPr lang="en-US" altLang="en-US" b="1" i="1" dirty="0" err="1"/>
              <a:t>cơ</a:t>
            </a:r>
            <a:r>
              <a:rPr lang="en-US" altLang="en-US" b="1" i="1" dirty="0"/>
              <a:t> </a:t>
            </a:r>
            <a:r>
              <a:rPr lang="en-US" altLang="en-US" b="1" i="1" dirty="0" err="1"/>
              <a:t>quan</a:t>
            </a:r>
            <a:r>
              <a:rPr lang="en-US" altLang="en-US" b="1" i="1" dirty="0"/>
              <a:t> </a:t>
            </a:r>
            <a:r>
              <a:rPr lang="en-US" altLang="en-US" b="1" i="1" dirty="0" err="1"/>
              <a:t>trong</a:t>
            </a:r>
            <a:r>
              <a:rPr lang="en-US" altLang="en-US" b="1" i="1" dirty="0"/>
              <a:t> </a:t>
            </a:r>
            <a:r>
              <a:rPr lang="en-US" altLang="en-US" b="1" i="1" dirty="0" err="1"/>
              <a:t>quá</a:t>
            </a:r>
            <a:r>
              <a:rPr lang="en-US" altLang="en-US" b="1" i="1" dirty="0"/>
              <a:t> </a:t>
            </a:r>
            <a:r>
              <a:rPr lang="en-US" altLang="en-US" b="1" i="1" dirty="0" err="1"/>
              <a:t>trình</a:t>
            </a:r>
            <a:r>
              <a:rPr lang="en-US" altLang="en-US" b="1" i="1" dirty="0"/>
              <a:t> </a:t>
            </a:r>
            <a:r>
              <a:rPr lang="en-US" altLang="en-US" b="1" i="1" dirty="0" err="1"/>
              <a:t>trao</a:t>
            </a:r>
            <a:r>
              <a:rPr lang="en-US" altLang="en-US" b="1" i="1" dirty="0"/>
              <a:t> </a:t>
            </a:r>
            <a:r>
              <a:rPr lang="en-US" altLang="en-US" b="1" i="1" dirty="0" err="1"/>
              <a:t>đổi</a:t>
            </a:r>
            <a:r>
              <a:rPr lang="en-US" altLang="en-US" b="1" i="1" dirty="0"/>
              <a:t> </a:t>
            </a:r>
            <a:r>
              <a:rPr lang="en-US" altLang="en-US" b="1" i="1" dirty="0" err="1"/>
              <a:t>chất</a:t>
            </a:r>
            <a:endParaRPr lang="en-US" altLang="en-US" b="1" i="1" dirty="0"/>
          </a:p>
        </p:txBody>
      </p:sp>
      <p:sp>
        <p:nvSpPr>
          <p:cNvPr id="46" name="Text Box 101"/>
          <p:cNvSpPr txBox="1">
            <a:spLocks noChangeArrowheads="1"/>
          </p:cNvSpPr>
          <p:nvPr/>
        </p:nvSpPr>
        <p:spPr bwMode="auto">
          <a:xfrm>
            <a:off x="609600" y="5930900"/>
            <a:ext cx="11582400" cy="831850"/>
          </a:xfrm>
          <a:prstGeom prst="rect">
            <a:avLst/>
          </a:prstGeom>
          <a:noFill/>
          <a:ln w="9525">
            <a:noFill/>
            <a:miter lim="800000"/>
            <a:headEnd/>
            <a:tailEnd/>
          </a:ln>
        </p:spPr>
        <p:txBody>
          <a:bodyPr>
            <a:spAutoFit/>
          </a:bodyPr>
          <a:lstStyle/>
          <a:p>
            <a:pPr eaLnBrk="1" hangingPunct="1">
              <a:spcBef>
                <a:spcPct val="50000"/>
              </a:spcBef>
            </a:pPr>
            <a:r>
              <a:rPr lang="en-US" altLang="en-US" sz="2400" b="1" dirty="0" err="1"/>
              <a:t>Nhờ</a:t>
            </a:r>
            <a:r>
              <a:rPr lang="en-US" altLang="en-US" sz="2400" b="1" dirty="0"/>
              <a:t> </a:t>
            </a:r>
            <a:r>
              <a:rPr lang="en-US" altLang="en-US" sz="2400" b="1" dirty="0" err="1"/>
              <a:t>cơ</a:t>
            </a:r>
            <a:r>
              <a:rPr lang="en-US" altLang="en-US" sz="2400" b="1" dirty="0"/>
              <a:t> </a:t>
            </a:r>
            <a:r>
              <a:rPr lang="en-US" altLang="en-US" sz="2400" b="1" dirty="0" err="1"/>
              <a:t>quan</a:t>
            </a:r>
            <a:r>
              <a:rPr lang="en-US" altLang="en-US" sz="2400" b="1" dirty="0"/>
              <a:t> </a:t>
            </a:r>
            <a:r>
              <a:rPr lang="en-US" altLang="en-US" sz="2400" b="1" dirty="0" err="1"/>
              <a:t>nào</a:t>
            </a:r>
            <a:r>
              <a:rPr lang="en-US" altLang="en-US" sz="2400" b="1" dirty="0"/>
              <a:t> </a:t>
            </a:r>
            <a:r>
              <a:rPr lang="en-US" altLang="en-US" sz="2400" b="1" dirty="0" err="1"/>
              <a:t>mà</a:t>
            </a:r>
            <a:r>
              <a:rPr lang="en-US" altLang="en-US" sz="2400" b="1" dirty="0"/>
              <a:t> </a:t>
            </a:r>
            <a:r>
              <a:rPr lang="en-US" altLang="en-US" sz="2400" b="1" dirty="0" err="1"/>
              <a:t>quá</a:t>
            </a:r>
            <a:r>
              <a:rPr lang="en-US" altLang="en-US" sz="2400" b="1" dirty="0"/>
              <a:t> </a:t>
            </a:r>
            <a:r>
              <a:rPr lang="en-US" altLang="en-US" sz="2400" b="1" dirty="0" err="1"/>
              <a:t>trình</a:t>
            </a:r>
            <a:r>
              <a:rPr lang="en-US" altLang="en-US" sz="2400" b="1" dirty="0"/>
              <a:t> </a:t>
            </a:r>
            <a:r>
              <a:rPr lang="en-US" altLang="en-US" sz="2400" b="1" dirty="0" err="1"/>
              <a:t>trao</a:t>
            </a:r>
            <a:r>
              <a:rPr lang="en-US" altLang="en-US" sz="2400" b="1" dirty="0"/>
              <a:t> </a:t>
            </a:r>
            <a:r>
              <a:rPr lang="en-US" altLang="en-US" sz="2400" b="1" dirty="0" err="1"/>
              <a:t>đổi</a:t>
            </a:r>
            <a:r>
              <a:rPr lang="en-US" altLang="en-US" sz="2400" b="1" dirty="0"/>
              <a:t> </a:t>
            </a:r>
            <a:r>
              <a:rPr lang="en-US" altLang="en-US" sz="2400" b="1" dirty="0" err="1"/>
              <a:t>chất</a:t>
            </a:r>
            <a:r>
              <a:rPr lang="en-US" altLang="en-US" sz="2400" b="1" dirty="0"/>
              <a:t> ở </a:t>
            </a:r>
            <a:r>
              <a:rPr lang="en-US" altLang="en-US" sz="2400" b="1" dirty="0" err="1"/>
              <a:t>bên</a:t>
            </a:r>
            <a:r>
              <a:rPr lang="en-US" altLang="en-US" sz="2400" b="1" dirty="0"/>
              <a:t> </a:t>
            </a:r>
            <a:r>
              <a:rPr lang="en-US" altLang="en-US" sz="2400" b="1" dirty="0" err="1"/>
              <a:t>trong</a:t>
            </a:r>
            <a:r>
              <a:rPr lang="en-US" altLang="en-US" sz="2400" b="1" dirty="0"/>
              <a:t> </a:t>
            </a:r>
            <a:r>
              <a:rPr lang="en-US" altLang="en-US" sz="2400" b="1" dirty="0" err="1"/>
              <a:t>cơ</a:t>
            </a:r>
            <a:r>
              <a:rPr lang="en-US" altLang="en-US" sz="2400" b="1" dirty="0"/>
              <a:t> </a:t>
            </a:r>
            <a:r>
              <a:rPr lang="en-US" altLang="en-US" sz="2400" b="1" dirty="0" err="1"/>
              <a:t>thể</a:t>
            </a:r>
            <a:r>
              <a:rPr lang="en-US" altLang="en-US" sz="2400" b="1" dirty="0"/>
              <a:t> </a:t>
            </a:r>
            <a:r>
              <a:rPr lang="en-US" altLang="en-US" sz="2400" b="1" dirty="0" err="1"/>
              <a:t>được</a:t>
            </a:r>
            <a:r>
              <a:rPr lang="en-US" altLang="en-US" sz="2400" b="1" dirty="0"/>
              <a:t> </a:t>
            </a:r>
            <a:r>
              <a:rPr lang="en-US" altLang="en-US" sz="2400" b="1" dirty="0" err="1"/>
              <a:t>thực</a:t>
            </a:r>
            <a:r>
              <a:rPr lang="en-US" altLang="en-US" sz="2400" b="1" dirty="0"/>
              <a:t> </a:t>
            </a:r>
            <a:r>
              <a:rPr lang="en-US" altLang="en-US" sz="2400" b="1" dirty="0" err="1"/>
              <a:t>hiện</a:t>
            </a:r>
            <a:r>
              <a:rPr lang="en-US" altLang="en-US" sz="2400" b="1" dirty="0"/>
              <a:t>?</a:t>
            </a:r>
          </a:p>
        </p:txBody>
      </p:sp>
      <p:sp>
        <p:nvSpPr>
          <p:cNvPr id="47" name="Text Box 102"/>
          <p:cNvSpPr txBox="1">
            <a:spLocks noChangeArrowheads="1"/>
          </p:cNvSpPr>
          <p:nvPr/>
        </p:nvSpPr>
        <p:spPr bwMode="auto">
          <a:xfrm>
            <a:off x="406400" y="5953125"/>
            <a:ext cx="11480800" cy="831850"/>
          </a:xfrm>
          <a:prstGeom prst="rect">
            <a:avLst/>
          </a:prstGeom>
          <a:noFill/>
          <a:ln w="9525">
            <a:noFill/>
            <a:miter lim="800000"/>
            <a:headEnd/>
            <a:tailEnd/>
          </a:ln>
        </p:spPr>
        <p:txBody>
          <a:bodyPr>
            <a:spAutoFit/>
          </a:bodyPr>
          <a:lstStyle/>
          <a:p>
            <a:pPr eaLnBrk="1" hangingPunct="1">
              <a:spcBef>
                <a:spcPct val="50000"/>
              </a:spcBef>
            </a:pPr>
            <a:r>
              <a:rPr lang="en-US" altLang="en-US" sz="2400" b="1" dirty="0" err="1">
                <a:solidFill>
                  <a:srgbClr val="FF0000"/>
                </a:solidFill>
              </a:rPr>
              <a:t>Nhơ</a:t>
            </a:r>
            <a:r>
              <a:rPr lang="en-US" altLang="en-US" sz="2400" b="1" dirty="0">
                <a:solidFill>
                  <a:srgbClr val="FF0000"/>
                </a:solidFill>
              </a:rPr>
              <a:t>̀ </a:t>
            </a:r>
            <a:r>
              <a:rPr lang="en-US" altLang="en-US" sz="2400" b="1" dirty="0" err="1">
                <a:solidFill>
                  <a:srgbClr val="FF0000"/>
                </a:solidFill>
              </a:rPr>
              <a:t>cơ</a:t>
            </a:r>
            <a:r>
              <a:rPr lang="en-US" altLang="en-US" sz="2400" b="1" dirty="0">
                <a:solidFill>
                  <a:srgbClr val="FF0000"/>
                </a:solidFill>
              </a:rPr>
              <a:t> </a:t>
            </a:r>
            <a:r>
              <a:rPr lang="en-US" altLang="en-US" sz="2400" b="1" dirty="0" err="1">
                <a:solidFill>
                  <a:srgbClr val="FF0000"/>
                </a:solidFill>
              </a:rPr>
              <a:t>quan</a:t>
            </a:r>
            <a:r>
              <a:rPr lang="en-US" altLang="en-US" sz="2400" b="1" dirty="0">
                <a:solidFill>
                  <a:srgbClr val="FF0000"/>
                </a:solidFill>
              </a:rPr>
              <a:t> </a:t>
            </a:r>
            <a:r>
              <a:rPr lang="en-US" altLang="en-US" sz="2400" b="1" dirty="0" err="1">
                <a:solidFill>
                  <a:srgbClr val="FF0000"/>
                </a:solidFill>
              </a:rPr>
              <a:t>tuần</a:t>
            </a:r>
            <a:r>
              <a:rPr lang="en-US" altLang="en-US" sz="2400" b="1" dirty="0">
                <a:solidFill>
                  <a:srgbClr val="FF0000"/>
                </a:solidFill>
              </a:rPr>
              <a:t> </a:t>
            </a:r>
            <a:r>
              <a:rPr lang="en-US" altLang="en-US" sz="2400" b="1" dirty="0" err="1">
                <a:solidFill>
                  <a:srgbClr val="FF0000"/>
                </a:solidFill>
              </a:rPr>
              <a:t>hoàn</a:t>
            </a:r>
            <a:r>
              <a:rPr lang="en-US" altLang="en-US" sz="2400" b="1" dirty="0">
                <a:solidFill>
                  <a:srgbClr val="FF0000"/>
                </a:solidFill>
              </a:rPr>
              <a:t> mà quá </a:t>
            </a:r>
            <a:r>
              <a:rPr lang="en-US" altLang="en-US" sz="2400" b="1" dirty="0" err="1">
                <a:solidFill>
                  <a:srgbClr val="FF0000"/>
                </a:solidFill>
              </a:rPr>
              <a:t>trình</a:t>
            </a:r>
            <a:r>
              <a:rPr lang="en-US" altLang="en-US" sz="2400" b="1" dirty="0">
                <a:solidFill>
                  <a:srgbClr val="FF0000"/>
                </a:solidFill>
              </a:rPr>
              <a:t> </a:t>
            </a:r>
            <a:r>
              <a:rPr lang="en-US" altLang="en-US" sz="2400" b="1" dirty="0" err="1">
                <a:solidFill>
                  <a:srgbClr val="FF0000"/>
                </a:solidFill>
              </a:rPr>
              <a:t>trao</a:t>
            </a:r>
            <a:r>
              <a:rPr lang="en-US" altLang="en-US" sz="2400" b="1" dirty="0">
                <a:solidFill>
                  <a:srgbClr val="FF0000"/>
                </a:solidFill>
              </a:rPr>
              <a:t> </a:t>
            </a:r>
            <a:r>
              <a:rPr lang="en-US" altLang="en-US" sz="2400" b="1" dirty="0" err="1">
                <a:solidFill>
                  <a:srgbClr val="FF0000"/>
                </a:solidFill>
              </a:rPr>
              <a:t>đổi</a:t>
            </a:r>
            <a:r>
              <a:rPr lang="en-US" altLang="en-US" sz="2400" b="1" dirty="0">
                <a:solidFill>
                  <a:srgbClr val="FF0000"/>
                </a:solidFill>
              </a:rPr>
              <a:t> </a:t>
            </a:r>
            <a:r>
              <a:rPr lang="en-US" altLang="en-US" sz="2400" b="1" dirty="0" err="1">
                <a:solidFill>
                  <a:srgbClr val="FF0000"/>
                </a:solidFill>
              </a:rPr>
              <a:t>chất</a:t>
            </a:r>
            <a:r>
              <a:rPr lang="en-US" altLang="en-US" sz="2400" b="1" dirty="0">
                <a:solidFill>
                  <a:srgbClr val="FF0000"/>
                </a:solidFill>
              </a:rPr>
              <a:t> </a:t>
            </a:r>
            <a:r>
              <a:rPr lang="en-US" altLang="en-US" sz="2400" b="1" dirty="0" err="1">
                <a:solidFill>
                  <a:srgbClr val="FF0000"/>
                </a:solidFill>
              </a:rPr>
              <a:t>diễn</a:t>
            </a:r>
            <a:r>
              <a:rPr lang="en-US" altLang="en-US" sz="2400" b="1" dirty="0">
                <a:solidFill>
                  <a:srgbClr val="FF0000"/>
                </a:solidFill>
              </a:rPr>
              <a:t> </a:t>
            </a:r>
            <a:r>
              <a:rPr lang="en-US" altLang="en-US" sz="2400" b="1" dirty="0" err="1">
                <a:solidFill>
                  <a:srgbClr val="FF0000"/>
                </a:solidFill>
              </a:rPr>
              <a:t>ra</a:t>
            </a:r>
            <a:r>
              <a:rPr lang="en-US" altLang="en-US" sz="2400" b="1" dirty="0">
                <a:solidFill>
                  <a:srgbClr val="FF0000"/>
                </a:solidFill>
              </a:rPr>
              <a:t> ở </a:t>
            </a:r>
            <a:r>
              <a:rPr lang="en-US" altLang="en-US" sz="2400" b="1" dirty="0" err="1">
                <a:solidFill>
                  <a:srgbClr val="FF0000"/>
                </a:solidFill>
              </a:rPr>
              <a:t>bên</a:t>
            </a:r>
            <a:r>
              <a:rPr lang="en-US" altLang="en-US" sz="2400" b="1" dirty="0">
                <a:solidFill>
                  <a:srgbClr val="FF0000"/>
                </a:solidFill>
              </a:rPr>
              <a:t> </a:t>
            </a:r>
            <a:r>
              <a:rPr lang="en-US" altLang="en-US" sz="2400" b="1" dirty="0" err="1">
                <a:solidFill>
                  <a:srgbClr val="FF0000"/>
                </a:solidFill>
              </a:rPr>
              <a:t>trong</a:t>
            </a:r>
            <a:r>
              <a:rPr lang="en-US" altLang="en-US" sz="2400" b="1" dirty="0">
                <a:solidFill>
                  <a:srgbClr val="FF0000"/>
                </a:solidFill>
              </a:rPr>
              <a:t> </a:t>
            </a:r>
            <a:r>
              <a:rPr lang="en-US" altLang="en-US" sz="2400" b="1" dirty="0" err="1">
                <a:solidFill>
                  <a:srgbClr val="FF0000"/>
                </a:solidFill>
              </a:rPr>
              <a:t>cơ</a:t>
            </a:r>
            <a:r>
              <a:rPr lang="en-US" altLang="en-US" sz="2400" b="1" dirty="0">
                <a:solidFill>
                  <a:srgbClr val="FF0000"/>
                </a:solidFill>
              </a:rPr>
              <a:t> </a:t>
            </a:r>
            <a:r>
              <a:rPr lang="en-US" altLang="en-US" sz="2400" b="1" dirty="0" err="1">
                <a:solidFill>
                  <a:srgbClr val="FF0000"/>
                </a:solidFill>
              </a:rPr>
              <a:t>thê</a:t>
            </a:r>
            <a:r>
              <a:rPr lang="en-US" altLang="en-US" sz="2400" b="1" dirty="0">
                <a:solidFill>
                  <a:srgbClr val="FF0000"/>
                </a:solidFill>
              </a:rPr>
              <a:t>̉ </a:t>
            </a:r>
            <a:r>
              <a:rPr lang="en-US" altLang="en-US" sz="2400" b="1" dirty="0" err="1">
                <a:solidFill>
                  <a:srgbClr val="FF0000"/>
                </a:solidFill>
              </a:rPr>
              <a:t>được</a:t>
            </a:r>
            <a:r>
              <a:rPr lang="en-US" altLang="en-US" sz="2400" b="1" dirty="0">
                <a:solidFill>
                  <a:srgbClr val="FF0000"/>
                </a:solidFill>
              </a:rPr>
              <a:t> </a:t>
            </a:r>
            <a:r>
              <a:rPr lang="en-US" altLang="en-US" sz="2400" b="1" dirty="0" err="1">
                <a:solidFill>
                  <a:srgbClr val="FF0000"/>
                </a:solidFill>
              </a:rPr>
              <a:t>thực</a:t>
            </a:r>
            <a:r>
              <a:rPr lang="en-US" altLang="en-US" sz="2400" b="1" dirty="0">
                <a:solidFill>
                  <a:srgbClr val="FF0000"/>
                </a:solidFill>
              </a:rPr>
              <a:t> </a:t>
            </a:r>
            <a:r>
              <a:rPr lang="en-US" altLang="en-US" sz="2400" b="1" dirty="0" err="1">
                <a:solidFill>
                  <a:srgbClr val="FF0000"/>
                </a:solidFill>
              </a:rPr>
              <a:t>hiện</a:t>
            </a:r>
            <a:endParaRPr lang="en-US" altLang="en-US" sz="2400" b="1" dirty="0">
              <a:solidFill>
                <a:srgbClr val="FF0000"/>
              </a:solidFill>
            </a:endParaRPr>
          </a:p>
        </p:txBody>
      </p:sp>
      <p:sp>
        <p:nvSpPr>
          <p:cNvPr id="48" name="Text Box 99"/>
          <p:cNvSpPr txBox="1">
            <a:spLocks noChangeArrowheads="1"/>
          </p:cNvSpPr>
          <p:nvPr/>
        </p:nvSpPr>
        <p:spPr bwMode="auto">
          <a:xfrm>
            <a:off x="7670800" y="4001636"/>
            <a:ext cx="2540000" cy="366712"/>
          </a:xfrm>
          <a:prstGeom prst="rect">
            <a:avLst/>
          </a:prstGeom>
          <a:noFill/>
          <a:ln w="9525">
            <a:noFill/>
            <a:miter lim="800000"/>
            <a:headEnd/>
            <a:tailEnd/>
          </a:ln>
        </p:spPr>
        <p:txBody>
          <a:bodyPr>
            <a:spAutoFit/>
          </a:bodyPr>
          <a:lstStyle/>
          <a:p>
            <a:pPr eaLnBrk="1" hangingPunct="1">
              <a:spcBef>
                <a:spcPct val="50000"/>
              </a:spcBef>
            </a:pPr>
            <a:r>
              <a:rPr lang="en-US" altLang="en-US" b="1" dirty="0" err="1" smtClean="0">
                <a:solidFill>
                  <a:srgbClr val="0000CC"/>
                </a:solidFill>
              </a:rPr>
              <a:t>Các</a:t>
            </a:r>
            <a:r>
              <a:rPr lang="en-US" altLang="en-US" b="1" dirty="0" smtClean="0">
                <a:solidFill>
                  <a:srgbClr val="0000CC"/>
                </a:solidFill>
              </a:rPr>
              <a:t> </a:t>
            </a:r>
            <a:r>
              <a:rPr lang="en-US" altLang="en-US" b="1" dirty="0" err="1" smtClean="0">
                <a:solidFill>
                  <a:srgbClr val="0000CC"/>
                </a:solidFill>
              </a:rPr>
              <a:t>chất</a:t>
            </a:r>
            <a:r>
              <a:rPr lang="en-US" altLang="en-US" b="1" dirty="0" smtClean="0">
                <a:solidFill>
                  <a:srgbClr val="0000CC"/>
                </a:solidFill>
              </a:rPr>
              <a:t> </a:t>
            </a:r>
            <a:r>
              <a:rPr lang="en-US" altLang="en-US" b="1" dirty="0" err="1" smtClean="0">
                <a:solidFill>
                  <a:srgbClr val="0000CC"/>
                </a:solidFill>
              </a:rPr>
              <a:t>thải</a:t>
            </a:r>
            <a:r>
              <a:rPr lang="en-US" altLang="en-US" b="1" dirty="0" smtClean="0">
                <a:solidFill>
                  <a:srgbClr val="0000CC"/>
                </a:solidFill>
              </a:rPr>
              <a:t> </a:t>
            </a:r>
            <a:endParaRPr lang="en-US" altLang="en-US" b="1" dirty="0">
              <a:solidFill>
                <a:srgbClr val="0000C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615"/>
                                        </p:tgtEl>
                                        <p:attrNameLst>
                                          <p:attrName>style.visibility</p:attrName>
                                        </p:attrNameLst>
                                      </p:cBhvr>
                                      <p:to>
                                        <p:strVal val="visible"/>
                                      </p:to>
                                    </p:set>
                                    <p:animEffect transition="in" filter="checkerboard(across)">
                                      <p:cBhvr>
                                        <p:cTn id="7" dur="500"/>
                                        <p:tgtEl>
                                          <p:spTgt spid="246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17"/>
                                        </p:tgtEl>
                                        <p:attrNameLst>
                                          <p:attrName>style.visibility</p:attrName>
                                        </p:attrNameLst>
                                      </p:cBhvr>
                                      <p:to>
                                        <p:strVal val="visible"/>
                                      </p:to>
                                    </p:set>
                                    <p:animEffect transition="in" filter="checkerboard(across)">
                                      <p:cBhvr>
                                        <p:cTn id="12" dur="500"/>
                                        <p:tgtEl>
                                          <p:spTgt spid="2461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618"/>
                                        </p:tgtEl>
                                        <p:attrNameLst>
                                          <p:attrName>style.visibility</p:attrName>
                                        </p:attrNameLst>
                                      </p:cBhvr>
                                      <p:to>
                                        <p:strVal val="visible"/>
                                      </p:to>
                                    </p:set>
                                    <p:animEffect transition="in" filter="checkerboard(across)">
                                      <p:cBhvr>
                                        <p:cTn id="17" dur="500"/>
                                        <p:tgtEl>
                                          <p:spTgt spid="2461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616"/>
                                        </p:tgtEl>
                                        <p:attrNameLst>
                                          <p:attrName>style.visibility</p:attrName>
                                        </p:attrNameLst>
                                      </p:cBhvr>
                                      <p:to>
                                        <p:strVal val="visible"/>
                                      </p:to>
                                    </p:set>
                                    <p:animEffect transition="in" filter="checkerboard(across)">
                                      <p:cBhvr>
                                        <p:cTn id="22" dur="500"/>
                                        <p:tgtEl>
                                          <p:spTgt spid="246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619"/>
                                        </p:tgtEl>
                                        <p:attrNameLst>
                                          <p:attrName>style.visibility</p:attrName>
                                        </p:attrNameLst>
                                      </p:cBhvr>
                                      <p:to>
                                        <p:strVal val="visible"/>
                                      </p:to>
                                    </p:set>
                                    <p:animEffect transition="in" filter="checkerboard(across)">
                                      <p:cBhvr>
                                        <p:cTn id="27" dur="500"/>
                                        <p:tgtEl>
                                          <p:spTgt spid="2461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checkerboard(across)">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par>
                          <p:cTn id="38" fill="hold">
                            <p:stCondLst>
                              <p:cond delay="500"/>
                            </p:stCondLst>
                            <p:childTnLst>
                              <p:par>
                                <p:cTn id="39" presetID="5" presetClass="entr" presetSubtype="1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xit" presetSubtype="10" fill="hold" grpId="1" nodeType="clickEffect">
                                  <p:stCondLst>
                                    <p:cond delay="0"/>
                                  </p:stCondLst>
                                  <p:childTnLst>
                                    <p:animEffect transition="out" filter="checkerboard(across)">
                                      <p:cBhvr>
                                        <p:cTn id="45" dur="500"/>
                                        <p:tgtEl>
                                          <p:spTgt spid="46"/>
                                        </p:tgtEl>
                                      </p:cBhvr>
                                    </p:animEffect>
                                    <p:set>
                                      <p:cBhvr>
                                        <p:cTn id="46" dur="1" fill="hold">
                                          <p:stCondLst>
                                            <p:cond delay="499"/>
                                          </p:stCondLst>
                                        </p:cTn>
                                        <p:tgtEl>
                                          <p:spTgt spid="46"/>
                                        </p:tgtEl>
                                        <p:attrNameLst>
                                          <p:attrName>style.visibility</p:attrName>
                                        </p:attrNameLst>
                                      </p:cBhvr>
                                      <p:to>
                                        <p:strVal val="hidden"/>
                                      </p:to>
                                    </p:set>
                                  </p:childTnLst>
                                </p:cTn>
                              </p:par>
                            </p:childTnLst>
                          </p:cTn>
                        </p:par>
                        <p:par>
                          <p:cTn id="47" fill="hold">
                            <p:stCondLst>
                              <p:cond delay="500"/>
                            </p:stCondLst>
                            <p:childTnLst>
                              <p:par>
                                <p:cTn id="48" presetID="5" presetClass="entr" presetSubtype="10" fill="hold" grpId="0" nodeType="after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checkerboard(across)">
                                      <p:cBhvr>
                                        <p:cTn id="5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5" grpId="0"/>
      <p:bldP spid="24616" grpId="0"/>
      <p:bldP spid="24617" grpId="0"/>
      <p:bldP spid="24618" grpId="0"/>
      <p:bldP spid="24619" grpId="0"/>
      <p:bldP spid="45" grpId="0"/>
      <p:bldP spid="46" grpId="0"/>
      <p:bldP spid="46" grpId="1"/>
      <p:bldP spid="47" grpId="0"/>
      <p:bldP spid="4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4E6A00FE"/>
          <p:cNvPicPr>
            <a:picLocks noChangeAspect="1" noChangeArrowheads="1"/>
          </p:cNvPicPr>
          <p:nvPr/>
        </p:nvPicPr>
        <p:blipFill>
          <a:blip r:embed="rId2"/>
          <a:srcRect/>
          <a:stretch>
            <a:fillRect/>
          </a:stretch>
        </p:blipFill>
        <p:spPr bwMode="auto">
          <a:xfrm>
            <a:off x="101600" y="152400"/>
            <a:ext cx="5588000" cy="6400800"/>
          </a:xfrm>
          <a:prstGeom prst="rect">
            <a:avLst/>
          </a:prstGeom>
          <a:noFill/>
          <a:ln w="9525">
            <a:noFill/>
            <a:miter lim="800000"/>
            <a:headEnd/>
            <a:tailEnd/>
          </a:ln>
        </p:spPr>
      </p:pic>
      <p:sp>
        <p:nvSpPr>
          <p:cNvPr id="27651" name="Text Box 5"/>
          <p:cNvSpPr txBox="1">
            <a:spLocks noChangeArrowheads="1"/>
          </p:cNvSpPr>
          <p:nvPr/>
        </p:nvSpPr>
        <p:spPr bwMode="auto">
          <a:xfrm>
            <a:off x="5994400" y="152401"/>
            <a:ext cx="5994400" cy="6001643"/>
          </a:xfrm>
          <a:prstGeom prst="rect">
            <a:avLst/>
          </a:prstGeom>
          <a:noFill/>
          <a:ln w="9525">
            <a:noFill/>
            <a:miter lim="800000"/>
            <a:headEnd/>
            <a:tailEnd/>
          </a:ln>
        </p:spPr>
        <p:txBody>
          <a:bodyPr>
            <a:spAutoFit/>
          </a:bodyPr>
          <a:lstStyle/>
          <a:p>
            <a:pPr algn="just" eaLnBrk="1" hangingPunct="1">
              <a:spcBef>
                <a:spcPct val="50000"/>
              </a:spcBef>
              <a:buFont typeface="Wingdings" pitchFamily="2" charset="2"/>
              <a:buNone/>
            </a:pPr>
            <a:r>
              <a:rPr lang="en-US" altLang="en-US" sz="3200" b="1" dirty="0" err="1">
                <a:latin typeface="Arial" panose="020B0604020202020204" pitchFamily="34" charset="0"/>
                <a:cs typeface="Arial" panose="020B0604020202020204" pitchFamily="34" charset="0"/>
              </a:rPr>
              <a:t>Nhờ</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có</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cơ</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quan</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tuần</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hoàn</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mà</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máu</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đem</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các</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chất</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dinh</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dưỡng</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hấp</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thụ</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được</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từ</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cơ</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quan</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tiêu</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hóa</a:t>
            </a:r>
            <a:r>
              <a:rPr lang="en-US" altLang="en-US" sz="3200" b="1" dirty="0">
                <a:latin typeface="Arial" panose="020B0604020202020204" pitchFamily="34" charset="0"/>
                <a:cs typeface="Arial" panose="020B0604020202020204" pitchFamily="34" charset="0"/>
              </a:rPr>
              <a:t> ) </a:t>
            </a:r>
            <a:r>
              <a:rPr lang="en-US" altLang="en-US" sz="3200" b="1" dirty="0" err="1">
                <a:latin typeface="Arial" panose="020B0604020202020204" pitchFamily="34" charset="0"/>
                <a:cs typeface="Arial" panose="020B0604020202020204" pitchFamily="34" charset="0"/>
              </a:rPr>
              <a:t>và</a:t>
            </a:r>
            <a:r>
              <a:rPr lang="en-US" altLang="en-US" sz="3200" b="1" dirty="0">
                <a:latin typeface="Arial" panose="020B0604020202020204" pitchFamily="34" charset="0"/>
                <a:cs typeface="Arial" panose="020B0604020202020204" pitchFamily="34" charset="0"/>
              </a:rPr>
              <a:t> ô-xi (</a:t>
            </a:r>
            <a:r>
              <a:rPr lang="en-US" altLang="en-US" sz="3200" b="1" dirty="0" err="1">
                <a:latin typeface="Arial" panose="020B0604020202020204" pitchFamily="34" charset="0"/>
                <a:cs typeface="Arial" panose="020B0604020202020204" pitchFamily="34" charset="0"/>
              </a:rPr>
              <a:t>hấp</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thụ</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được</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từ</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phổi</a:t>
            </a:r>
            <a:r>
              <a:rPr lang="en-US" altLang="en-US" sz="3200" b="1" dirty="0">
                <a:latin typeface="Arial" panose="020B0604020202020204" pitchFamily="34" charset="0"/>
                <a:cs typeface="Arial" panose="020B0604020202020204" pitchFamily="34" charset="0"/>
              </a:rPr>
              <a:t> ) </a:t>
            </a:r>
            <a:r>
              <a:rPr lang="en-US" altLang="en-US" sz="3200" b="1" dirty="0" err="1">
                <a:latin typeface="Arial" panose="020B0604020202020204" pitchFamily="34" charset="0"/>
                <a:cs typeface="Arial" panose="020B0604020202020204" pitchFamily="34" charset="0"/>
              </a:rPr>
              <a:t>tới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tất</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cả</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các</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cơ</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quan</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của</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cơ</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thể</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và</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đem</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các</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chất</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thải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chất</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độc</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từ</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các</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cơ</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quan</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của</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cơ</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thể</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đến</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các</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cơ</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quan</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bài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tiết</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để</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thải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chúng</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ra</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ngoài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và</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đem</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khí</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các-bô-níc</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đến</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phổi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để</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thải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ra</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ngoài</a:t>
            </a:r>
            <a:r>
              <a:rPr lang="en-US" altLang="en-US" sz="3200" b="1" dirty="0">
                <a:latin typeface="Arial" panose="020B0604020202020204" pitchFamily="34" charset="0"/>
                <a:cs typeface="Arial" panose="020B0604020202020204" pitchFamily="34" charset="0"/>
              </a:rPr>
              <a:t>.</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625600" y="762000"/>
            <a:ext cx="1320800" cy="457200"/>
          </a:xfrm>
          <a:prstGeom prst="rect">
            <a:avLst/>
          </a:prstGeom>
          <a:noFill/>
          <a:ln w="9525">
            <a:noFill/>
            <a:miter lim="800000"/>
            <a:headEnd/>
            <a:tailEnd/>
          </a:ln>
        </p:spPr>
        <p:txBody>
          <a:bodyPr>
            <a:spAutoFit/>
          </a:bodyPr>
          <a:lstStyle/>
          <a:p>
            <a:pPr eaLnBrk="1" hangingPunct="1">
              <a:spcBef>
                <a:spcPct val="50000"/>
              </a:spcBef>
            </a:pPr>
            <a:endParaRPr lang="en-US" altLang="en-US" sz="2400"/>
          </a:p>
        </p:txBody>
      </p:sp>
      <p:sp>
        <p:nvSpPr>
          <p:cNvPr id="28675" name="Text Box 21"/>
          <p:cNvSpPr txBox="1">
            <a:spLocks noChangeArrowheads="1"/>
          </p:cNvSpPr>
          <p:nvPr/>
        </p:nvSpPr>
        <p:spPr bwMode="auto">
          <a:xfrm>
            <a:off x="567267" y="396875"/>
            <a:ext cx="11116733" cy="2123658"/>
          </a:xfrm>
          <a:prstGeom prst="rect">
            <a:avLst/>
          </a:prstGeom>
          <a:noFill/>
          <a:ln w="9525">
            <a:noFill/>
            <a:miter lim="800000"/>
            <a:headEnd/>
            <a:tailEnd/>
          </a:ln>
        </p:spPr>
        <p:txBody>
          <a:bodyPr>
            <a:spAutoFit/>
          </a:bodyPr>
          <a:lstStyle/>
          <a:p>
            <a:pPr algn="just" eaLnBrk="1" hangingPunct="1">
              <a:spcBef>
                <a:spcPct val="50000"/>
              </a:spcBef>
            </a:pPr>
            <a:r>
              <a:rPr lang="vi-VN" altLang="en-US" sz="4400" b="1" dirty="0" smtClean="0">
                <a:latin typeface="Times New Roman" pitchFamily="18" charset="0"/>
                <a:cs typeface="Times New Roman" pitchFamily="18" charset="0"/>
              </a:rPr>
              <a:t>	</a:t>
            </a:r>
            <a:r>
              <a:rPr lang="en-US" altLang="en-US" sz="4400" b="1" dirty="0" err="1" smtClean="0">
                <a:latin typeface="Times New Roman" pitchFamily="18" charset="0"/>
                <a:cs typeface="Times New Roman" pitchFamily="18" charset="0"/>
              </a:rPr>
              <a:t>Điều</a:t>
            </a:r>
            <a:r>
              <a:rPr lang="en-US" altLang="en-US" sz="4400" b="1" dirty="0" smtClean="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gì</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sẽ</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xảy</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ra</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nếu</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một</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trong</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các</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cơ</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quan</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tham</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gia</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vào</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quá</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trình</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trao</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đổi</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chất</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ngừng</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hoạt</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động</a:t>
            </a:r>
            <a:r>
              <a:rPr lang="en-US" altLang="en-US" sz="4400" b="1" dirty="0">
                <a:latin typeface="Times New Roman" pitchFamily="18" charset="0"/>
                <a:cs typeface="Times New Roman" pitchFamily="18" charset="0"/>
              </a:rPr>
              <a:t>?</a:t>
            </a:r>
          </a:p>
        </p:txBody>
      </p:sp>
      <p:sp>
        <p:nvSpPr>
          <p:cNvPr id="4" name="Action Button: Help 3">
            <a:hlinkClick r:id="" action="ppaction://noaction" highlightClick="1"/>
          </p:cNvPr>
          <p:cNvSpPr/>
          <p:nvPr/>
        </p:nvSpPr>
        <p:spPr>
          <a:xfrm>
            <a:off x="858985" y="498763"/>
            <a:ext cx="554183" cy="609600"/>
          </a:xfrm>
          <a:prstGeom prst="actionButtonHelp">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22"/>
          <p:cNvSpPr txBox="1">
            <a:spLocks noChangeArrowheads="1"/>
          </p:cNvSpPr>
          <p:nvPr/>
        </p:nvSpPr>
        <p:spPr bwMode="auto">
          <a:xfrm>
            <a:off x="605368" y="3429000"/>
            <a:ext cx="11078633" cy="1938992"/>
          </a:xfrm>
          <a:prstGeom prst="rect">
            <a:avLst/>
          </a:prstGeom>
          <a:noFill/>
          <a:ln w="9525">
            <a:noFill/>
            <a:miter lim="800000"/>
            <a:headEnd/>
            <a:tailEnd/>
          </a:ln>
        </p:spPr>
        <p:txBody>
          <a:bodyPr>
            <a:spAutoFit/>
          </a:bodyPr>
          <a:lstStyle/>
          <a:p>
            <a:pPr algn="just" eaLnBrk="1" hangingPunct="1">
              <a:spcBef>
                <a:spcPct val="50000"/>
              </a:spcBef>
            </a:pPr>
            <a:r>
              <a:rPr lang="en-US" altLang="en-US" sz="4000" dirty="0" err="1">
                <a:solidFill>
                  <a:srgbClr val="FF0000"/>
                </a:solidFill>
                <a:latin typeface="Times New Roman" pitchFamily="18" charset="0"/>
                <a:cs typeface="Times New Roman" pitchFamily="18" charset="0"/>
              </a:rPr>
              <a:t>Nếu</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một</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trong</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các</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cơ</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quan</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hô</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hấp</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bài</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tiết</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tuần</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hoàn</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tiêu</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hóa</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ngừng</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hoạt</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động</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sư</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trao</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đổi</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chất</a:t>
            </a:r>
            <a:r>
              <a:rPr lang="en-US" altLang="en-US" sz="4000" dirty="0">
                <a:solidFill>
                  <a:srgbClr val="FF0000"/>
                </a:solidFill>
                <a:latin typeface="Times New Roman" pitchFamily="18" charset="0"/>
                <a:cs typeface="Times New Roman" pitchFamily="18" charset="0"/>
              </a:rPr>
              <a:t> sẽ </a:t>
            </a:r>
            <a:r>
              <a:rPr lang="en-US" altLang="en-US" sz="4000" dirty="0" err="1">
                <a:solidFill>
                  <a:srgbClr val="FF0000"/>
                </a:solidFill>
                <a:latin typeface="Times New Roman" pitchFamily="18" charset="0"/>
                <a:cs typeface="Times New Roman" pitchFamily="18" charset="0"/>
              </a:rPr>
              <a:t>ngừng</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hoạt</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động</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va</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cơ</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thê</a:t>
            </a:r>
            <a:r>
              <a:rPr lang="en-US" altLang="en-US" sz="4000" dirty="0">
                <a:solidFill>
                  <a:srgbClr val="FF0000"/>
                </a:solidFill>
                <a:latin typeface="Times New Roman" pitchFamily="18" charset="0"/>
                <a:cs typeface="Times New Roman" pitchFamily="18" charset="0"/>
              </a:rPr>
              <a:t>̉ sẽ </a:t>
            </a:r>
            <a:r>
              <a:rPr lang="en-US" altLang="en-US" sz="4000" dirty="0" err="1">
                <a:solidFill>
                  <a:srgbClr val="FF0000"/>
                </a:solidFill>
                <a:latin typeface="Times New Roman" pitchFamily="18" charset="0"/>
                <a:cs typeface="Times New Roman" pitchFamily="18" charset="0"/>
              </a:rPr>
              <a:t>chết</a:t>
            </a:r>
            <a:r>
              <a:rPr lang="en-US" altLang="en-US" sz="4000" dirty="0">
                <a:solidFill>
                  <a:srgbClr val="FF0000"/>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checkerboard(across)">
                                      <p:cBhvr>
                                        <p:cTn id="7" dur="500"/>
                                        <p:tgtEl>
                                          <p:spTgt spid="2867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p:txBody>
          <a:bodyPr/>
          <a:lstStyle/>
          <a:p>
            <a:endParaRPr lang="en-US" smtClean="0"/>
          </a:p>
        </p:txBody>
      </p:sp>
      <p:pic>
        <p:nvPicPr>
          <p:cNvPr id="30723" name="Content Placeholder 4"/>
          <p:cNvPicPr>
            <a:picLocks noGrp="1" noChangeAspect="1" noChangeArrowheads="1"/>
          </p:cNvPicPr>
          <p:nvPr>
            <p:ph idx="1"/>
          </p:nvPr>
        </p:nvPicPr>
        <p:blipFill>
          <a:blip r:embed="rId2"/>
          <a:srcRect/>
          <a:stretch>
            <a:fillRect/>
          </a:stretch>
        </p:blipFill>
        <p:spPr>
          <a:xfrm>
            <a:off x="0" y="0"/>
            <a:ext cx="12192000" cy="6781800"/>
          </a:xfrm>
        </p:spPr>
      </p:pic>
      <p:sp>
        <p:nvSpPr>
          <p:cNvPr id="30724" name="Rectangle 7"/>
          <p:cNvSpPr>
            <a:spLocks noChangeArrowheads="1"/>
          </p:cNvSpPr>
          <p:nvPr/>
        </p:nvSpPr>
        <p:spPr bwMode="auto">
          <a:xfrm>
            <a:off x="1524000" y="1981200"/>
            <a:ext cx="9347200" cy="2862322"/>
          </a:xfrm>
          <a:prstGeom prst="rect">
            <a:avLst/>
          </a:prstGeom>
          <a:noFill/>
          <a:ln w="9525">
            <a:noFill/>
            <a:miter lim="800000"/>
            <a:headEnd/>
            <a:tailEnd/>
          </a:ln>
        </p:spPr>
        <p:txBody>
          <a:bodyPr>
            <a:spAutoFit/>
          </a:bodyPr>
          <a:lstStyle/>
          <a:p>
            <a:pPr algn="just" eaLnBrk="1" hangingPunct="1"/>
            <a:r>
              <a:rPr lang="en-US" altLang="en-US" sz="3600" b="1" dirty="0" err="1" smtClean="0">
                <a:solidFill>
                  <a:srgbClr val="FF0000"/>
                </a:solidFill>
                <a:latin typeface="Times New Roman" pitchFamily="18" charset="0"/>
                <a:cs typeface="Times New Roman" pitchFamily="18" charset="0"/>
              </a:rPr>
              <a:t>Nh</a:t>
            </a:r>
            <a:r>
              <a:rPr lang="vi-VN" altLang="en-US" sz="3600" b="1" dirty="0" smtClean="0">
                <a:solidFill>
                  <a:srgbClr val="FF0000"/>
                </a:solidFill>
                <a:latin typeface="Times New Roman" pitchFamily="18" charset="0"/>
                <a:cs typeface="Times New Roman" pitchFamily="18" charset="0"/>
              </a:rPr>
              <a:t>ờ</a:t>
            </a:r>
            <a:r>
              <a:rPr lang="en-US" altLang="en-US" sz="3600" b="1" dirty="0" smtClean="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sư</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hoạt</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động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phối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hợp</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nhịp</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nhàng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của</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các</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cơ</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quan</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hô</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hấp</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tiêu</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hóa</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tuần</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hoàn</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va</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bài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tiết</a:t>
            </a:r>
            <a:r>
              <a:rPr lang="en-US" altLang="en-US" sz="3600" b="1" dirty="0">
                <a:solidFill>
                  <a:srgbClr val="FF0000"/>
                </a:solidFill>
                <a:latin typeface="Times New Roman" pitchFamily="18" charset="0"/>
                <a:cs typeface="Times New Roman" pitchFamily="18" charset="0"/>
              </a:rPr>
              <a:t> mà </a:t>
            </a:r>
            <a:r>
              <a:rPr lang="en-US" altLang="en-US" sz="3600" b="1" dirty="0" err="1">
                <a:solidFill>
                  <a:srgbClr val="FF0000"/>
                </a:solidFill>
                <a:latin typeface="Times New Roman" pitchFamily="18" charset="0"/>
                <a:cs typeface="Times New Roman" pitchFamily="18" charset="0"/>
              </a:rPr>
              <a:t>sư</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trao</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đổi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chất</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diễn</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ra</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bình</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thường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cơ</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thê</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khỏe</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mạnh</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Nếu</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một</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trong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các</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cơ</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quan</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trên</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ngừng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hoạt</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động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cơ</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thể</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sẽ</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chết</a:t>
            </a:r>
            <a:r>
              <a:rPr lang="en-US" altLang="en-US" sz="3600" b="1" dirty="0">
                <a:solidFill>
                  <a:srgbClr val="FF0000"/>
                </a:solidFill>
                <a:latin typeface="Times New Roman" pitchFamily="18" charset="0"/>
                <a:cs typeface="Times New Roman" pitchFamily="18" charset="0"/>
              </a:rPr>
              <a:t>.</a:t>
            </a:r>
          </a:p>
        </p:txBody>
      </p:sp>
      <p:sp>
        <p:nvSpPr>
          <p:cNvPr id="7" name="Rectangle 6"/>
          <p:cNvSpPr/>
          <p:nvPr/>
        </p:nvSpPr>
        <p:spPr>
          <a:xfrm>
            <a:off x="2743200" y="184419"/>
            <a:ext cx="4774063" cy="1323439"/>
          </a:xfrm>
          <a:prstGeom prst="rect">
            <a:avLst/>
          </a:prstGeom>
          <a:noFill/>
        </p:spPr>
        <p:txBody>
          <a:bodyPr wrap="none">
            <a:spAutoFit/>
          </a:bodyPr>
          <a:lstStyle/>
          <a:p>
            <a:pPr algn="ctr">
              <a:defRPr/>
            </a:pPr>
            <a:r>
              <a:rPr lang="en-US" sz="8000" b="1" dirty="0">
                <a:ln w="9525">
                  <a:solidFill>
                    <a:schemeClr val="bg1"/>
                  </a:solidFill>
                  <a:prstDash val="solid"/>
                </a:ln>
                <a:latin typeface="Times New Roman" panose="02020603050405020304" pitchFamily="18" charset="0"/>
                <a:cs typeface="Times New Roman" panose="02020603050405020304" pitchFamily="18" charset="0"/>
              </a:rPr>
              <a:t>GHI NHỚ</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checkerboard(across)">
                                      <p:cBhvr>
                                        <p:cTn id="7"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a:xfrm>
            <a:off x="711200" y="685800"/>
            <a:ext cx="10972800" cy="1143000"/>
          </a:xfrm>
        </p:spPr>
        <p:txBody>
          <a:bodyPr>
            <a:normAutofit fontScale="90000"/>
          </a:bodyPr>
          <a:lstStyle/>
          <a:p>
            <a:r>
              <a:rPr lang="en-US" sz="8000" b="1" smtClean="0">
                <a:latin typeface="Times New Roman" pitchFamily="18" charset="0"/>
                <a:cs typeface="Times New Roman" pitchFamily="18" charset="0"/>
              </a:rPr>
              <a:t>DẶN DÒ:</a:t>
            </a:r>
          </a:p>
        </p:txBody>
      </p:sp>
      <p:sp>
        <p:nvSpPr>
          <p:cNvPr id="31747" name="Content Placeholder 2"/>
          <p:cNvSpPr>
            <a:spLocks noGrp="1" noChangeArrowheads="1"/>
          </p:cNvSpPr>
          <p:nvPr>
            <p:ph idx="1"/>
          </p:nvPr>
        </p:nvSpPr>
        <p:spPr>
          <a:xfrm>
            <a:off x="711200" y="2011363"/>
            <a:ext cx="10972800" cy="4525962"/>
          </a:xfrm>
        </p:spPr>
        <p:txBody>
          <a:bodyPr/>
          <a:lstStyle/>
          <a:p>
            <a:r>
              <a:rPr lang="en-US" smtClean="0">
                <a:latin typeface="Times New Roman" pitchFamily="18" charset="0"/>
                <a:cs typeface="Times New Roman" pitchFamily="18" charset="0"/>
              </a:rPr>
              <a:t>Xem lại bài cũ.</a:t>
            </a:r>
          </a:p>
          <a:p>
            <a:r>
              <a:rPr lang="en-US" smtClean="0">
                <a:latin typeface="Times New Roman" pitchFamily="18" charset="0"/>
                <a:cs typeface="Times New Roman" pitchFamily="18" charset="0"/>
              </a:rPr>
              <a:t>Chuẩn bị bài: Các chất dinh dưỡng có trong thức ăn. Vai trò của chất bột đường.</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36035" t="8042" r="13029" b="13243"/>
          <a:stretch/>
        </p:blipFill>
        <p:spPr>
          <a:xfrm>
            <a:off x="6591300" y="1280615"/>
            <a:ext cx="5384800" cy="4593135"/>
          </a:xfrm>
          <a:custGeom>
            <a:avLst/>
            <a:gdLst>
              <a:gd name="connsiteX0" fmla="*/ 561977 w 5384800"/>
              <a:gd name="connsiteY0" fmla="*/ 4072435 h 4593135"/>
              <a:gd name="connsiteX1" fmla="*/ 5029200 w 5384800"/>
              <a:gd name="connsiteY1" fmla="*/ 4072435 h 4593135"/>
              <a:gd name="connsiteX2" fmla="*/ 4606923 w 5384800"/>
              <a:gd name="connsiteY2" fmla="*/ 4593135 h 4593135"/>
              <a:gd name="connsiteX3" fmla="*/ 139700 w 5384800"/>
              <a:gd name="connsiteY3" fmla="*/ 4593135 h 4593135"/>
              <a:gd name="connsiteX4" fmla="*/ 917766 w 5384800"/>
              <a:gd name="connsiteY4" fmla="*/ 3488235 h 4593135"/>
              <a:gd name="connsiteX5" fmla="*/ 4605860 w 5384800"/>
              <a:gd name="connsiteY5" fmla="*/ 3488235 h 4593135"/>
              <a:gd name="connsiteX6" fmla="*/ 4251134 w 5384800"/>
              <a:gd name="connsiteY6" fmla="*/ 3996235 h 4593135"/>
              <a:gd name="connsiteX7" fmla="*/ 563040 w 5384800"/>
              <a:gd name="connsiteY7" fmla="*/ 3996235 h 4593135"/>
              <a:gd name="connsiteX8" fmla="*/ 562146 w 5384800"/>
              <a:gd name="connsiteY8" fmla="*/ 2912470 h 4593135"/>
              <a:gd name="connsiteX9" fmla="*/ 5168900 w 5384800"/>
              <a:gd name="connsiteY9" fmla="*/ 2912470 h 4593135"/>
              <a:gd name="connsiteX10" fmla="*/ 4814174 w 5384800"/>
              <a:gd name="connsiteY10" fmla="*/ 3420470 h 4593135"/>
              <a:gd name="connsiteX11" fmla="*/ 207420 w 5384800"/>
              <a:gd name="connsiteY11" fmla="*/ 3420470 h 4593135"/>
              <a:gd name="connsiteX12" fmla="*/ 1057446 w 5384800"/>
              <a:gd name="connsiteY12" fmla="*/ 2303060 h 4593135"/>
              <a:gd name="connsiteX13" fmla="*/ 5257800 w 5384800"/>
              <a:gd name="connsiteY13" fmla="*/ 2303060 h 4593135"/>
              <a:gd name="connsiteX14" fmla="*/ 4903074 w 5384800"/>
              <a:gd name="connsiteY14" fmla="*/ 2811060 h 4593135"/>
              <a:gd name="connsiteX15" fmla="*/ 702720 w 5384800"/>
              <a:gd name="connsiteY15" fmla="*/ 2811060 h 4593135"/>
              <a:gd name="connsiteX16" fmla="*/ 761126 w 5384800"/>
              <a:gd name="connsiteY16" fmla="*/ 1727295 h 4593135"/>
              <a:gd name="connsiteX17" fmla="*/ 4762500 w 5384800"/>
              <a:gd name="connsiteY17" fmla="*/ 1727295 h 4593135"/>
              <a:gd name="connsiteX18" fmla="*/ 4407774 w 5384800"/>
              <a:gd name="connsiteY18" fmla="*/ 2235295 h 4593135"/>
              <a:gd name="connsiteX19" fmla="*/ 406400 w 5384800"/>
              <a:gd name="connsiteY19" fmla="*/ 2235295 h 4593135"/>
              <a:gd name="connsiteX20" fmla="*/ 354726 w 5384800"/>
              <a:gd name="connsiteY20" fmla="*/ 1151530 h 4593135"/>
              <a:gd name="connsiteX21" fmla="*/ 5384800 w 5384800"/>
              <a:gd name="connsiteY21" fmla="*/ 1151530 h 4593135"/>
              <a:gd name="connsiteX22" fmla="*/ 5030074 w 5384800"/>
              <a:gd name="connsiteY22" fmla="*/ 1659530 h 4593135"/>
              <a:gd name="connsiteX23" fmla="*/ 0 w 5384800"/>
              <a:gd name="connsiteY23" fmla="*/ 1659530 h 4593135"/>
              <a:gd name="connsiteX24" fmla="*/ 977026 w 5384800"/>
              <a:gd name="connsiteY24" fmla="*/ 575765 h 4593135"/>
              <a:gd name="connsiteX25" fmla="*/ 5257800 w 5384800"/>
              <a:gd name="connsiteY25" fmla="*/ 575765 h 4593135"/>
              <a:gd name="connsiteX26" fmla="*/ 4903074 w 5384800"/>
              <a:gd name="connsiteY26" fmla="*/ 1083765 h 4593135"/>
              <a:gd name="connsiteX27" fmla="*/ 622300 w 5384800"/>
              <a:gd name="connsiteY27" fmla="*/ 1083765 h 4593135"/>
              <a:gd name="connsiteX28" fmla="*/ 1599326 w 5384800"/>
              <a:gd name="connsiteY28" fmla="*/ 0 h 4593135"/>
              <a:gd name="connsiteX29" fmla="*/ 5041900 w 5384800"/>
              <a:gd name="connsiteY29" fmla="*/ 0 h 4593135"/>
              <a:gd name="connsiteX30" fmla="*/ 4687174 w 5384800"/>
              <a:gd name="connsiteY30" fmla="*/ 508000 h 4593135"/>
              <a:gd name="connsiteX31" fmla="*/ 1244600 w 5384800"/>
              <a:gd name="connsiteY31" fmla="*/ 508000 h 459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84800" h="4593135">
                <a:moveTo>
                  <a:pt x="561977" y="4072435"/>
                </a:moveTo>
                <a:lnTo>
                  <a:pt x="5029200" y="4072435"/>
                </a:lnTo>
                <a:lnTo>
                  <a:pt x="4606923" y="4593135"/>
                </a:lnTo>
                <a:lnTo>
                  <a:pt x="139700" y="4593135"/>
                </a:lnTo>
                <a:close/>
                <a:moveTo>
                  <a:pt x="917766" y="3488235"/>
                </a:moveTo>
                <a:lnTo>
                  <a:pt x="4605860" y="3488235"/>
                </a:lnTo>
                <a:lnTo>
                  <a:pt x="4251134" y="3996235"/>
                </a:lnTo>
                <a:lnTo>
                  <a:pt x="563040" y="3996235"/>
                </a:lnTo>
                <a:close/>
                <a:moveTo>
                  <a:pt x="562146" y="2912470"/>
                </a:moveTo>
                <a:lnTo>
                  <a:pt x="5168900" y="2912470"/>
                </a:lnTo>
                <a:lnTo>
                  <a:pt x="4814174" y="3420470"/>
                </a:lnTo>
                <a:lnTo>
                  <a:pt x="207420" y="3420470"/>
                </a:lnTo>
                <a:close/>
                <a:moveTo>
                  <a:pt x="1057446" y="2303060"/>
                </a:moveTo>
                <a:lnTo>
                  <a:pt x="5257800" y="2303060"/>
                </a:lnTo>
                <a:lnTo>
                  <a:pt x="4903074" y="2811060"/>
                </a:lnTo>
                <a:lnTo>
                  <a:pt x="702720" y="2811060"/>
                </a:lnTo>
                <a:close/>
                <a:moveTo>
                  <a:pt x="761126" y="1727295"/>
                </a:moveTo>
                <a:lnTo>
                  <a:pt x="4762500" y="1727295"/>
                </a:lnTo>
                <a:lnTo>
                  <a:pt x="4407774" y="2235295"/>
                </a:lnTo>
                <a:lnTo>
                  <a:pt x="406400" y="2235295"/>
                </a:lnTo>
                <a:close/>
                <a:moveTo>
                  <a:pt x="354726" y="1151530"/>
                </a:moveTo>
                <a:lnTo>
                  <a:pt x="5384800" y="1151530"/>
                </a:lnTo>
                <a:lnTo>
                  <a:pt x="5030074" y="1659530"/>
                </a:lnTo>
                <a:lnTo>
                  <a:pt x="0" y="1659530"/>
                </a:lnTo>
                <a:close/>
                <a:moveTo>
                  <a:pt x="977026" y="575765"/>
                </a:moveTo>
                <a:lnTo>
                  <a:pt x="5257800" y="575765"/>
                </a:lnTo>
                <a:lnTo>
                  <a:pt x="4903074" y="1083765"/>
                </a:lnTo>
                <a:lnTo>
                  <a:pt x="622300" y="1083765"/>
                </a:lnTo>
                <a:close/>
                <a:moveTo>
                  <a:pt x="1599326" y="0"/>
                </a:moveTo>
                <a:lnTo>
                  <a:pt x="5041900" y="0"/>
                </a:lnTo>
                <a:lnTo>
                  <a:pt x="4687174" y="508000"/>
                </a:lnTo>
                <a:lnTo>
                  <a:pt x="1244600" y="508000"/>
                </a:lnTo>
                <a:close/>
              </a:path>
            </a:pathLst>
          </a:custGeom>
        </p:spPr>
      </p:pic>
      <p:sp>
        <p:nvSpPr>
          <p:cNvPr id="2" name="Hộp Văn bản 1"/>
          <p:cNvSpPr txBox="1"/>
          <p:nvPr/>
        </p:nvSpPr>
        <p:spPr>
          <a:xfrm>
            <a:off x="1431472" y="2088313"/>
            <a:ext cx="5577840" cy="1488869"/>
          </a:xfrm>
          <a:prstGeom prst="rect">
            <a:avLst/>
          </a:prstGeom>
          <a:noFill/>
        </p:spPr>
        <p:txBody>
          <a:bodyPr wrap="square" rtlCol="0">
            <a:spAutoFit/>
          </a:bodyPr>
          <a:lstStyle/>
          <a:p>
            <a:pPr>
              <a:lnSpc>
                <a:spcPct val="150000"/>
              </a:lnSpc>
            </a:pPr>
            <a:r>
              <a:rPr lang="en-US" sz="6600" dirty="0" smtClean="0">
                <a:latin typeface="Blackadder ITC" panose="04020505051007020D02" pitchFamily="82" charset="0"/>
              </a:rPr>
              <a:t>Thank You!</a:t>
            </a:r>
            <a:endParaRPr lang="en-US" sz="6600" dirty="0">
              <a:latin typeface="Blackadder ITC" panose="04020505051007020D02" pitchFamily="82" charset="0"/>
            </a:endParaRPr>
          </a:p>
        </p:txBody>
      </p:sp>
    </p:spTree>
    <p:extLst>
      <p:ext uri="{BB962C8B-B14F-4D97-AF65-F5344CB8AC3E}">
        <p14:creationId xmlns:p14="http://schemas.microsoft.com/office/powerpoint/2010/main" val="3798617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8E7938-8027-4271-B776-D50A4A01E370}"/>
              </a:ext>
            </a:extLst>
          </p:cNvPr>
          <p:cNvSpPr txBox="1"/>
          <p:nvPr/>
        </p:nvSpPr>
        <p:spPr>
          <a:xfrm>
            <a:off x="221674" y="382956"/>
            <a:ext cx="11767127" cy="51706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lgn="just"/>
            <a:r>
              <a:rPr lang="vi-VN" sz="2200" b="1" dirty="0">
                <a:latin typeface="Times New Roman" pitchFamily="18" charset="0"/>
                <a:cs typeface="Times New Roman" pitchFamily="18" charset="0"/>
              </a:rPr>
              <a:t> 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indent="725488" algn="just"/>
            <a:r>
              <a:rPr lang="vi-VN" sz="2200" b="1" dirty="0">
                <a:latin typeface="Times New Roman" pitchFamily="18" charset="0"/>
                <a:cs typeface="Times New Roman" pitchFamily="18" charset="0"/>
              </a:rPr>
              <a:t>Tôi cất tiếng hỏi lớn:</a:t>
            </a:r>
          </a:p>
          <a:p>
            <a:pPr indent="725488" algn="just"/>
            <a:r>
              <a:rPr lang="vi-VN" sz="2200" b="1" dirty="0">
                <a:latin typeface="Times New Roman" pitchFamily="18" charset="0"/>
                <a:cs typeface="Times New Roman" pitchFamily="18" charset="0"/>
              </a:rPr>
              <a:t>- Ai đứng chóp bu bọn mày? Ra đây ta nói chuyện.</a:t>
            </a:r>
          </a:p>
          <a:p>
            <a:pPr indent="725488" algn="just"/>
            <a:r>
              <a:rPr lang="vi-VN" sz="2200" b="1" dirty="0">
                <a:latin typeface="Times New Roman" pitchFamily="18" charset="0"/>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Tôi thét:</a:t>
            </a:r>
          </a:p>
          <a:p>
            <a:pPr indent="725488" algn="just"/>
            <a:r>
              <a:rPr lang="vi-VN" sz="2200" b="1" dirty="0">
                <a:latin typeface="Times New Roman" pitchFamily="18" charset="0"/>
                <a:cs typeface="Times New Roman" pitchFamily="18" charset="0"/>
              </a:rPr>
              <a:t>- 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p>
          <a:p>
            <a:pPr indent="725488" algn="just"/>
            <a:r>
              <a:rPr lang="vi-VN" sz="2200" b="1" dirty="0">
                <a:latin typeface="Times New Roman" pitchFamily="18" charset="0"/>
                <a:cs typeface="Times New Roman" pitchFamily="18" charset="0"/>
              </a:rPr>
              <a:t>Bọn nhện sợ hãi, cùng dạ ran. Cả bọn cuống cuồng chạy dọc chạy ngang, phá hết các dây tơ chăng lối. Con đường về tổ Nhà Trò quang hẳn.</a:t>
            </a:r>
          </a:p>
          <a:p>
            <a:pPr indent="725488" algn="just"/>
            <a:r>
              <a:rPr lang="vi-VN" sz="2200" b="1" i="1" dirty="0">
                <a:latin typeface="Times New Roman" pitchFamily="18" charset="0"/>
                <a:cs typeface="Times New Roman" pitchFamily="18" charset="0"/>
              </a:rPr>
              <a:t>                                                                                 </a:t>
            </a:r>
            <a:r>
              <a:rPr lang="vi-VN" sz="2200" b="1" i="1" dirty="0" smtClean="0">
                <a:latin typeface="Times New Roman" pitchFamily="18" charset="0"/>
                <a:cs typeface="Times New Roman" pitchFamily="18" charset="0"/>
              </a:rPr>
              <a:t>			Theo </a:t>
            </a:r>
            <a:r>
              <a:rPr lang="vi-VN" sz="2200" b="1" dirty="0">
                <a:latin typeface="Times New Roman" pitchFamily="18" charset="0"/>
                <a:cs typeface="Times New Roman" pitchFamily="18" charset="0"/>
              </a:rPr>
              <a:t>TÔ HOÀI</a:t>
            </a:r>
            <a:endParaRPr lang="vi-VN" sz="2200" dirty="0">
              <a:latin typeface="Times New Roman" pitchFamily="18" charset="0"/>
              <a:cs typeface="Times New Roman" pitchFamily="18" charset="0"/>
            </a:endParaRPr>
          </a:p>
        </p:txBody>
      </p:sp>
      <p:sp>
        <p:nvSpPr>
          <p:cNvPr id="2" name="Rectangle 1"/>
          <p:cNvSpPr/>
          <p:nvPr/>
        </p:nvSpPr>
        <p:spPr>
          <a:xfrm>
            <a:off x="2032000" y="51194"/>
            <a:ext cx="8128000" cy="430887"/>
          </a:xfrm>
          <a:prstGeom prst="rect">
            <a:avLst/>
          </a:prstGeom>
        </p:spPr>
        <p:txBody>
          <a:bodyPr wrap="square">
            <a:spAutoFit/>
          </a:bodyPr>
          <a:lstStyle/>
          <a:p>
            <a:pPr algn="ctr"/>
            <a:r>
              <a:rPr lang="en-US" sz="2200" b="1" dirty="0" err="1">
                <a:solidFill>
                  <a:srgbClr val="0033CC"/>
                </a:solidFill>
                <a:latin typeface="Times New Roman" panose="02020603050405020304" pitchFamily="18" charset="0"/>
                <a:cs typeface="Times New Roman" panose="02020603050405020304" pitchFamily="18" charset="0"/>
              </a:rPr>
              <a:t>Dế</a:t>
            </a:r>
            <a:r>
              <a:rPr lang="en-US" sz="2200" b="1" dirty="0">
                <a:solidFill>
                  <a:srgbClr val="0033CC"/>
                </a:solidFill>
                <a:latin typeface="Times New Roman" panose="02020603050405020304" pitchFamily="18" charset="0"/>
                <a:cs typeface="Times New Roman" panose="02020603050405020304" pitchFamily="18" charset="0"/>
              </a:rPr>
              <a:t> </a:t>
            </a:r>
            <a:r>
              <a:rPr lang="en-US" sz="2200" b="1" dirty="0" err="1">
                <a:solidFill>
                  <a:srgbClr val="0033CC"/>
                </a:solidFill>
                <a:latin typeface="Times New Roman" panose="02020603050405020304" pitchFamily="18" charset="0"/>
                <a:cs typeface="Times New Roman" panose="02020603050405020304" pitchFamily="18" charset="0"/>
              </a:rPr>
              <a:t>Mèn</a:t>
            </a:r>
            <a:r>
              <a:rPr lang="en-US" sz="2200" b="1" dirty="0">
                <a:solidFill>
                  <a:srgbClr val="0033CC"/>
                </a:solidFill>
                <a:latin typeface="Times New Roman" panose="02020603050405020304" pitchFamily="18" charset="0"/>
                <a:cs typeface="Times New Roman" panose="02020603050405020304" pitchFamily="18" charset="0"/>
              </a:rPr>
              <a:t> </a:t>
            </a:r>
            <a:r>
              <a:rPr lang="en-US" sz="2200" b="1" dirty="0" err="1">
                <a:solidFill>
                  <a:srgbClr val="0033CC"/>
                </a:solidFill>
                <a:latin typeface="Times New Roman" panose="02020603050405020304" pitchFamily="18" charset="0"/>
                <a:cs typeface="Times New Roman" panose="02020603050405020304" pitchFamily="18" charset="0"/>
              </a:rPr>
              <a:t>bênh</a:t>
            </a:r>
            <a:r>
              <a:rPr lang="en-US" sz="2200" b="1" dirty="0">
                <a:solidFill>
                  <a:srgbClr val="0033CC"/>
                </a:solidFill>
                <a:latin typeface="Times New Roman" panose="02020603050405020304" pitchFamily="18" charset="0"/>
                <a:cs typeface="Times New Roman" panose="02020603050405020304" pitchFamily="18" charset="0"/>
              </a:rPr>
              <a:t> </a:t>
            </a:r>
            <a:r>
              <a:rPr lang="en-US" sz="2200" b="1" dirty="0" err="1">
                <a:solidFill>
                  <a:srgbClr val="0033CC"/>
                </a:solidFill>
                <a:latin typeface="Times New Roman" panose="02020603050405020304" pitchFamily="18" charset="0"/>
                <a:cs typeface="Times New Roman" panose="02020603050405020304" pitchFamily="18" charset="0"/>
              </a:rPr>
              <a:t>vực</a:t>
            </a:r>
            <a:r>
              <a:rPr lang="en-US" sz="2200" b="1" dirty="0">
                <a:solidFill>
                  <a:srgbClr val="0033CC"/>
                </a:solidFill>
                <a:latin typeface="Times New Roman" panose="02020603050405020304" pitchFamily="18" charset="0"/>
                <a:cs typeface="Times New Roman" panose="02020603050405020304" pitchFamily="18" charset="0"/>
              </a:rPr>
              <a:t> </a:t>
            </a:r>
            <a:r>
              <a:rPr lang="en-US" sz="2200" b="1" dirty="0" err="1">
                <a:solidFill>
                  <a:srgbClr val="0033CC"/>
                </a:solidFill>
                <a:latin typeface="Times New Roman" panose="02020603050405020304" pitchFamily="18" charset="0"/>
                <a:cs typeface="Times New Roman" panose="02020603050405020304" pitchFamily="18" charset="0"/>
              </a:rPr>
              <a:t>kẻ</a:t>
            </a:r>
            <a:r>
              <a:rPr lang="en-US" sz="2200" b="1" dirty="0">
                <a:solidFill>
                  <a:srgbClr val="0033CC"/>
                </a:solidFill>
                <a:latin typeface="Times New Roman" panose="02020603050405020304" pitchFamily="18" charset="0"/>
                <a:cs typeface="Times New Roman" panose="02020603050405020304" pitchFamily="18" charset="0"/>
              </a:rPr>
              <a:t> </a:t>
            </a:r>
            <a:r>
              <a:rPr lang="en-US" sz="2200" b="1" dirty="0" err="1">
                <a:solidFill>
                  <a:srgbClr val="0033CC"/>
                </a:solidFill>
                <a:latin typeface="Times New Roman" panose="02020603050405020304" pitchFamily="18" charset="0"/>
                <a:cs typeface="Times New Roman" panose="02020603050405020304" pitchFamily="18" charset="0"/>
              </a:rPr>
              <a:t>yếu</a:t>
            </a:r>
            <a:r>
              <a:rPr lang="en-US" sz="2200" b="1" dirty="0">
                <a:solidFill>
                  <a:srgbClr val="0033CC"/>
                </a:solidFill>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tiếp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theo</a:t>
            </a:r>
            <a:r>
              <a:rPr lang="en-US" sz="2000" b="1" dirty="0">
                <a:latin typeface="Times New Roman" panose="02020603050405020304" pitchFamily="18" charset="0"/>
                <a:cs typeface="Times New Roman" panose="02020603050405020304" pitchFamily="18" charset="0"/>
              </a:rPr>
              <a:t>)</a:t>
            </a:r>
          </a:p>
        </p:txBody>
      </p:sp>
      <p:pic>
        <p:nvPicPr>
          <p:cNvPr id="5" name="Picture 2" descr="Lý thuyết tập đọc: dế mèn bênh vực kẻ yếu (tiếp theo) tiếng việt 4">
            <a:extLst>
              <a:ext uri="{FF2B5EF4-FFF2-40B4-BE49-F238E27FC236}">
                <a16:creationId xmlns:a16="http://schemas.microsoft.com/office/drawing/2014/main" id="{7AD425E1-31B6-409B-8DB2-63A2B2211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57788"/>
            <a:ext cx="6625137" cy="170021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03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C2FD1-8EA0-4077-80F1-DE1D44F35875}"/>
              </a:ext>
            </a:extLst>
          </p:cNvPr>
          <p:cNvPicPr>
            <a:picLocks noChangeAspect="1"/>
          </p:cNvPicPr>
          <p:nvPr/>
        </p:nvPicPr>
        <p:blipFill>
          <a:blip r:embed="rId3"/>
          <a:stretch>
            <a:fillRect/>
          </a:stretch>
        </p:blipFill>
        <p:spPr>
          <a:xfrm>
            <a:off x="-812800" y="0"/>
            <a:ext cx="13100287" cy="6858000"/>
          </a:xfrm>
          <a:prstGeom prst="rect">
            <a:avLst/>
          </a:prstGeom>
        </p:spPr>
      </p:pic>
      <p:sp>
        <p:nvSpPr>
          <p:cNvPr id="7" name="TextBox 6">
            <a:hlinkClick r:id="rId4" action="ppaction://hlinksldjump"/>
          </p:cNvPr>
          <p:cNvSpPr txBox="1"/>
          <p:nvPr/>
        </p:nvSpPr>
        <p:spPr>
          <a:xfrm>
            <a:off x="609600" y="228600"/>
            <a:ext cx="8839200" cy="1412694"/>
          </a:xfrm>
          <a:prstGeom prst="rect">
            <a:avLst/>
          </a:prstGeom>
          <a:noFill/>
        </p:spPr>
        <p:txBody>
          <a:bodyPr>
            <a:spAutoFit/>
          </a:bodyPr>
          <a:lstStyle/>
          <a:p>
            <a:pPr algn="ctr">
              <a:lnSpc>
                <a:spcPct val="130000"/>
              </a:lnSpc>
              <a:buFont typeface="Arial" charset="0"/>
              <a:buNone/>
              <a:defRPr/>
            </a:pPr>
            <a:r>
              <a:rPr lang="en-US" sz="6600" b="1" dirty="0">
                <a:solidFill>
                  <a:srgbClr val="FF3399"/>
                </a:solidFill>
                <a:latin typeface="+mj-lt"/>
                <a:ea typeface="HP001 5Ha" pitchFamily="34" charset="-127"/>
                <a:cs typeface="Arial" charset="0"/>
              </a:rPr>
              <a:t>1. </a:t>
            </a:r>
            <a:r>
              <a:rPr lang="en-US" sz="6600" b="1" dirty="0" err="1">
                <a:solidFill>
                  <a:srgbClr val="FF3399"/>
                </a:solidFill>
                <a:latin typeface="+mj-lt"/>
                <a:ea typeface="HP001 5Ha" pitchFamily="34" charset="-127"/>
                <a:cs typeface="Arial" charset="0"/>
              </a:rPr>
              <a:t>Luyện</a:t>
            </a:r>
            <a:r>
              <a:rPr lang="en-US" sz="6600" b="1" dirty="0">
                <a:solidFill>
                  <a:srgbClr val="FF3399"/>
                </a:solidFill>
                <a:latin typeface="+mj-lt"/>
                <a:ea typeface="HP001 5Ha" pitchFamily="34" charset="-127"/>
                <a:cs typeface="Arial" charset="0"/>
              </a:rPr>
              <a:t> </a:t>
            </a:r>
            <a:r>
              <a:rPr lang="en-US" sz="6600" b="1" dirty="0" err="1">
                <a:solidFill>
                  <a:srgbClr val="FF3399"/>
                </a:solidFill>
                <a:latin typeface="+mj-lt"/>
                <a:ea typeface="HP001 5Ha" pitchFamily="34" charset="-127"/>
                <a:cs typeface="Arial" charset="0"/>
              </a:rPr>
              <a:t>đọc</a:t>
            </a:r>
            <a:endParaRPr lang="en-US" sz="6600" b="1" dirty="0">
              <a:solidFill>
                <a:srgbClr val="FF3399"/>
              </a:solidFill>
              <a:latin typeface="+mj-lt"/>
              <a:ea typeface="HP001 5Ha" pitchFamily="34" charset="-127"/>
              <a:cs typeface="Arial" charset="0"/>
            </a:endParaRPr>
          </a:p>
        </p:txBody>
      </p:sp>
      <p:sp>
        <p:nvSpPr>
          <p:cNvPr id="2" name="AutoShape 2" descr="Powerpoint background image - Google Slides Themes | Powerpoint background  design, Background for powerpoint presentation, Background powerpoint">
            <a:extLst>
              <a:ext uri="{FF2B5EF4-FFF2-40B4-BE49-F238E27FC236}">
                <a16:creationId xmlns:a16="http://schemas.microsoft.com/office/drawing/2014/main" id="{49B3F7EE-25D2-4EA6-B9A0-1250D68877E6}"/>
              </a:ext>
            </a:extLst>
          </p:cNvPr>
          <p:cNvSpPr>
            <a:spLocks noChangeAspect="1" noChangeArrowheads="1"/>
          </p:cNvSpPr>
          <p:nvPr/>
        </p:nvSpPr>
        <p:spPr bwMode="auto">
          <a:xfrm>
            <a:off x="5892800" y="3276600"/>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 name="Picture 2">
            <a:extLst>
              <a:ext uri="{FF2B5EF4-FFF2-40B4-BE49-F238E27FC236}">
                <a16:creationId xmlns:a16="http://schemas.microsoft.com/office/drawing/2014/main" id="{9CA7B9D5-6089-4939-B798-62DA86E0403C}"/>
              </a:ext>
            </a:extLst>
          </p:cNvPr>
          <p:cNvPicPr>
            <a:picLocks noChangeAspect="1"/>
          </p:cNvPicPr>
          <p:nvPr/>
        </p:nvPicPr>
        <p:blipFill rotWithShape="1">
          <a:blip r:embed="rId5"/>
          <a:srcRect b="9697"/>
          <a:stretch/>
        </p:blipFill>
        <p:spPr>
          <a:xfrm>
            <a:off x="2638544" y="1504950"/>
            <a:ext cx="5486400" cy="2838450"/>
          </a:xfrm>
          <a:prstGeom prst="rect">
            <a:avLst/>
          </a:prstGeom>
        </p:spPr>
      </p:pic>
    </p:spTree>
    <p:extLst>
      <p:ext uri="{BB962C8B-B14F-4D97-AF65-F5344CB8AC3E}">
        <p14:creationId xmlns:p14="http://schemas.microsoft.com/office/powerpoint/2010/main" val="2223978139"/>
      </p:ext>
    </p:extLst>
  </p:cSld>
  <p:clrMapOvr>
    <a:masterClrMapping/>
  </p:clrMapOvr>
  <p:transition spd="slow">
    <p:fade/>
    <p:sndAc>
      <p:stSnd>
        <p:snd r:embed="rId2"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7515672" y="1828801"/>
            <a:ext cx="4676329" cy="2836003"/>
          </a:xfrm>
          <a:prstGeom prst="cloudCallout">
            <a:avLst>
              <a:gd name="adj1" fmla="val -37392"/>
              <a:gd name="adj2" fmla="val 63649"/>
            </a:avLst>
          </a:prstGeom>
          <a:solidFill>
            <a:schemeClr val="accent4">
              <a:lumMod val="60000"/>
              <a:lumOff val="40000"/>
              <a:alpha val="4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4165600" y="5410201"/>
            <a:ext cx="2215816" cy="1969615"/>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3108" b="96757" l="7333" r="90000">
                        <a14:foregroundMark x1="22778" y1="39459" x2="22778" y2="39459"/>
                        <a14:foregroundMark x1="22778" y1="39459" x2="22778" y2="39459"/>
                        <a14:foregroundMark x1="22778" y1="39459" x2="25222" y2="45405"/>
                        <a14:foregroundMark x1="39333" y1="41081" x2="41778" y2="43378"/>
                      </a14:backgroundRemoval>
                    </a14:imgEffect>
                  </a14:imgLayer>
                </a14:imgProps>
              </a:ext>
              <a:ext uri="{28A0092B-C50C-407E-A947-70E740481C1C}">
                <a14:useLocalDpi xmlns:a14="http://schemas.microsoft.com/office/drawing/2010/main" val="0"/>
              </a:ext>
            </a:extLst>
          </a:blip>
          <a:stretch>
            <a:fillRect/>
          </a:stretch>
        </p:blipFill>
        <p:spPr>
          <a:xfrm>
            <a:off x="4470401" y="4648200"/>
            <a:ext cx="1845975" cy="1517800"/>
          </a:xfrm>
          <a:prstGeom prst="rect">
            <a:avLst/>
          </a:prstGeom>
        </p:spPr>
      </p:pic>
      <p:sp>
        <p:nvSpPr>
          <p:cNvPr id="11" name="Cloud Callout 10"/>
          <p:cNvSpPr/>
          <p:nvPr/>
        </p:nvSpPr>
        <p:spPr>
          <a:xfrm>
            <a:off x="367303" y="1518211"/>
            <a:ext cx="4586479" cy="2836003"/>
          </a:xfrm>
          <a:prstGeom prst="cloudCallout">
            <a:avLst>
              <a:gd name="adj1" fmla="val 57745"/>
              <a:gd name="adj2" fmla="val 66862"/>
            </a:avLst>
          </a:prstGeom>
          <a:solidFill>
            <a:schemeClr val="accent1">
              <a:alpha val="45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1828" y="2346264"/>
            <a:ext cx="4037428" cy="1754326"/>
          </a:xfrm>
          <a:prstGeom prst="rect">
            <a:avLst/>
          </a:prstGeom>
          <a:noFill/>
        </p:spPr>
        <p:txBody>
          <a:bodyPr wrap="square" rtlCol="0">
            <a:spAutoFit/>
          </a:bodyPr>
          <a:lstStyle/>
          <a:p>
            <a:pPr algn="ctr"/>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văn</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được</a:t>
            </a:r>
            <a:r>
              <a:rPr lang="en-US" sz="3600" b="1" dirty="0" smtClean="0">
                <a:latin typeface="Arial" panose="020B0604020202020204" pitchFamily="34" charset="0"/>
                <a:cs typeface="Arial" panose="020B0604020202020204" pitchFamily="34" charset="0"/>
              </a:rPr>
              <a:t> chia </a:t>
            </a:r>
            <a:r>
              <a:rPr lang="en-US" sz="3600" b="1" dirty="0" err="1" smtClean="0">
                <a:latin typeface="Arial" panose="020B0604020202020204" pitchFamily="34" charset="0"/>
                <a:cs typeface="Arial" panose="020B0604020202020204" pitchFamily="34" charset="0"/>
              </a:rPr>
              <a:t>thành</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mấy</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đoạn</a:t>
            </a:r>
            <a:r>
              <a:rPr lang="en-US" sz="3600" b="1" dirty="0" smtClean="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6705600" y="5410201"/>
            <a:ext cx="2215816" cy="1969615"/>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5833">
                        <a14:foregroundMark x1="76333" y1="52514" x2="76333" y2="52514"/>
                        <a14:foregroundMark x1="76333" y1="52514" x2="76333" y2="52514"/>
                        <a14:foregroundMark x1="92500" y1="50652" x2="92500" y2="50652"/>
                        <a14:foregroundMark x1="92500" y1="50652" x2="92500" y2="50652"/>
                      </a14:backgroundRemoval>
                    </a14:imgEffect>
                  </a14:imgLayer>
                </a14:imgProps>
              </a:ext>
              <a:ext uri="{28A0092B-C50C-407E-A947-70E740481C1C}">
                <a14:useLocalDpi xmlns:a14="http://schemas.microsoft.com/office/drawing/2010/main" val="0"/>
              </a:ext>
            </a:extLst>
          </a:blip>
          <a:stretch>
            <a:fillRect/>
          </a:stretch>
        </p:blipFill>
        <p:spPr>
          <a:xfrm rot="20556132">
            <a:off x="7295365" y="4832456"/>
            <a:ext cx="1178955" cy="1055162"/>
          </a:xfrm>
          <a:prstGeom prst="rect">
            <a:avLst/>
          </a:prstGeom>
        </p:spPr>
      </p:pic>
      <p:sp>
        <p:nvSpPr>
          <p:cNvPr id="15" name="TextBox 14"/>
          <p:cNvSpPr txBox="1"/>
          <p:nvPr/>
        </p:nvSpPr>
        <p:spPr>
          <a:xfrm>
            <a:off x="8052973" y="2360474"/>
            <a:ext cx="4037428" cy="1754326"/>
          </a:xfrm>
          <a:prstGeom prst="rect">
            <a:avLst/>
          </a:prstGeom>
          <a:noFill/>
        </p:spPr>
        <p:txBody>
          <a:bodyPr wrap="square" rtlCol="0">
            <a:spAutoFit/>
          </a:bodyPr>
          <a:lstStyle/>
          <a:p>
            <a:pPr algn="ctr"/>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này</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được</a:t>
            </a:r>
            <a:r>
              <a:rPr lang="en-US" sz="3600" b="1" dirty="0" smtClean="0">
                <a:latin typeface="Arial" panose="020B0604020202020204" pitchFamily="34" charset="0"/>
                <a:cs typeface="Arial" panose="020B0604020202020204" pitchFamily="34" charset="0"/>
              </a:rPr>
              <a:t> chia </a:t>
            </a:r>
            <a:r>
              <a:rPr lang="en-US" sz="3600" b="1" dirty="0" err="1" smtClean="0">
                <a:latin typeface="Arial" panose="020B0604020202020204" pitchFamily="34" charset="0"/>
                <a:cs typeface="Arial" panose="020B0604020202020204" pitchFamily="34" charset="0"/>
              </a:rPr>
              <a:t>thành</a:t>
            </a:r>
            <a:r>
              <a:rPr lang="en-US" sz="3600" b="1" dirty="0" smtClean="0">
                <a:latin typeface="Arial" panose="020B0604020202020204" pitchFamily="34" charset="0"/>
                <a:cs typeface="Arial" panose="020B0604020202020204" pitchFamily="34" charset="0"/>
              </a:rPr>
              <a:t> 3 </a:t>
            </a:r>
            <a:r>
              <a:rPr lang="en-US" sz="3600" b="1" dirty="0" err="1" smtClean="0">
                <a:latin typeface="Arial" panose="020B0604020202020204" pitchFamily="34" charset="0"/>
                <a:cs typeface="Arial" panose="020B0604020202020204" pitchFamily="34" charset="0"/>
              </a:rPr>
              <a:t>đoạn</a:t>
            </a:r>
            <a:r>
              <a:rPr lang="en-US" sz="3600" b="1" dirty="0" smtClean="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591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4.3|6.9"/>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E5155"/>
      </a:dk2>
      <a:lt2>
        <a:srgbClr val="EBEBEB"/>
      </a:lt2>
      <a:accent1>
        <a:srgbClr val="FBDFCF"/>
      </a:accent1>
      <a:accent2>
        <a:srgbClr val="F7C09F"/>
      </a:accent2>
      <a:accent3>
        <a:srgbClr val="A5CDBC"/>
      </a:accent3>
      <a:accent4>
        <a:srgbClr val="6AAC90"/>
      </a:accent4>
      <a:accent5>
        <a:srgbClr val="54849A"/>
      </a:accent5>
      <a:accent6>
        <a:srgbClr val="F5E2A9"/>
      </a:accent6>
      <a:hlink>
        <a:srgbClr val="58C1BA"/>
      </a:hlink>
      <a:folHlink>
        <a:srgbClr val="9DFFCB"/>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598</TotalTime>
  <Words>3874</Words>
  <Application>Microsoft Office PowerPoint</Application>
  <PresentationFormat>Widescreen</PresentationFormat>
  <Paragraphs>518</Paragraphs>
  <Slides>69</Slides>
  <Notes>14</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69</vt:i4>
      </vt:variant>
    </vt:vector>
  </HeadingPairs>
  <TitlesOfParts>
    <vt:vector size="92" baseType="lpstr">
      <vt:lpstr>SimSun</vt:lpstr>
      <vt:lpstr>.VnCooperH</vt:lpstr>
      <vt:lpstr>.VnTime</vt:lpstr>
      <vt:lpstr>Arial</vt:lpstr>
      <vt:lpstr>Blackadder ITC</vt:lpstr>
      <vt:lpstr>Calibri</vt:lpstr>
      <vt:lpstr>Cambria</vt:lpstr>
      <vt:lpstr>Fira Sans Extra Condensed Medium</vt:lpstr>
      <vt:lpstr>HP001 4 hàng</vt:lpstr>
      <vt:lpstr>HP001 5Ha</vt:lpstr>
      <vt:lpstr>McLaren</vt:lpstr>
      <vt:lpstr>Open Sans</vt:lpstr>
      <vt:lpstr>Pangolin</vt:lpstr>
      <vt:lpstr>Paytone One</vt:lpstr>
      <vt:lpstr>Roboto Condensed</vt:lpstr>
      <vt:lpstr>黑体</vt:lpstr>
      <vt:lpstr>Staatliches</vt:lpstr>
      <vt:lpstr>Tahoma</vt:lpstr>
      <vt:lpstr>Times New Roman</vt:lpstr>
      <vt:lpstr>VNI-Times</vt:lpstr>
      <vt:lpstr>Wingdings</vt:lpstr>
      <vt:lpstr>Wingdings 2</vt:lpstr>
      <vt:lpstr>Office Theme</vt:lpstr>
      <vt:lpstr>PowerPoint Presentation</vt:lpstr>
      <vt:lpstr>Nội dung buổi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Giọng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bài thơ dưới đây rồi kể lại bằng lời của em:</vt:lpstr>
      <vt:lpstr>CONCEPTS</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 Củng cố, dặn dò</vt:lpstr>
      <vt:lpstr>PowerPoint Presentation</vt:lpstr>
      <vt:lpstr>PowerPoint Presentation</vt:lpstr>
      <vt:lpstr>PowerPoint Presentation</vt:lpstr>
      <vt:lpstr>Khoa học</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nk vb</dc:creator>
  <cp:lastModifiedBy>Example</cp:lastModifiedBy>
  <cp:revision>55</cp:revision>
  <dcterms:created xsi:type="dcterms:W3CDTF">2018-08-06T02:24:23Z</dcterms:created>
  <dcterms:modified xsi:type="dcterms:W3CDTF">2021-09-13T09:41:27Z</dcterms:modified>
</cp:coreProperties>
</file>